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8" r:id="rId1"/>
  </p:sldMasterIdLst>
  <p:notesMasterIdLst>
    <p:notesMasterId r:id="rId3"/>
  </p:notesMasterIdLst>
  <p:sldIdLst>
    <p:sldId id="259" r:id="rId2"/>
  </p:sldIdLst>
  <p:sldSz cx="9144000" cy="6858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1896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B94AFB-B764-4A1D-90AF-C52CE853E179}" type="datetimeFigureOut">
              <a:rPr lang="en-CA" smtClean="0"/>
              <a:t>2021-05-10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9F0057-357D-4689-931D-66C13AAD7F2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96476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14" y="6"/>
            <a:ext cx="9143987" cy="4571997"/>
          </a:xfrm>
          <a:custGeom>
            <a:avLst/>
            <a:gdLst/>
            <a:ahLst/>
            <a:cxnLst/>
            <a:rect l="l" t="t" r="r" b="b"/>
            <a:pathLst>
              <a:path w="9143987" h="4571997">
                <a:moveTo>
                  <a:pt x="1" y="4316132"/>
                </a:moveTo>
                <a:lnTo>
                  <a:pt x="255863" y="4571994"/>
                </a:lnTo>
                <a:lnTo>
                  <a:pt x="203619" y="4571994"/>
                </a:lnTo>
                <a:lnTo>
                  <a:pt x="1" y="4368376"/>
                </a:lnTo>
                <a:close/>
                <a:moveTo>
                  <a:pt x="9143985" y="4208793"/>
                </a:moveTo>
                <a:lnTo>
                  <a:pt x="9143985" y="4261037"/>
                </a:lnTo>
                <a:lnTo>
                  <a:pt x="8833027" y="4571996"/>
                </a:lnTo>
                <a:lnTo>
                  <a:pt x="8780783" y="4571996"/>
                </a:lnTo>
                <a:close/>
                <a:moveTo>
                  <a:pt x="8664832" y="4076819"/>
                </a:moveTo>
                <a:lnTo>
                  <a:pt x="8775657" y="4076819"/>
                </a:lnTo>
                <a:lnTo>
                  <a:pt x="8775657" y="4187644"/>
                </a:lnTo>
                <a:lnTo>
                  <a:pt x="8664832" y="4187644"/>
                </a:lnTo>
                <a:close/>
                <a:moveTo>
                  <a:pt x="7614024" y="4076819"/>
                </a:moveTo>
                <a:lnTo>
                  <a:pt x="7724849" y="4076819"/>
                </a:lnTo>
                <a:lnTo>
                  <a:pt x="7724849" y="4187644"/>
                </a:lnTo>
                <a:lnTo>
                  <a:pt x="7614024" y="4187644"/>
                </a:lnTo>
                <a:close/>
                <a:moveTo>
                  <a:pt x="6563216" y="4076819"/>
                </a:moveTo>
                <a:lnTo>
                  <a:pt x="6674041" y="4076819"/>
                </a:lnTo>
                <a:lnTo>
                  <a:pt x="6674041" y="4187644"/>
                </a:lnTo>
                <a:lnTo>
                  <a:pt x="6563216" y="4187644"/>
                </a:lnTo>
                <a:close/>
                <a:moveTo>
                  <a:pt x="5512408" y="4076819"/>
                </a:moveTo>
                <a:lnTo>
                  <a:pt x="5623233" y="4076819"/>
                </a:lnTo>
                <a:lnTo>
                  <a:pt x="5623233" y="4187644"/>
                </a:lnTo>
                <a:lnTo>
                  <a:pt x="5512408" y="4187644"/>
                </a:lnTo>
                <a:close/>
                <a:moveTo>
                  <a:pt x="4461600" y="4076819"/>
                </a:moveTo>
                <a:lnTo>
                  <a:pt x="4572425" y="4076819"/>
                </a:lnTo>
                <a:lnTo>
                  <a:pt x="4572425" y="4187644"/>
                </a:lnTo>
                <a:lnTo>
                  <a:pt x="4461600" y="4187644"/>
                </a:lnTo>
                <a:close/>
                <a:moveTo>
                  <a:pt x="3410793" y="4076819"/>
                </a:moveTo>
                <a:lnTo>
                  <a:pt x="3521618" y="4076819"/>
                </a:lnTo>
                <a:lnTo>
                  <a:pt x="3521618" y="4187644"/>
                </a:lnTo>
                <a:lnTo>
                  <a:pt x="3410793" y="4187644"/>
                </a:lnTo>
                <a:close/>
                <a:moveTo>
                  <a:pt x="2359985" y="4076819"/>
                </a:moveTo>
                <a:lnTo>
                  <a:pt x="2470810" y="4076819"/>
                </a:lnTo>
                <a:lnTo>
                  <a:pt x="2470810" y="4187644"/>
                </a:lnTo>
                <a:lnTo>
                  <a:pt x="2359985" y="4187644"/>
                </a:lnTo>
                <a:close/>
                <a:moveTo>
                  <a:pt x="1309177" y="4076819"/>
                </a:moveTo>
                <a:lnTo>
                  <a:pt x="1420002" y="4076819"/>
                </a:lnTo>
                <a:lnTo>
                  <a:pt x="1420002" y="4187644"/>
                </a:lnTo>
                <a:lnTo>
                  <a:pt x="1309177" y="4187644"/>
                </a:lnTo>
                <a:close/>
                <a:moveTo>
                  <a:pt x="258369" y="4076819"/>
                </a:moveTo>
                <a:lnTo>
                  <a:pt x="369194" y="4076819"/>
                </a:lnTo>
                <a:lnTo>
                  <a:pt x="369194" y="4187644"/>
                </a:lnTo>
                <a:lnTo>
                  <a:pt x="258369" y="4187644"/>
                </a:lnTo>
                <a:close/>
                <a:moveTo>
                  <a:pt x="8139428" y="3551212"/>
                </a:moveTo>
                <a:lnTo>
                  <a:pt x="8250253" y="3551212"/>
                </a:lnTo>
                <a:lnTo>
                  <a:pt x="8250253" y="3662037"/>
                </a:lnTo>
                <a:lnTo>
                  <a:pt x="8139428" y="3662037"/>
                </a:lnTo>
                <a:close/>
                <a:moveTo>
                  <a:pt x="7088620" y="3551212"/>
                </a:moveTo>
                <a:lnTo>
                  <a:pt x="7199445" y="3551212"/>
                </a:lnTo>
                <a:lnTo>
                  <a:pt x="7199445" y="3662037"/>
                </a:lnTo>
                <a:lnTo>
                  <a:pt x="7088620" y="3662037"/>
                </a:lnTo>
                <a:close/>
                <a:moveTo>
                  <a:pt x="6037812" y="3551212"/>
                </a:moveTo>
                <a:lnTo>
                  <a:pt x="6148637" y="3551212"/>
                </a:lnTo>
                <a:lnTo>
                  <a:pt x="6148637" y="3662037"/>
                </a:lnTo>
                <a:lnTo>
                  <a:pt x="6037812" y="3662037"/>
                </a:lnTo>
                <a:close/>
                <a:moveTo>
                  <a:pt x="4987004" y="3551212"/>
                </a:moveTo>
                <a:lnTo>
                  <a:pt x="5097829" y="3551212"/>
                </a:lnTo>
                <a:lnTo>
                  <a:pt x="5097829" y="3662037"/>
                </a:lnTo>
                <a:lnTo>
                  <a:pt x="4987004" y="3662037"/>
                </a:lnTo>
                <a:close/>
                <a:moveTo>
                  <a:pt x="3936204" y="3551212"/>
                </a:moveTo>
                <a:lnTo>
                  <a:pt x="4047028" y="3551212"/>
                </a:lnTo>
                <a:lnTo>
                  <a:pt x="4047028" y="3662037"/>
                </a:lnTo>
                <a:lnTo>
                  <a:pt x="3936204" y="3662037"/>
                </a:lnTo>
                <a:close/>
                <a:moveTo>
                  <a:pt x="2885395" y="3551212"/>
                </a:moveTo>
                <a:lnTo>
                  <a:pt x="2996220" y="3551212"/>
                </a:lnTo>
                <a:lnTo>
                  <a:pt x="2996220" y="3662037"/>
                </a:lnTo>
                <a:lnTo>
                  <a:pt x="2885395" y="3662037"/>
                </a:lnTo>
                <a:close/>
                <a:moveTo>
                  <a:pt x="1834587" y="3551212"/>
                </a:moveTo>
                <a:lnTo>
                  <a:pt x="1945412" y="3551212"/>
                </a:lnTo>
                <a:lnTo>
                  <a:pt x="1945412" y="3662037"/>
                </a:lnTo>
                <a:lnTo>
                  <a:pt x="1834587" y="3662037"/>
                </a:lnTo>
                <a:close/>
                <a:moveTo>
                  <a:pt x="783778" y="3551212"/>
                </a:moveTo>
                <a:lnTo>
                  <a:pt x="894603" y="3551212"/>
                </a:lnTo>
                <a:lnTo>
                  <a:pt x="894603" y="3662037"/>
                </a:lnTo>
                <a:lnTo>
                  <a:pt x="783778" y="3662037"/>
                </a:lnTo>
                <a:close/>
                <a:moveTo>
                  <a:pt x="2942310" y="3107962"/>
                </a:moveTo>
                <a:lnTo>
                  <a:pt x="2470818" y="3579456"/>
                </a:lnTo>
                <a:lnTo>
                  <a:pt x="2470818" y="3634904"/>
                </a:lnTo>
                <a:lnTo>
                  <a:pt x="2942310" y="4106399"/>
                </a:lnTo>
                <a:lnTo>
                  <a:pt x="3410800" y="3637911"/>
                </a:lnTo>
                <a:lnTo>
                  <a:pt x="3410800" y="3576450"/>
                </a:lnTo>
                <a:close/>
                <a:moveTo>
                  <a:pt x="8195700" y="3107962"/>
                </a:moveTo>
                <a:lnTo>
                  <a:pt x="7724849" y="3578813"/>
                </a:lnTo>
                <a:lnTo>
                  <a:pt x="7724849" y="3635545"/>
                </a:lnTo>
                <a:lnTo>
                  <a:pt x="8195702" y="4106398"/>
                </a:lnTo>
                <a:lnTo>
                  <a:pt x="8664832" y="3637268"/>
                </a:lnTo>
                <a:lnTo>
                  <a:pt x="8664832" y="3577094"/>
                </a:lnTo>
                <a:close/>
                <a:moveTo>
                  <a:pt x="5043655" y="3107962"/>
                </a:moveTo>
                <a:lnTo>
                  <a:pt x="4572425" y="3579192"/>
                </a:lnTo>
                <a:lnTo>
                  <a:pt x="4572425" y="3635169"/>
                </a:lnTo>
                <a:lnTo>
                  <a:pt x="5043654" y="4106399"/>
                </a:lnTo>
                <a:lnTo>
                  <a:pt x="5512408" y="3637645"/>
                </a:lnTo>
                <a:lnTo>
                  <a:pt x="5512408" y="3576714"/>
                </a:lnTo>
                <a:close/>
                <a:moveTo>
                  <a:pt x="840943" y="3107962"/>
                </a:moveTo>
                <a:lnTo>
                  <a:pt x="369199" y="3579705"/>
                </a:lnTo>
                <a:lnTo>
                  <a:pt x="369199" y="3634656"/>
                </a:lnTo>
                <a:lnTo>
                  <a:pt x="840943" y="4106401"/>
                </a:lnTo>
                <a:lnTo>
                  <a:pt x="1309186" y="3638165"/>
                </a:lnTo>
                <a:lnTo>
                  <a:pt x="1309186" y="3576196"/>
                </a:lnTo>
                <a:close/>
                <a:moveTo>
                  <a:pt x="3992991" y="3107961"/>
                </a:moveTo>
                <a:lnTo>
                  <a:pt x="3521625" y="3579327"/>
                </a:lnTo>
                <a:lnTo>
                  <a:pt x="3521625" y="3635034"/>
                </a:lnTo>
                <a:lnTo>
                  <a:pt x="3992992" y="4106400"/>
                </a:lnTo>
                <a:lnTo>
                  <a:pt x="4461600" y="3637773"/>
                </a:lnTo>
                <a:lnTo>
                  <a:pt x="4461600" y="3576588"/>
                </a:lnTo>
                <a:close/>
                <a:moveTo>
                  <a:pt x="1891629" y="3107961"/>
                </a:moveTo>
                <a:lnTo>
                  <a:pt x="1420011" y="3579585"/>
                </a:lnTo>
                <a:lnTo>
                  <a:pt x="1420011" y="3634777"/>
                </a:lnTo>
                <a:lnTo>
                  <a:pt x="1891629" y="4106400"/>
                </a:lnTo>
                <a:lnTo>
                  <a:pt x="2359993" y="3638038"/>
                </a:lnTo>
                <a:lnTo>
                  <a:pt x="2359993" y="3576322"/>
                </a:lnTo>
                <a:close/>
                <a:moveTo>
                  <a:pt x="6094336" y="3107961"/>
                </a:moveTo>
                <a:lnTo>
                  <a:pt x="5623233" y="3579064"/>
                </a:lnTo>
                <a:lnTo>
                  <a:pt x="5623233" y="3635295"/>
                </a:lnTo>
                <a:lnTo>
                  <a:pt x="6094336" y="4106399"/>
                </a:lnTo>
                <a:lnTo>
                  <a:pt x="6563216" y="3637520"/>
                </a:lnTo>
                <a:lnTo>
                  <a:pt x="6563216" y="3576841"/>
                </a:lnTo>
                <a:close/>
                <a:moveTo>
                  <a:pt x="7145019" y="3107960"/>
                </a:moveTo>
                <a:lnTo>
                  <a:pt x="6674041" y="3578938"/>
                </a:lnTo>
                <a:lnTo>
                  <a:pt x="6674041" y="3635421"/>
                </a:lnTo>
                <a:lnTo>
                  <a:pt x="7145018" y="4106399"/>
                </a:lnTo>
                <a:lnTo>
                  <a:pt x="7614024" y="3637394"/>
                </a:lnTo>
                <a:lnTo>
                  <a:pt x="7614024" y="3576965"/>
                </a:lnTo>
                <a:close/>
                <a:moveTo>
                  <a:pt x="8664832" y="3027337"/>
                </a:moveTo>
                <a:lnTo>
                  <a:pt x="8775657" y="3027337"/>
                </a:lnTo>
                <a:lnTo>
                  <a:pt x="8775657" y="3138162"/>
                </a:lnTo>
                <a:lnTo>
                  <a:pt x="8664832" y="3138162"/>
                </a:lnTo>
                <a:close/>
                <a:moveTo>
                  <a:pt x="7614024" y="3027337"/>
                </a:moveTo>
                <a:lnTo>
                  <a:pt x="7724849" y="3027337"/>
                </a:lnTo>
                <a:lnTo>
                  <a:pt x="7724849" y="3138162"/>
                </a:lnTo>
                <a:lnTo>
                  <a:pt x="7614024" y="3138162"/>
                </a:lnTo>
                <a:close/>
                <a:moveTo>
                  <a:pt x="6563216" y="3027337"/>
                </a:moveTo>
                <a:lnTo>
                  <a:pt x="6674041" y="3027337"/>
                </a:lnTo>
                <a:lnTo>
                  <a:pt x="6674041" y="3138162"/>
                </a:lnTo>
                <a:lnTo>
                  <a:pt x="6563216" y="3138162"/>
                </a:lnTo>
                <a:close/>
                <a:moveTo>
                  <a:pt x="5512408" y="3027337"/>
                </a:moveTo>
                <a:lnTo>
                  <a:pt x="5623233" y="3027337"/>
                </a:lnTo>
                <a:lnTo>
                  <a:pt x="5623233" y="3138162"/>
                </a:lnTo>
                <a:lnTo>
                  <a:pt x="5512408" y="3138162"/>
                </a:lnTo>
                <a:close/>
                <a:moveTo>
                  <a:pt x="4461600" y="3027337"/>
                </a:moveTo>
                <a:lnTo>
                  <a:pt x="4572425" y="3027337"/>
                </a:lnTo>
                <a:lnTo>
                  <a:pt x="4572425" y="3138162"/>
                </a:lnTo>
                <a:lnTo>
                  <a:pt x="4461600" y="3138162"/>
                </a:lnTo>
                <a:close/>
                <a:moveTo>
                  <a:pt x="3410798" y="3027337"/>
                </a:moveTo>
                <a:lnTo>
                  <a:pt x="3521622" y="3027337"/>
                </a:lnTo>
                <a:lnTo>
                  <a:pt x="3521622" y="3138162"/>
                </a:lnTo>
                <a:lnTo>
                  <a:pt x="3410798" y="3138162"/>
                </a:lnTo>
                <a:close/>
                <a:moveTo>
                  <a:pt x="2359990" y="3027337"/>
                </a:moveTo>
                <a:lnTo>
                  <a:pt x="2470815" y="3027337"/>
                </a:lnTo>
                <a:lnTo>
                  <a:pt x="2470815" y="3138162"/>
                </a:lnTo>
                <a:lnTo>
                  <a:pt x="2359990" y="3138162"/>
                </a:lnTo>
                <a:close/>
                <a:moveTo>
                  <a:pt x="1309183" y="3027337"/>
                </a:moveTo>
                <a:lnTo>
                  <a:pt x="1420008" y="3027337"/>
                </a:lnTo>
                <a:lnTo>
                  <a:pt x="1420008" y="3138162"/>
                </a:lnTo>
                <a:lnTo>
                  <a:pt x="1309183" y="3138162"/>
                </a:lnTo>
                <a:close/>
                <a:moveTo>
                  <a:pt x="258373" y="3027337"/>
                </a:moveTo>
                <a:lnTo>
                  <a:pt x="369197" y="3027337"/>
                </a:lnTo>
                <a:lnTo>
                  <a:pt x="369197" y="3138162"/>
                </a:lnTo>
                <a:lnTo>
                  <a:pt x="258373" y="3138162"/>
                </a:lnTo>
                <a:close/>
                <a:moveTo>
                  <a:pt x="7642081" y="2610898"/>
                </a:moveTo>
                <a:lnTo>
                  <a:pt x="7171142" y="3081837"/>
                </a:lnTo>
                <a:lnTo>
                  <a:pt x="7640516" y="3551212"/>
                </a:lnTo>
                <a:lnTo>
                  <a:pt x="7700206" y="3551212"/>
                </a:lnTo>
                <a:lnTo>
                  <a:pt x="8169578" y="3081840"/>
                </a:lnTo>
                <a:lnTo>
                  <a:pt x="7698636" y="2610898"/>
                </a:lnTo>
                <a:close/>
                <a:moveTo>
                  <a:pt x="6591400" y="2610898"/>
                </a:moveTo>
                <a:lnTo>
                  <a:pt x="6120458" y="3081839"/>
                </a:lnTo>
                <a:lnTo>
                  <a:pt x="6589831" y="3551212"/>
                </a:lnTo>
                <a:lnTo>
                  <a:pt x="6649523" y="3551212"/>
                </a:lnTo>
                <a:lnTo>
                  <a:pt x="7118897" y="3081838"/>
                </a:lnTo>
                <a:lnTo>
                  <a:pt x="6647958" y="2610898"/>
                </a:lnTo>
                <a:close/>
                <a:moveTo>
                  <a:pt x="5540719" y="2610898"/>
                </a:moveTo>
                <a:lnTo>
                  <a:pt x="5069777" y="3081840"/>
                </a:lnTo>
                <a:lnTo>
                  <a:pt x="5539149" y="3551212"/>
                </a:lnTo>
                <a:lnTo>
                  <a:pt x="5598841" y="3551212"/>
                </a:lnTo>
                <a:lnTo>
                  <a:pt x="6068214" y="3081839"/>
                </a:lnTo>
                <a:lnTo>
                  <a:pt x="5597273" y="2610898"/>
                </a:lnTo>
                <a:close/>
                <a:moveTo>
                  <a:pt x="4490037" y="2610898"/>
                </a:moveTo>
                <a:lnTo>
                  <a:pt x="4019113" y="3081839"/>
                </a:lnTo>
                <a:lnTo>
                  <a:pt x="4488468" y="3551212"/>
                </a:lnTo>
                <a:lnTo>
                  <a:pt x="4548161" y="3551212"/>
                </a:lnTo>
                <a:lnTo>
                  <a:pt x="5017533" y="3081840"/>
                </a:lnTo>
                <a:lnTo>
                  <a:pt x="4546591" y="2610898"/>
                </a:lnTo>
                <a:close/>
                <a:moveTo>
                  <a:pt x="3439375" y="2610898"/>
                </a:moveTo>
                <a:lnTo>
                  <a:pt x="2968432" y="3081840"/>
                </a:lnTo>
                <a:lnTo>
                  <a:pt x="3437804" y="3551212"/>
                </a:lnTo>
                <a:lnTo>
                  <a:pt x="3497496" y="3551212"/>
                </a:lnTo>
                <a:lnTo>
                  <a:pt x="3966869" y="3081840"/>
                </a:lnTo>
                <a:lnTo>
                  <a:pt x="3495925" y="2610898"/>
                </a:lnTo>
                <a:close/>
                <a:moveTo>
                  <a:pt x="2388694" y="2610898"/>
                </a:moveTo>
                <a:lnTo>
                  <a:pt x="1917751" y="3081839"/>
                </a:lnTo>
                <a:lnTo>
                  <a:pt x="2387125" y="3551212"/>
                </a:lnTo>
                <a:lnTo>
                  <a:pt x="2446818" y="3551212"/>
                </a:lnTo>
                <a:lnTo>
                  <a:pt x="2916188" y="3081841"/>
                </a:lnTo>
                <a:lnTo>
                  <a:pt x="2445246" y="2610898"/>
                </a:lnTo>
                <a:close/>
                <a:moveTo>
                  <a:pt x="1338016" y="2610898"/>
                </a:moveTo>
                <a:lnTo>
                  <a:pt x="867065" y="3081840"/>
                </a:lnTo>
                <a:lnTo>
                  <a:pt x="1336446" y="3551212"/>
                </a:lnTo>
                <a:lnTo>
                  <a:pt x="1396142" y="3551212"/>
                </a:lnTo>
                <a:lnTo>
                  <a:pt x="1865507" y="3081839"/>
                </a:lnTo>
                <a:lnTo>
                  <a:pt x="1394572" y="2610898"/>
                </a:lnTo>
                <a:close/>
                <a:moveTo>
                  <a:pt x="8139428" y="2500073"/>
                </a:moveTo>
                <a:lnTo>
                  <a:pt x="8250253" y="2500073"/>
                </a:lnTo>
                <a:lnTo>
                  <a:pt x="8250253" y="2610898"/>
                </a:lnTo>
                <a:lnTo>
                  <a:pt x="8139428" y="2610898"/>
                </a:lnTo>
                <a:close/>
                <a:moveTo>
                  <a:pt x="7088620" y="2500073"/>
                </a:moveTo>
                <a:lnTo>
                  <a:pt x="7199445" y="2500073"/>
                </a:lnTo>
                <a:lnTo>
                  <a:pt x="7199445" y="2610898"/>
                </a:lnTo>
                <a:lnTo>
                  <a:pt x="7088620" y="2610898"/>
                </a:lnTo>
                <a:close/>
                <a:moveTo>
                  <a:pt x="6037812" y="2500073"/>
                </a:moveTo>
                <a:lnTo>
                  <a:pt x="6148637" y="2500073"/>
                </a:lnTo>
                <a:lnTo>
                  <a:pt x="6148637" y="2610898"/>
                </a:lnTo>
                <a:lnTo>
                  <a:pt x="6037812" y="2610898"/>
                </a:lnTo>
                <a:close/>
                <a:moveTo>
                  <a:pt x="4987004" y="2500073"/>
                </a:moveTo>
                <a:lnTo>
                  <a:pt x="5097829" y="2500073"/>
                </a:lnTo>
                <a:lnTo>
                  <a:pt x="5097829" y="2610898"/>
                </a:lnTo>
                <a:lnTo>
                  <a:pt x="4987004" y="2610898"/>
                </a:lnTo>
                <a:close/>
                <a:moveTo>
                  <a:pt x="3936207" y="2500073"/>
                </a:moveTo>
                <a:lnTo>
                  <a:pt x="4047031" y="2500073"/>
                </a:lnTo>
                <a:lnTo>
                  <a:pt x="4047031" y="2610898"/>
                </a:lnTo>
                <a:lnTo>
                  <a:pt x="3936207" y="2610898"/>
                </a:lnTo>
                <a:close/>
                <a:moveTo>
                  <a:pt x="2885399" y="2500073"/>
                </a:moveTo>
                <a:lnTo>
                  <a:pt x="2996223" y="2500073"/>
                </a:lnTo>
                <a:lnTo>
                  <a:pt x="2996223" y="2610898"/>
                </a:lnTo>
                <a:lnTo>
                  <a:pt x="2885399" y="2610898"/>
                </a:lnTo>
                <a:close/>
                <a:moveTo>
                  <a:pt x="1834589" y="2500073"/>
                </a:moveTo>
                <a:lnTo>
                  <a:pt x="1945415" y="2500073"/>
                </a:lnTo>
                <a:lnTo>
                  <a:pt x="1945415" y="2610898"/>
                </a:lnTo>
                <a:lnTo>
                  <a:pt x="1834589" y="2610898"/>
                </a:lnTo>
                <a:close/>
                <a:moveTo>
                  <a:pt x="783780" y="2500073"/>
                </a:moveTo>
                <a:lnTo>
                  <a:pt x="894605" y="2500073"/>
                </a:lnTo>
                <a:lnTo>
                  <a:pt x="894605" y="2610898"/>
                </a:lnTo>
                <a:lnTo>
                  <a:pt x="783780" y="2610898"/>
                </a:lnTo>
                <a:close/>
                <a:moveTo>
                  <a:pt x="1891628" y="2057290"/>
                </a:moveTo>
                <a:lnTo>
                  <a:pt x="1420016" y="2528900"/>
                </a:lnTo>
                <a:lnTo>
                  <a:pt x="1420016" y="2584097"/>
                </a:lnTo>
                <a:lnTo>
                  <a:pt x="1891629" y="3055718"/>
                </a:lnTo>
                <a:lnTo>
                  <a:pt x="2359995" y="2587353"/>
                </a:lnTo>
                <a:lnTo>
                  <a:pt x="2359995" y="2525647"/>
                </a:lnTo>
                <a:close/>
                <a:moveTo>
                  <a:pt x="2942310" y="2057290"/>
                </a:moveTo>
                <a:lnTo>
                  <a:pt x="2470820" y="2528772"/>
                </a:lnTo>
                <a:lnTo>
                  <a:pt x="2470820" y="2584228"/>
                </a:lnTo>
                <a:lnTo>
                  <a:pt x="2942310" y="3055719"/>
                </a:lnTo>
                <a:lnTo>
                  <a:pt x="3410803" y="2587227"/>
                </a:lnTo>
                <a:lnTo>
                  <a:pt x="3410803" y="2525772"/>
                </a:lnTo>
                <a:close/>
                <a:moveTo>
                  <a:pt x="3992992" y="2057289"/>
                </a:moveTo>
                <a:lnTo>
                  <a:pt x="3521627" y="2528644"/>
                </a:lnTo>
                <a:lnTo>
                  <a:pt x="3521627" y="2584355"/>
                </a:lnTo>
                <a:lnTo>
                  <a:pt x="3992992" y="3055718"/>
                </a:lnTo>
                <a:lnTo>
                  <a:pt x="4461600" y="2587092"/>
                </a:lnTo>
                <a:lnTo>
                  <a:pt x="4461600" y="2525906"/>
                </a:lnTo>
                <a:close/>
                <a:moveTo>
                  <a:pt x="7145018" y="2057289"/>
                </a:moveTo>
                <a:lnTo>
                  <a:pt x="6674041" y="2528257"/>
                </a:lnTo>
                <a:lnTo>
                  <a:pt x="6674041" y="2584737"/>
                </a:lnTo>
                <a:lnTo>
                  <a:pt x="7145020" y="3055716"/>
                </a:lnTo>
                <a:lnTo>
                  <a:pt x="7614024" y="2586712"/>
                </a:lnTo>
                <a:lnTo>
                  <a:pt x="7614024" y="2526286"/>
                </a:lnTo>
                <a:close/>
                <a:moveTo>
                  <a:pt x="5043655" y="2057288"/>
                </a:moveTo>
                <a:lnTo>
                  <a:pt x="4572425" y="2528510"/>
                </a:lnTo>
                <a:lnTo>
                  <a:pt x="4572425" y="2584487"/>
                </a:lnTo>
                <a:lnTo>
                  <a:pt x="5043655" y="3055718"/>
                </a:lnTo>
                <a:lnTo>
                  <a:pt x="5512408" y="2586964"/>
                </a:lnTo>
                <a:lnTo>
                  <a:pt x="5512408" y="2526033"/>
                </a:lnTo>
                <a:close/>
                <a:moveTo>
                  <a:pt x="840943" y="2057288"/>
                </a:moveTo>
                <a:lnTo>
                  <a:pt x="369202" y="2529021"/>
                </a:lnTo>
                <a:lnTo>
                  <a:pt x="369202" y="2583976"/>
                </a:lnTo>
                <a:lnTo>
                  <a:pt x="840943" y="3055718"/>
                </a:lnTo>
                <a:lnTo>
                  <a:pt x="1309190" y="2587479"/>
                </a:lnTo>
                <a:lnTo>
                  <a:pt x="1309190" y="2525518"/>
                </a:lnTo>
                <a:close/>
                <a:moveTo>
                  <a:pt x="8195701" y="2057287"/>
                </a:moveTo>
                <a:lnTo>
                  <a:pt x="7724849" y="2528130"/>
                </a:lnTo>
                <a:lnTo>
                  <a:pt x="7724849" y="2584867"/>
                </a:lnTo>
                <a:lnTo>
                  <a:pt x="8195700" y="3055717"/>
                </a:lnTo>
                <a:lnTo>
                  <a:pt x="8664832" y="2586585"/>
                </a:lnTo>
                <a:lnTo>
                  <a:pt x="8664832" y="2526410"/>
                </a:lnTo>
                <a:close/>
                <a:moveTo>
                  <a:pt x="6094339" y="2057287"/>
                </a:moveTo>
                <a:lnTo>
                  <a:pt x="5623233" y="2528385"/>
                </a:lnTo>
                <a:lnTo>
                  <a:pt x="5623233" y="2584613"/>
                </a:lnTo>
                <a:lnTo>
                  <a:pt x="6094336" y="3055717"/>
                </a:lnTo>
                <a:lnTo>
                  <a:pt x="6563216" y="2586838"/>
                </a:lnTo>
                <a:lnTo>
                  <a:pt x="6563216" y="2526156"/>
                </a:lnTo>
                <a:close/>
                <a:moveTo>
                  <a:pt x="1309181" y="1973451"/>
                </a:moveTo>
                <a:lnTo>
                  <a:pt x="1420005" y="1973451"/>
                </a:lnTo>
                <a:lnTo>
                  <a:pt x="1420005" y="2084276"/>
                </a:lnTo>
                <a:lnTo>
                  <a:pt x="1309181" y="2084276"/>
                </a:lnTo>
                <a:close/>
                <a:moveTo>
                  <a:pt x="258371" y="1973451"/>
                </a:moveTo>
                <a:lnTo>
                  <a:pt x="369196" y="1973451"/>
                </a:lnTo>
                <a:lnTo>
                  <a:pt x="369196" y="2084276"/>
                </a:lnTo>
                <a:lnTo>
                  <a:pt x="258371" y="2084276"/>
                </a:lnTo>
                <a:close/>
                <a:moveTo>
                  <a:pt x="3410796" y="1973451"/>
                </a:moveTo>
                <a:lnTo>
                  <a:pt x="3521621" y="1973451"/>
                </a:lnTo>
                <a:lnTo>
                  <a:pt x="3521621" y="2084276"/>
                </a:lnTo>
                <a:lnTo>
                  <a:pt x="3410796" y="2084276"/>
                </a:lnTo>
                <a:close/>
                <a:moveTo>
                  <a:pt x="2359988" y="1973451"/>
                </a:moveTo>
                <a:lnTo>
                  <a:pt x="2470813" y="1973451"/>
                </a:lnTo>
                <a:lnTo>
                  <a:pt x="2470813" y="2084276"/>
                </a:lnTo>
                <a:lnTo>
                  <a:pt x="2359988" y="2084276"/>
                </a:lnTo>
                <a:close/>
                <a:moveTo>
                  <a:pt x="4461600" y="1973451"/>
                </a:moveTo>
                <a:lnTo>
                  <a:pt x="4572425" y="1973451"/>
                </a:lnTo>
                <a:lnTo>
                  <a:pt x="4572425" y="2084276"/>
                </a:lnTo>
                <a:lnTo>
                  <a:pt x="4461600" y="2084276"/>
                </a:lnTo>
                <a:close/>
                <a:moveTo>
                  <a:pt x="6563216" y="1973451"/>
                </a:moveTo>
                <a:lnTo>
                  <a:pt x="6674041" y="1973451"/>
                </a:lnTo>
                <a:lnTo>
                  <a:pt x="6674041" y="2084276"/>
                </a:lnTo>
                <a:lnTo>
                  <a:pt x="6563216" y="2084276"/>
                </a:lnTo>
                <a:close/>
                <a:moveTo>
                  <a:pt x="5512408" y="1973451"/>
                </a:moveTo>
                <a:lnTo>
                  <a:pt x="5623233" y="1973451"/>
                </a:lnTo>
                <a:lnTo>
                  <a:pt x="5623233" y="2084276"/>
                </a:lnTo>
                <a:lnTo>
                  <a:pt x="5512408" y="2084276"/>
                </a:lnTo>
                <a:close/>
                <a:moveTo>
                  <a:pt x="8664832" y="1973450"/>
                </a:moveTo>
                <a:lnTo>
                  <a:pt x="8775657" y="1973450"/>
                </a:lnTo>
                <a:lnTo>
                  <a:pt x="8775657" y="2084275"/>
                </a:lnTo>
                <a:lnTo>
                  <a:pt x="8664832" y="2084275"/>
                </a:lnTo>
                <a:close/>
                <a:moveTo>
                  <a:pt x="7614024" y="1973450"/>
                </a:moveTo>
                <a:lnTo>
                  <a:pt x="7724849" y="1973450"/>
                </a:lnTo>
                <a:lnTo>
                  <a:pt x="7724849" y="2084275"/>
                </a:lnTo>
                <a:lnTo>
                  <a:pt x="7614024" y="2084275"/>
                </a:lnTo>
                <a:close/>
                <a:moveTo>
                  <a:pt x="1340281" y="1557960"/>
                </a:moveTo>
                <a:lnTo>
                  <a:pt x="867065" y="2031167"/>
                </a:lnTo>
                <a:lnTo>
                  <a:pt x="1335989" y="2500073"/>
                </a:lnTo>
                <a:lnTo>
                  <a:pt x="1396599" y="2500073"/>
                </a:lnTo>
                <a:lnTo>
                  <a:pt x="1865505" y="2031168"/>
                </a:lnTo>
                <a:lnTo>
                  <a:pt x="1392304" y="1557960"/>
                </a:lnTo>
                <a:close/>
                <a:moveTo>
                  <a:pt x="3441642" y="1557959"/>
                </a:moveTo>
                <a:lnTo>
                  <a:pt x="2968432" y="2031168"/>
                </a:lnTo>
                <a:lnTo>
                  <a:pt x="3437347" y="2500073"/>
                </a:lnTo>
                <a:lnTo>
                  <a:pt x="3497954" y="2500073"/>
                </a:lnTo>
                <a:lnTo>
                  <a:pt x="3966871" y="2031167"/>
                </a:lnTo>
                <a:lnTo>
                  <a:pt x="3493660" y="1557959"/>
                </a:lnTo>
                <a:close/>
                <a:moveTo>
                  <a:pt x="2390960" y="1557959"/>
                </a:moveTo>
                <a:lnTo>
                  <a:pt x="1917749" y="2031168"/>
                </a:lnTo>
                <a:lnTo>
                  <a:pt x="2386666" y="2500073"/>
                </a:lnTo>
                <a:lnTo>
                  <a:pt x="2447276" y="2500073"/>
                </a:lnTo>
                <a:lnTo>
                  <a:pt x="2916188" y="2031168"/>
                </a:lnTo>
                <a:lnTo>
                  <a:pt x="2442982" y="1557959"/>
                </a:lnTo>
                <a:close/>
                <a:moveTo>
                  <a:pt x="5542984" y="1557959"/>
                </a:moveTo>
                <a:lnTo>
                  <a:pt x="5069777" y="2031166"/>
                </a:lnTo>
                <a:lnTo>
                  <a:pt x="5538692" y="2500073"/>
                </a:lnTo>
                <a:lnTo>
                  <a:pt x="5599300" y="2500073"/>
                </a:lnTo>
                <a:lnTo>
                  <a:pt x="6068216" y="2031165"/>
                </a:lnTo>
                <a:lnTo>
                  <a:pt x="5595011" y="1557959"/>
                </a:lnTo>
                <a:close/>
                <a:moveTo>
                  <a:pt x="4492304" y="1557959"/>
                </a:moveTo>
                <a:lnTo>
                  <a:pt x="4019114" y="2031167"/>
                </a:lnTo>
                <a:lnTo>
                  <a:pt x="4488010" y="2500073"/>
                </a:lnTo>
                <a:lnTo>
                  <a:pt x="4548618" y="2500073"/>
                </a:lnTo>
                <a:lnTo>
                  <a:pt x="5017533" y="2031166"/>
                </a:lnTo>
                <a:lnTo>
                  <a:pt x="4544326" y="1557959"/>
                </a:lnTo>
                <a:close/>
                <a:moveTo>
                  <a:pt x="7644348" y="1557959"/>
                </a:moveTo>
                <a:lnTo>
                  <a:pt x="7171139" y="2031167"/>
                </a:lnTo>
                <a:lnTo>
                  <a:pt x="7640054" y="2500073"/>
                </a:lnTo>
                <a:lnTo>
                  <a:pt x="7700663" y="2500073"/>
                </a:lnTo>
                <a:lnTo>
                  <a:pt x="8169579" y="2031166"/>
                </a:lnTo>
                <a:lnTo>
                  <a:pt x="7696373" y="1557959"/>
                </a:lnTo>
                <a:close/>
                <a:moveTo>
                  <a:pt x="6593666" y="1557959"/>
                </a:moveTo>
                <a:lnTo>
                  <a:pt x="6120461" y="2031165"/>
                </a:lnTo>
                <a:lnTo>
                  <a:pt x="6589377" y="2500073"/>
                </a:lnTo>
                <a:lnTo>
                  <a:pt x="6649981" y="2500073"/>
                </a:lnTo>
                <a:lnTo>
                  <a:pt x="7118896" y="2031167"/>
                </a:lnTo>
                <a:lnTo>
                  <a:pt x="6645688" y="1557959"/>
                </a:lnTo>
                <a:close/>
                <a:moveTo>
                  <a:pt x="783783" y="1447135"/>
                </a:moveTo>
                <a:lnTo>
                  <a:pt x="894607" y="1447135"/>
                </a:lnTo>
                <a:lnTo>
                  <a:pt x="894607" y="1557960"/>
                </a:lnTo>
                <a:lnTo>
                  <a:pt x="783783" y="1557960"/>
                </a:lnTo>
                <a:close/>
                <a:moveTo>
                  <a:pt x="3936210" y="1447134"/>
                </a:moveTo>
                <a:lnTo>
                  <a:pt x="4047034" y="1447134"/>
                </a:lnTo>
                <a:lnTo>
                  <a:pt x="4047034" y="1557959"/>
                </a:lnTo>
                <a:lnTo>
                  <a:pt x="3936210" y="1557959"/>
                </a:lnTo>
                <a:close/>
                <a:moveTo>
                  <a:pt x="2885402" y="1447134"/>
                </a:moveTo>
                <a:lnTo>
                  <a:pt x="2996226" y="1447134"/>
                </a:lnTo>
                <a:lnTo>
                  <a:pt x="2996226" y="1557959"/>
                </a:lnTo>
                <a:lnTo>
                  <a:pt x="2885402" y="1557959"/>
                </a:lnTo>
                <a:close/>
                <a:moveTo>
                  <a:pt x="1834592" y="1447134"/>
                </a:moveTo>
                <a:lnTo>
                  <a:pt x="1945417" y="1447134"/>
                </a:lnTo>
                <a:lnTo>
                  <a:pt x="1945417" y="1557959"/>
                </a:lnTo>
                <a:lnTo>
                  <a:pt x="1834592" y="1557959"/>
                </a:lnTo>
                <a:close/>
                <a:moveTo>
                  <a:pt x="6037812" y="1447134"/>
                </a:moveTo>
                <a:lnTo>
                  <a:pt x="6148637" y="1447134"/>
                </a:lnTo>
                <a:lnTo>
                  <a:pt x="6148637" y="1557959"/>
                </a:lnTo>
                <a:lnTo>
                  <a:pt x="6037812" y="1557959"/>
                </a:lnTo>
                <a:close/>
                <a:moveTo>
                  <a:pt x="4987004" y="1447134"/>
                </a:moveTo>
                <a:lnTo>
                  <a:pt x="5097829" y="1447134"/>
                </a:lnTo>
                <a:lnTo>
                  <a:pt x="5097829" y="1557959"/>
                </a:lnTo>
                <a:lnTo>
                  <a:pt x="4987004" y="1557959"/>
                </a:lnTo>
                <a:close/>
                <a:moveTo>
                  <a:pt x="8139428" y="1447134"/>
                </a:moveTo>
                <a:lnTo>
                  <a:pt x="8250253" y="1447134"/>
                </a:lnTo>
                <a:lnTo>
                  <a:pt x="8250253" y="1557959"/>
                </a:lnTo>
                <a:lnTo>
                  <a:pt x="8139428" y="1557959"/>
                </a:lnTo>
                <a:close/>
                <a:moveTo>
                  <a:pt x="7088620" y="1447134"/>
                </a:moveTo>
                <a:lnTo>
                  <a:pt x="7199445" y="1447134"/>
                </a:lnTo>
                <a:lnTo>
                  <a:pt x="7199445" y="1557959"/>
                </a:lnTo>
                <a:lnTo>
                  <a:pt x="7088620" y="1557959"/>
                </a:lnTo>
                <a:close/>
                <a:moveTo>
                  <a:pt x="2942311" y="1006606"/>
                </a:moveTo>
                <a:lnTo>
                  <a:pt x="2470823" y="1478096"/>
                </a:lnTo>
                <a:lnTo>
                  <a:pt x="2470823" y="1533557"/>
                </a:lnTo>
                <a:lnTo>
                  <a:pt x="2942310" y="2005046"/>
                </a:lnTo>
                <a:lnTo>
                  <a:pt x="3410807" y="1536551"/>
                </a:lnTo>
                <a:lnTo>
                  <a:pt x="3410807" y="1475102"/>
                </a:lnTo>
                <a:close/>
                <a:moveTo>
                  <a:pt x="1891628" y="1006606"/>
                </a:moveTo>
                <a:lnTo>
                  <a:pt x="1420020" y="1478222"/>
                </a:lnTo>
                <a:lnTo>
                  <a:pt x="1420020" y="1533430"/>
                </a:lnTo>
                <a:lnTo>
                  <a:pt x="1891628" y="2005046"/>
                </a:lnTo>
                <a:lnTo>
                  <a:pt x="2359999" y="1536677"/>
                </a:lnTo>
                <a:lnTo>
                  <a:pt x="2359999" y="1474976"/>
                </a:lnTo>
                <a:close/>
                <a:moveTo>
                  <a:pt x="840942" y="1006606"/>
                </a:moveTo>
                <a:lnTo>
                  <a:pt x="369204" y="1478346"/>
                </a:lnTo>
                <a:lnTo>
                  <a:pt x="369204" y="1533304"/>
                </a:lnTo>
                <a:lnTo>
                  <a:pt x="840943" y="2005045"/>
                </a:lnTo>
                <a:lnTo>
                  <a:pt x="1309193" y="1536802"/>
                </a:lnTo>
                <a:lnTo>
                  <a:pt x="1309193" y="1474850"/>
                </a:lnTo>
                <a:close/>
                <a:moveTo>
                  <a:pt x="3992992" y="1006606"/>
                </a:moveTo>
                <a:lnTo>
                  <a:pt x="3521631" y="1477968"/>
                </a:lnTo>
                <a:lnTo>
                  <a:pt x="3521631" y="1533684"/>
                </a:lnTo>
                <a:lnTo>
                  <a:pt x="3992992" y="2005046"/>
                </a:lnTo>
                <a:lnTo>
                  <a:pt x="4461600" y="1536420"/>
                </a:lnTo>
                <a:lnTo>
                  <a:pt x="4461600" y="1475233"/>
                </a:lnTo>
                <a:close/>
                <a:moveTo>
                  <a:pt x="6094336" y="1006605"/>
                </a:moveTo>
                <a:lnTo>
                  <a:pt x="5623233" y="1477710"/>
                </a:lnTo>
                <a:lnTo>
                  <a:pt x="5623233" y="1533937"/>
                </a:lnTo>
                <a:lnTo>
                  <a:pt x="6094338" y="2005043"/>
                </a:lnTo>
                <a:lnTo>
                  <a:pt x="6563216" y="1536165"/>
                </a:lnTo>
                <a:lnTo>
                  <a:pt x="6563216" y="1475486"/>
                </a:lnTo>
                <a:close/>
                <a:moveTo>
                  <a:pt x="7145020" y="1006604"/>
                </a:moveTo>
                <a:lnTo>
                  <a:pt x="6674041" y="1477584"/>
                </a:lnTo>
                <a:lnTo>
                  <a:pt x="6674041" y="1534069"/>
                </a:lnTo>
                <a:lnTo>
                  <a:pt x="7145018" y="2005045"/>
                </a:lnTo>
                <a:lnTo>
                  <a:pt x="7614024" y="1536039"/>
                </a:lnTo>
                <a:lnTo>
                  <a:pt x="7614024" y="1475610"/>
                </a:lnTo>
                <a:close/>
                <a:moveTo>
                  <a:pt x="8195701" y="1006604"/>
                </a:moveTo>
                <a:lnTo>
                  <a:pt x="7724849" y="1477457"/>
                </a:lnTo>
                <a:lnTo>
                  <a:pt x="7724849" y="1534190"/>
                </a:lnTo>
                <a:lnTo>
                  <a:pt x="8195702" y="2005044"/>
                </a:lnTo>
                <a:lnTo>
                  <a:pt x="8664832" y="1535914"/>
                </a:lnTo>
                <a:lnTo>
                  <a:pt x="8664832" y="1475735"/>
                </a:lnTo>
                <a:close/>
                <a:moveTo>
                  <a:pt x="5043657" y="1006604"/>
                </a:moveTo>
                <a:lnTo>
                  <a:pt x="4572425" y="1477838"/>
                </a:lnTo>
                <a:lnTo>
                  <a:pt x="4572425" y="1533814"/>
                </a:lnTo>
                <a:lnTo>
                  <a:pt x="5043655" y="2005045"/>
                </a:lnTo>
                <a:lnTo>
                  <a:pt x="5512408" y="1536292"/>
                </a:lnTo>
                <a:lnTo>
                  <a:pt x="5512408" y="1475356"/>
                </a:lnTo>
                <a:close/>
                <a:moveTo>
                  <a:pt x="2359987" y="922636"/>
                </a:moveTo>
                <a:lnTo>
                  <a:pt x="2470812" y="922636"/>
                </a:lnTo>
                <a:lnTo>
                  <a:pt x="2470812" y="1033461"/>
                </a:lnTo>
                <a:lnTo>
                  <a:pt x="2359987" y="1033461"/>
                </a:lnTo>
                <a:close/>
                <a:moveTo>
                  <a:pt x="1309178" y="922636"/>
                </a:moveTo>
                <a:lnTo>
                  <a:pt x="1420004" y="922636"/>
                </a:lnTo>
                <a:lnTo>
                  <a:pt x="1420004" y="1033461"/>
                </a:lnTo>
                <a:lnTo>
                  <a:pt x="1309178" y="1033461"/>
                </a:lnTo>
                <a:close/>
                <a:moveTo>
                  <a:pt x="258370" y="922636"/>
                </a:moveTo>
                <a:lnTo>
                  <a:pt x="369195" y="922636"/>
                </a:lnTo>
                <a:lnTo>
                  <a:pt x="369195" y="1033461"/>
                </a:lnTo>
                <a:lnTo>
                  <a:pt x="258370" y="1033461"/>
                </a:lnTo>
                <a:close/>
                <a:moveTo>
                  <a:pt x="4461600" y="922636"/>
                </a:moveTo>
                <a:lnTo>
                  <a:pt x="4572425" y="922636"/>
                </a:lnTo>
                <a:lnTo>
                  <a:pt x="4572425" y="1033461"/>
                </a:lnTo>
                <a:lnTo>
                  <a:pt x="4461600" y="1033461"/>
                </a:lnTo>
                <a:close/>
                <a:moveTo>
                  <a:pt x="3410794" y="922636"/>
                </a:moveTo>
                <a:lnTo>
                  <a:pt x="3521620" y="922636"/>
                </a:lnTo>
                <a:lnTo>
                  <a:pt x="3521620" y="1033461"/>
                </a:lnTo>
                <a:lnTo>
                  <a:pt x="3410794" y="1033461"/>
                </a:lnTo>
                <a:close/>
                <a:moveTo>
                  <a:pt x="7614024" y="922636"/>
                </a:moveTo>
                <a:lnTo>
                  <a:pt x="7724849" y="922636"/>
                </a:lnTo>
                <a:lnTo>
                  <a:pt x="7724849" y="1033461"/>
                </a:lnTo>
                <a:lnTo>
                  <a:pt x="7614024" y="1033461"/>
                </a:lnTo>
                <a:close/>
                <a:moveTo>
                  <a:pt x="6563216" y="922636"/>
                </a:moveTo>
                <a:lnTo>
                  <a:pt x="6674041" y="922636"/>
                </a:lnTo>
                <a:lnTo>
                  <a:pt x="6674041" y="1033461"/>
                </a:lnTo>
                <a:lnTo>
                  <a:pt x="6563216" y="1033461"/>
                </a:lnTo>
                <a:close/>
                <a:moveTo>
                  <a:pt x="5512408" y="922636"/>
                </a:moveTo>
                <a:lnTo>
                  <a:pt x="5623233" y="922636"/>
                </a:lnTo>
                <a:lnTo>
                  <a:pt x="5623233" y="1033461"/>
                </a:lnTo>
                <a:lnTo>
                  <a:pt x="5512408" y="1033461"/>
                </a:lnTo>
                <a:close/>
                <a:moveTo>
                  <a:pt x="8664832" y="922635"/>
                </a:moveTo>
                <a:lnTo>
                  <a:pt x="8775657" y="922635"/>
                </a:lnTo>
                <a:lnTo>
                  <a:pt x="8775657" y="1033460"/>
                </a:lnTo>
                <a:lnTo>
                  <a:pt x="8664832" y="1033460"/>
                </a:lnTo>
                <a:close/>
                <a:moveTo>
                  <a:pt x="1337494" y="510063"/>
                </a:moveTo>
                <a:lnTo>
                  <a:pt x="867064" y="980485"/>
                </a:lnTo>
                <a:lnTo>
                  <a:pt x="1333721" y="1447135"/>
                </a:lnTo>
                <a:lnTo>
                  <a:pt x="1398862" y="1447135"/>
                </a:lnTo>
                <a:lnTo>
                  <a:pt x="1865505" y="980485"/>
                </a:lnTo>
                <a:lnTo>
                  <a:pt x="1395091" y="510063"/>
                </a:lnTo>
                <a:close/>
                <a:moveTo>
                  <a:pt x="2388172" y="510063"/>
                </a:moveTo>
                <a:lnTo>
                  <a:pt x="1917749" y="980485"/>
                </a:lnTo>
                <a:lnTo>
                  <a:pt x="2384400" y="1447135"/>
                </a:lnTo>
                <a:lnTo>
                  <a:pt x="2449540" y="1447135"/>
                </a:lnTo>
                <a:lnTo>
                  <a:pt x="2916188" y="980485"/>
                </a:lnTo>
                <a:lnTo>
                  <a:pt x="2445768" y="510063"/>
                </a:lnTo>
                <a:close/>
                <a:moveTo>
                  <a:pt x="3438854" y="510063"/>
                </a:moveTo>
                <a:lnTo>
                  <a:pt x="2968432" y="980485"/>
                </a:lnTo>
                <a:lnTo>
                  <a:pt x="3435082" y="1447134"/>
                </a:lnTo>
                <a:lnTo>
                  <a:pt x="3500221" y="1447134"/>
                </a:lnTo>
                <a:lnTo>
                  <a:pt x="3966871" y="980485"/>
                </a:lnTo>
                <a:lnTo>
                  <a:pt x="3496446" y="510063"/>
                </a:lnTo>
                <a:close/>
                <a:moveTo>
                  <a:pt x="4489516" y="510063"/>
                </a:moveTo>
                <a:lnTo>
                  <a:pt x="4019114" y="980485"/>
                </a:lnTo>
                <a:lnTo>
                  <a:pt x="4485745" y="1447134"/>
                </a:lnTo>
                <a:lnTo>
                  <a:pt x="4550885" y="1447134"/>
                </a:lnTo>
                <a:lnTo>
                  <a:pt x="5017536" y="980482"/>
                </a:lnTo>
                <a:lnTo>
                  <a:pt x="4547117" y="510063"/>
                </a:lnTo>
                <a:close/>
                <a:moveTo>
                  <a:pt x="5540197" y="510063"/>
                </a:moveTo>
                <a:lnTo>
                  <a:pt x="5069779" y="980483"/>
                </a:lnTo>
                <a:lnTo>
                  <a:pt x="5536430" y="1447134"/>
                </a:lnTo>
                <a:lnTo>
                  <a:pt x="5601565" y="1447134"/>
                </a:lnTo>
                <a:lnTo>
                  <a:pt x="6068214" y="980484"/>
                </a:lnTo>
                <a:lnTo>
                  <a:pt x="5597794" y="510063"/>
                </a:lnTo>
                <a:close/>
                <a:moveTo>
                  <a:pt x="6590878" y="510062"/>
                </a:moveTo>
                <a:lnTo>
                  <a:pt x="6120457" y="980484"/>
                </a:lnTo>
                <a:lnTo>
                  <a:pt x="6587106" y="1447134"/>
                </a:lnTo>
                <a:lnTo>
                  <a:pt x="6652247" y="1447134"/>
                </a:lnTo>
                <a:lnTo>
                  <a:pt x="7118898" y="980483"/>
                </a:lnTo>
                <a:lnTo>
                  <a:pt x="6648479" y="510062"/>
                </a:lnTo>
                <a:close/>
                <a:moveTo>
                  <a:pt x="7641560" y="510062"/>
                </a:moveTo>
                <a:lnTo>
                  <a:pt x="7171142" y="980482"/>
                </a:lnTo>
                <a:lnTo>
                  <a:pt x="7637793" y="1447134"/>
                </a:lnTo>
                <a:lnTo>
                  <a:pt x="7702929" y="1447134"/>
                </a:lnTo>
                <a:lnTo>
                  <a:pt x="8169579" y="980483"/>
                </a:lnTo>
                <a:lnTo>
                  <a:pt x="7699160" y="510062"/>
                </a:lnTo>
                <a:close/>
                <a:moveTo>
                  <a:pt x="783785" y="399238"/>
                </a:moveTo>
                <a:lnTo>
                  <a:pt x="894609" y="399238"/>
                </a:lnTo>
                <a:lnTo>
                  <a:pt x="894609" y="510063"/>
                </a:lnTo>
                <a:lnTo>
                  <a:pt x="783785" y="510063"/>
                </a:lnTo>
                <a:close/>
                <a:moveTo>
                  <a:pt x="1834594" y="399238"/>
                </a:moveTo>
                <a:lnTo>
                  <a:pt x="1945420" y="399238"/>
                </a:lnTo>
                <a:lnTo>
                  <a:pt x="1945420" y="510063"/>
                </a:lnTo>
                <a:lnTo>
                  <a:pt x="1834594" y="510063"/>
                </a:lnTo>
                <a:close/>
                <a:moveTo>
                  <a:pt x="3936212" y="399238"/>
                </a:moveTo>
                <a:lnTo>
                  <a:pt x="4047037" y="399238"/>
                </a:lnTo>
                <a:lnTo>
                  <a:pt x="4047037" y="510063"/>
                </a:lnTo>
                <a:lnTo>
                  <a:pt x="3936212" y="510063"/>
                </a:lnTo>
                <a:close/>
                <a:moveTo>
                  <a:pt x="2885405" y="399238"/>
                </a:moveTo>
                <a:lnTo>
                  <a:pt x="2996229" y="399238"/>
                </a:lnTo>
                <a:lnTo>
                  <a:pt x="2996229" y="510063"/>
                </a:lnTo>
                <a:lnTo>
                  <a:pt x="2885405" y="510063"/>
                </a:lnTo>
                <a:close/>
                <a:moveTo>
                  <a:pt x="4987004" y="399238"/>
                </a:moveTo>
                <a:lnTo>
                  <a:pt x="5097829" y="399238"/>
                </a:lnTo>
                <a:lnTo>
                  <a:pt x="5097829" y="510063"/>
                </a:lnTo>
                <a:lnTo>
                  <a:pt x="4987004" y="510063"/>
                </a:lnTo>
                <a:close/>
                <a:moveTo>
                  <a:pt x="6037812" y="399238"/>
                </a:moveTo>
                <a:lnTo>
                  <a:pt x="6148637" y="399238"/>
                </a:lnTo>
                <a:lnTo>
                  <a:pt x="6148637" y="510062"/>
                </a:lnTo>
                <a:lnTo>
                  <a:pt x="6037812" y="510062"/>
                </a:lnTo>
                <a:close/>
                <a:moveTo>
                  <a:pt x="7088620" y="399237"/>
                </a:moveTo>
                <a:lnTo>
                  <a:pt x="7199445" y="399237"/>
                </a:lnTo>
                <a:lnTo>
                  <a:pt x="7199445" y="510062"/>
                </a:lnTo>
                <a:lnTo>
                  <a:pt x="7088620" y="510062"/>
                </a:lnTo>
                <a:close/>
                <a:moveTo>
                  <a:pt x="8139428" y="399237"/>
                </a:moveTo>
                <a:lnTo>
                  <a:pt x="8250253" y="399237"/>
                </a:lnTo>
                <a:lnTo>
                  <a:pt x="8250253" y="510062"/>
                </a:lnTo>
                <a:lnTo>
                  <a:pt x="8139428" y="510062"/>
                </a:lnTo>
                <a:close/>
                <a:moveTo>
                  <a:pt x="6138416" y="0"/>
                </a:moveTo>
                <a:lnTo>
                  <a:pt x="6190660" y="0"/>
                </a:lnTo>
                <a:lnTo>
                  <a:pt x="6589898" y="399238"/>
                </a:lnTo>
                <a:lnTo>
                  <a:pt x="6649459" y="399238"/>
                </a:lnTo>
                <a:lnTo>
                  <a:pt x="7048695" y="2"/>
                </a:lnTo>
                <a:lnTo>
                  <a:pt x="7100939" y="2"/>
                </a:lnTo>
                <a:lnTo>
                  <a:pt x="6674041" y="426899"/>
                </a:lnTo>
                <a:lnTo>
                  <a:pt x="6674041" y="483380"/>
                </a:lnTo>
                <a:lnTo>
                  <a:pt x="7145020" y="954361"/>
                </a:lnTo>
                <a:lnTo>
                  <a:pt x="7614024" y="485355"/>
                </a:lnTo>
                <a:lnTo>
                  <a:pt x="7614024" y="424926"/>
                </a:lnTo>
                <a:lnTo>
                  <a:pt x="7189097" y="1"/>
                </a:lnTo>
                <a:lnTo>
                  <a:pt x="7241340" y="1"/>
                </a:lnTo>
                <a:lnTo>
                  <a:pt x="7640577" y="399237"/>
                </a:lnTo>
                <a:lnTo>
                  <a:pt x="7700142" y="399237"/>
                </a:lnTo>
                <a:lnTo>
                  <a:pt x="8099378" y="1"/>
                </a:lnTo>
                <a:lnTo>
                  <a:pt x="8151622" y="1"/>
                </a:lnTo>
                <a:lnTo>
                  <a:pt x="7724849" y="426774"/>
                </a:lnTo>
                <a:lnTo>
                  <a:pt x="7724849" y="483509"/>
                </a:lnTo>
                <a:lnTo>
                  <a:pt x="8195700" y="954363"/>
                </a:lnTo>
                <a:lnTo>
                  <a:pt x="8664832" y="485228"/>
                </a:lnTo>
                <a:lnTo>
                  <a:pt x="8664832" y="425054"/>
                </a:lnTo>
                <a:lnTo>
                  <a:pt x="8239778" y="1"/>
                </a:lnTo>
                <a:lnTo>
                  <a:pt x="8292022" y="1"/>
                </a:lnTo>
                <a:lnTo>
                  <a:pt x="8691259" y="399237"/>
                </a:lnTo>
                <a:lnTo>
                  <a:pt x="8750823" y="399237"/>
                </a:lnTo>
                <a:lnTo>
                  <a:pt x="9143986" y="6075"/>
                </a:lnTo>
                <a:lnTo>
                  <a:pt x="9143986" y="58319"/>
                </a:lnTo>
                <a:lnTo>
                  <a:pt x="8775657" y="426647"/>
                </a:lnTo>
                <a:lnTo>
                  <a:pt x="8775657" y="483635"/>
                </a:lnTo>
                <a:lnTo>
                  <a:pt x="9143986" y="851966"/>
                </a:lnTo>
                <a:lnTo>
                  <a:pt x="9143986" y="904210"/>
                </a:lnTo>
                <a:lnTo>
                  <a:pt x="8749840" y="510062"/>
                </a:lnTo>
                <a:lnTo>
                  <a:pt x="8692242" y="510062"/>
                </a:lnTo>
                <a:lnTo>
                  <a:pt x="8221822" y="980484"/>
                </a:lnTo>
                <a:lnTo>
                  <a:pt x="8688471" y="1447133"/>
                </a:lnTo>
                <a:lnTo>
                  <a:pt x="8753611" y="1447133"/>
                </a:lnTo>
                <a:lnTo>
                  <a:pt x="9143986" y="1056762"/>
                </a:lnTo>
                <a:lnTo>
                  <a:pt x="9143986" y="1109003"/>
                </a:lnTo>
                <a:lnTo>
                  <a:pt x="8775657" y="1477331"/>
                </a:lnTo>
                <a:lnTo>
                  <a:pt x="8775657" y="1534319"/>
                </a:lnTo>
                <a:lnTo>
                  <a:pt x="9143986" y="1902649"/>
                </a:lnTo>
                <a:lnTo>
                  <a:pt x="9143987" y="1954891"/>
                </a:lnTo>
                <a:lnTo>
                  <a:pt x="8747055" y="1557959"/>
                </a:lnTo>
                <a:lnTo>
                  <a:pt x="8695029" y="1557959"/>
                </a:lnTo>
                <a:lnTo>
                  <a:pt x="8221823" y="2031165"/>
                </a:lnTo>
                <a:lnTo>
                  <a:pt x="8690741" y="2500073"/>
                </a:lnTo>
                <a:lnTo>
                  <a:pt x="8751345" y="2500073"/>
                </a:lnTo>
                <a:lnTo>
                  <a:pt x="9143986" y="2107432"/>
                </a:lnTo>
                <a:lnTo>
                  <a:pt x="9143986" y="2159677"/>
                </a:lnTo>
                <a:lnTo>
                  <a:pt x="8775657" y="2528005"/>
                </a:lnTo>
                <a:lnTo>
                  <a:pt x="8775657" y="2584989"/>
                </a:lnTo>
                <a:lnTo>
                  <a:pt x="9143987" y="2953319"/>
                </a:lnTo>
                <a:lnTo>
                  <a:pt x="9143987" y="3005564"/>
                </a:lnTo>
                <a:lnTo>
                  <a:pt x="8749321" y="2610898"/>
                </a:lnTo>
                <a:lnTo>
                  <a:pt x="8692765" y="2610898"/>
                </a:lnTo>
                <a:lnTo>
                  <a:pt x="8221822" y="3081840"/>
                </a:lnTo>
                <a:lnTo>
                  <a:pt x="8691194" y="3551212"/>
                </a:lnTo>
                <a:lnTo>
                  <a:pt x="8750888" y="3551212"/>
                </a:lnTo>
                <a:lnTo>
                  <a:pt x="9143986" y="3158114"/>
                </a:lnTo>
                <a:lnTo>
                  <a:pt x="9143986" y="3210356"/>
                </a:lnTo>
                <a:lnTo>
                  <a:pt x="8775657" y="3578686"/>
                </a:lnTo>
                <a:lnTo>
                  <a:pt x="8775657" y="3635674"/>
                </a:lnTo>
                <a:lnTo>
                  <a:pt x="9143986" y="4004003"/>
                </a:lnTo>
                <a:lnTo>
                  <a:pt x="9143986" y="4056248"/>
                </a:lnTo>
                <a:lnTo>
                  <a:pt x="8749774" y="3662037"/>
                </a:lnTo>
                <a:lnTo>
                  <a:pt x="8692306" y="3662037"/>
                </a:lnTo>
                <a:lnTo>
                  <a:pt x="8221823" y="4132519"/>
                </a:lnTo>
                <a:lnTo>
                  <a:pt x="8661299" y="4571995"/>
                </a:lnTo>
                <a:lnTo>
                  <a:pt x="8609053" y="4571995"/>
                </a:lnTo>
                <a:lnTo>
                  <a:pt x="8195700" y="4158642"/>
                </a:lnTo>
                <a:lnTo>
                  <a:pt x="7782346" y="4571997"/>
                </a:lnTo>
                <a:lnTo>
                  <a:pt x="7730103" y="4571997"/>
                </a:lnTo>
                <a:lnTo>
                  <a:pt x="8169579" y="4132521"/>
                </a:lnTo>
                <a:lnTo>
                  <a:pt x="7699096" y="3662037"/>
                </a:lnTo>
                <a:lnTo>
                  <a:pt x="7641624" y="3662037"/>
                </a:lnTo>
                <a:lnTo>
                  <a:pt x="7171140" y="4132521"/>
                </a:lnTo>
                <a:lnTo>
                  <a:pt x="7610615" y="4571996"/>
                </a:lnTo>
                <a:lnTo>
                  <a:pt x="7558371" y="4571996"/>
                </a:lnTo>
                <a:lnTo>
                  <a:pt x="7145018" y="4158643"/>
                </a:lnTo>
                <a:lnTo>
                  <a:pt x="6731665" y="4571996"/>
                </a:lnTo>
                <a:lnTo>
                  <a:pt x="6679421" y="4571997"/>
                </a:lnTo>
                <a:lnTo>
                  <a:pt x="7118896" y="4132521"/>
                </a:lnTo>
                <a:lnTo>
                  <a:pt x="6648412" y="3662037"/>
                </a:lnTo>
                <a:lnTo>
                  <a:pt x="6590942" y="3662037"/>
                </a:lnTo>
                <a:lnTo>
                  <a:pt x="6120458" y="4132521"/>
                </a:lnTo>
                <a:lnTo>
                  <a:pt x="6559933" y="4571996"/>
                </a:lnTo>
                <a:lnTo>
                  <a:pt x="6507689" y="4571996"/>
                </a:lnTo>
                <a:lnTo>
                  <a:pt x="6094336" y="4158643"/>
                </a:lnTo>
                <a:lnTo>
                  <a:pt x="5680986" y="4571994"/>
                </a:lnTo>
                <a:lnTo>
                  <a:pt x="5628742" y="4571994"/>
                </a:lnTo>
                <a:lnTo>
                  <a:pt x="6068215" y="4132521"/>
                </a:lnTo>
                <a:lnTo>
                  <a:pt x="5597730" y="3662037"/>
                </a:lnTo>
                <a:lnTo>
                  <a:pt x="5540260" y="3662037"/>
                </a:lnTo>
                <a:lnTo>
                  <a:pt x="5069776" y="4132521"/>
                </a:lnTo>
                <a:lnTo>
                  <a:pt x="5509251" y="4571996"/>
                </a:lnTo>
                <a:lnTo>
                  <a:pt x="5457007" y="4571996"/>
                </a:lnTo>
                <a:lnTo>
                  <a:pt x="5043654" y="4158643"/>
                </a:lnTo>
                <a:lnTo>
                  <a:pt x="4630302" y="4571995"/>
                </a:lnTo>
                <a:lnTo>
                  <a:pt x="4578058" y="4571995"/>
                </a:lnTo>
                <a:lnTo>
                  <a:pt x="5017532" y="4132521"/>
                </a:lnTo>
                <a:lnTo>
                  <a:pt x="4547048" y="3662037"/>
                </a:lnTo>
                <a:lnTo>
                  <a:pt x="4489581" y="3662037"/>
                </a:lnTo>
                <a:lnTo>
                  <a:pt x="4019114" y="4132522"/>
                </a:lnTo>
                <a:lnTo>
                  <a:pt x="4458569" y="4571996"/>
                </a:lnTo>
                <a:lnTo>
                  <a:pt x="4406325" y="4571996"/>
                </a:lnTo>
                <a:lnTo>
                  <a:pt x="3992992" y="4158644"/>
                </a:lnTo>
                <a:lnTo>
                  <a:pt x="3579640" y="4571995"/>
                </a:lnTo>
                <a:lnTo>
                  <a:pt x="3527396" y="4571995"/>
                </a:lnTo>
                <a:lnTo>
                  <a:pt x="3966870" y="4132522"/>
                </a:lnTo>
                <a:lnTo>
                  <a:pt x="3496383" y="3662037"/>
                </a:lnTo>
                <a:lnTo>
                  <a:pt x="3438916" y="3662037"/>
                </a:lnTo>
                <a:lnTo>
                  <a:pt x="2968432" y="4132520"/>
                </a:lnTo>
                <a:lnTo>
                  <a:pt x="3407909" y="4571995"/>
                </a:lnTo>
                <a:lnTo>
                  <a:pt x="3355664" y="4571995"/>
                </a:lnTo>
                <a:lnTo>
                  <a:pt x="2942310" y="4158642"/>
                </a:lnTo>
                <a:lnTo>
                  <a:pt x="2528960" y="4571994"/>
                </a:lnTo>
                <a:lnTo>
                  <a:pt x="2476716" y="4571994"/>
                </a:lnTo>
                <a:lnTo>
                  <a:pt x="2916189" y="4132521"/>
                </a:lnTo>
                <a:lnTo>
                  <a:pt x="2445706" y="3662037"/>
                </a:lnTo>
                <a:lnTo>
                  <a:pt x="2388237" y="3662037"/>
                </a:lnTo>
                <a:lnTo>
                  <a:pt x="1917750" y="4132522"/>
                </a:lnTo>
                <a:lnTo>
                  <a:pt x="2357226" y="4571995"/>
                </a:lnTo>
                <a:lnTo>
                  <a:pt x="2304983" y="4571996"/>
                </a:lnTo>
                <a:lnTo>
                  <a:pt x="1891628" y="4158644"/>
                </a:lnTo>
                <a:lnTo>
                  <a:pt x="1478287" y="4571994"/>
                </a:lnTo>
                <a:lnTo>
                  <a:pt x="1426043" y="4571994"/>
                </a:lnTo>
                <a:lnTo>
                  <a:pt x="1865506" y="4132522"/>
                </a:lnTo>
                <a:lnTo>
                  <a:pt x="1395028" y="3662037"/>
                </a:lnTo>
                <a:lnTo>
                  <a:pt x="1337560" y="3662037"/>
                </a:lnTo>
                <a:lnTo>
                  <a:pt x="867065" y="4132523"/>
                </a:lnTo>
                <a:lnTo>
                  <a:pt x="1306545" y="4571995"/>
                </a:lnTo>
                <a:lnTo>
                  <a:pt x="1254301" y="4571995"/>
                </a:lnTo>
                <a:lnTo>
                  <a:pt x="840943" y="4158645"/>
                </a:lnTo>
                <a:lnTo>
                  <a:pt x="427592" y="4571996"/>
                </a:lnTo>
                <a:lnTo>
                  <a:pt x="375348" y="4571996"/>
                </a:lnTo>
                <a:lnTo>
                  <a:pt x="814821" y="4132522"/>
                </a:lnTo>
                <a:lnTo>
                  <a:pt x="344336" y="3662037"/>
                </a:lnTo>
                <a:lnTo>
                  <a:pt x="286868" y="3662037"/>
                </a:lnTo>
                <a:lnTo>
                  <a:pt x="2" y="3948903"/>
                </a:lnTo>
                <a:lnTo>
                  <a:pt x="2" y="3896659"/>
                </a:lnTo>
                <a:lnTo>
                  <a:pt x="258375" y="3638287"/>
                </a:lnTo>
                <a:lnTo>
                  <a:pt x="258375" y="3576075"/>
                </a:lnTo>
                <a:lnTo>
                  <a:pt x="1" y="3317701"/>
                </a:lnTo>
                <a:lnTo>
                  <a:pt x="1" y="3265457"/>
                </a:lnTo>
                <a:lnTo>
                  <a:pt x="285755" y="3551212"/>
                </a:lnTo>
                <a:lnTo>
                  <a:pt x="345449" y="3551212"/>
                </a:lnTo>
                <a:lnTo>
                  <a:pt x="814821" y="3081840"/>
                </a:lnTo>
                <a:lnTo>
                  <a:pt x="343879" y="2610898"/>
                </a:lnTo>
                <a:lnTo>
                  <a:pt x="287325" y="2610898"/>
                </a:lnTo>
                <a:lnTo>
                  <a:pt x="4" y="2898220"/>
                </a:lnTo>
                <a:lnTo>
                  <a:pt x="4" y="2845976"/>
                </a:lnTo>
                <a:lnTo>
                  <a:pt x="258377" y="2587602"/>
                </a:lnTo>
                <a:lnTo>
                  <a:pt x="258377" y="2525395"/>
                </a:lnTo>
                <a:lnTo>
                  <a:pt x="1" y="2267018"/>
                </a:lnTo>
                <a:lnTo>
                  <a:pt x="0" y="2214773"/>
                </a:lnTo>
                <a:lnTo>
                  <a:pt x="285299" y="2500073"/>
                </a:lnTo>
                <a:lnTo>
                  <a:pt x="345906" y="2500073"/>
                </a:lnTo>
                <a:lnTo>
                  <a:pt x="814821" y="2031167"/>
                </a:lnTo>
                <a:lnTo>
                  <a:pt x="341615" y="1557960"/>
                </a:lnTo>
                <a:lnTo>
                  <a:pt x="289591" y="1557960"/>
                </a:lnTo>
                <a:lnTo>
                  <a:pt x="1" y="1847551"/>
                </a:lnTo>
                <a:lnTo>
                  <a:pt x="1" y="1795307"/>
                </a:lnTo>
                <a:lnTo>
                  <a:pt x="258379" y="1536928"/>
                </a:lnTo>
                <a:lnTo>
                  <a:pt x="258379" y="1474723"/>
                </a:lnTo>
                <a:lnTo>
                  <a:pt x="1" y="1216345"/>
                </a:lnTo>
                <a:lnTo>
                  <a:pt x="1" y="1164102"/>
                </a:lnTo>
                <a:lnTo>
                  <a:pt x="283034" y="1447135"/>
                </a:lnTo>
                <a:lnTo>
                  <a:pt x="348172" y="1447135"/>
                </a:lnTo>
                <a:lnTo>
                  <a:pt x="814820" y="980485"/>
                </a:lnTo>
                <a:lnTo>
                  <a:pt x="344400" y="510063"/>
                </a:lnTo>
                <a:lnTo>
                  <a:pt x="286802" y="510063"/>
                </a:lnTo>
                <a:lnTo>
                  <a:pt x="2" y="796868"/>
                </a:lnTo>
                <a:lnTo>
                  <a:pt x="2" y="744627"/>
                </a:lnTo>
                <a:lnTo>
                  <a:pt x="258382" y="486240"/>
                </a:lnTo>
                <a:lnTo>
                  <a:pt x="258382" y="424044"/>
                </a:lnTo>
                <a:lnTo>
                  <a:pt x="2" y="165665"/>
                </a:lnTo>
                <a:lnTo>
                  <a:pt x="2" y="113421"/>
                </a:lnTo>
                <a:lnTo>
                  <a:pt x="285819" y="399238"/>
                </a:lnTo>
                <a:lnTo>
                  <a:pt x="345383" y="399238"/>
                </a:lnTo>
                <a:lnTo>
                  <a:pt x="744619" y="2"/>
                </a:lnTo>
                <a:lnTo>
                  <a:pt x="796863" y="2"/>
                </a:lnTo>
                <a:lnTo>
                  <a:pt x="369206" y="427659"/>
                </a:lnTo>
                <a:lnTo>
                  <a:pt x="369206" y="482625"/>
                </a:lnTo>
                <a:lnTo>
                  <a:pt x="840942" y="954363"/>
                </a:lnTo>
                <a:lnTo>
                  <a:pt x="1309198" y="486115"/>
                </a:lnTo>
                <a:lnTo>
                  <a:pt x="1309198" y="424170"/>
                </a:lnTo>
                <a:lnTo>
                  <a:pt x="885018" y="1"/>
                </a:lnTo>
                <a:lnTo>
                  <a:pt x="937262" y="1"/>
                </a:lnTo>
                <a:lnTo>
                  <a:pt x="1336510" y="399238"/>
                </a:lnTo>
                <a:lnTo>
                  <a:pt x="1396075" y="399238"/>
                </a:lnTo>
                <a:lnTo>
                  <a:pt x="1795305" y="3"/>
                </a:lnTo>
                <a:lnTo>
                  <a:pt x="1847547" y="3"/>
                </a:lnTo>
                <a:lnTo>
                  <a:pt x="1420024" y="427535"/>
                </a:lnTo>
                <a:lnTo>
                  <a:pt x="1420024" y="482750"/>
                </a:lnTo>
                <a:lnTo>
                  <a:pt x="1891628" y="954364"/>
                </a:lnTo>
                <a:lnTo>
                  <a:pt x="2360002" y="485990"/>
                </a:lnTo>
                <a:lnTo>
                  <a:pt x="2360002" y="424295"/>
                </a:lnTo>
                <a:lnTo>
                  <a:pt x="1935703" y="1"/>
                </a:lnTo>
                <a:lnTo>
                  <a:pt x="1987946" y="1"/>
                </a:lnTo>
                <a:lnTo>
                  <a:pt x="2387188" y="399238"/>
                </a:lnTo>
                <a:lnTo>
                  <a:pt x="2446753" y="399238"/>
                </a:lnTo>
                <a:lnTo>
                  <a:pt x="2845989" y="2"/>
                </a:lnTo>
                <a:lnTo>
                  <a:pt x="2898233" y="2"/>
                </a:lnTo>
                <a:lnTo>
                  <a:pt x="2470826" y="427409"/>
                </a:lnTo>
                <a:lnTo>
                  <a:pt x="2470826" y="482876"/>
                </a:lnTo>
                <a:lnTo>
                  <a:pt x="2942310" y="954364"/>
                </a:lnTo>
                <a:lnTo>
                  <a:pt x="3410810" y="485864"/>
                </a:lnTo>
                <a:lnTo>
                  <a:pt x="3410810" y="424421"/>
                </a:lnTo>
                <a:lnTo>
                  <a:pt x="2986387" y="1"/>
                </a:lnTo>
                <a:lnTo>
                  <a:pt x="3038634" y="1"/>
                </a:lnTo>
                <a:lnTo>
                  <a:pt x="3437870" y="399238"/>
                </a:lnTo>
                <a:lnTo>
                  <a:pt x="3497432" y="399238"/>
                </a:lnTo>
                <a:lnTo>
                  <a:pt x="3896671" y="2"/>
                </a:lnTo>
                <a:lnTo>
                  <a:pt x="3948916" y="2"/>
                </a:lnTo>
                <a:lnTo>
                  <a:pt x="3521633" y="427284"/>
                </a:lnTo>
                <a:lnTo>
                  <a:pt x="3521633" y="483002"/>
                </a:lnTo>
                <a:lnTo>
                  <a:pt x="3992992" y="954363"/>
                </a:lnTo>
                <a:lnTo>
                  <a:pt x="4461600" y="485736"/>
                </a:lnTo>
                <a:lnTo>
                  <a:pt x="4461600" y="424545"/>
                </a:lnTo>
                <a:lnTo>
                  <a:pt x="4037073" y="1"/>
                </a:lnTo>
                <a:lnTo>
                  <a:pt x="4089316" y="1"/>
                </a:lnTo>
                <a:lnTo>
                  <a:pt x="4488536" y="399238"/>
                </a:lnTo>
                <a:lnTo>
                  <a:pt x="4548098" y="399238"/>
                </a:lnTo>
                <a:lnTo>
                  <a:pt x="4947332" y="4"/>
                </a:lnTo>
                <a:lnTo>
                  <a:pt x="4999576" y="4"/>
                </a:lnTo>
                <a:lnTo>
                  <a:pt x="4572425" y="427154"/>
                </a:lnTo>
                <a:lnTo>
                  <a:pt x="4572425" y="483127"/>
                </a:lnTo>
                <a:lnTo>
                  <a:pt x="5043657" y="954361"/>
                </a:lnTo>
                <a:lnTo>
                  <a:pt x="5512408" y="485609"/>
                </a:lnTo>
                <a:lnTo>
                  <a:pt x="5512408" y="424676"/>
                </a:lnTo>
                <a:lnTo>
                  <a:pt x="5087732" y="1"/>
                </a:lnTo>
                <a:lnTo>
                  <a:pt x="5139975" y="1"/>
                </a:lnTo>
                <a:lnTo>
                  <a:pt x="5539212" y="399238"/>
                </a:lnTo>
                <a:lnTo>
                  <a:pt x="5598779" y="399238"/>
                </a:lnTo>
                <a:lnTo>
                  <a:pt x="5998015" y="2"/>
                </a:lnTo>
                <a:lnTo>
                  <a:pt x="6050259" y="2"/>
                </a:lnTo>
                <a:lnTo>
                  <a:pt x="5623233" y="427027"/>
                </a:lnTo>
                <a:lnTo>
                  <a:pt x="5623233" y="483258"/>
                </a:lnTo>
                <a:lnTo>
                  <a:pt x="6094336" y="954363"/>
                </a:lnTo>
                <a:lnTo>
                  <a:pt x="6563216" y="485481"/>
                </a:lnTo>
                <a:lnTo>
                  <a:pt x="6563216" y="4247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9184DA70-C731-4C70-880D-CCD4705E623C}" type="datetime1">
              <a:rPr lang="en-US" smtClean="0"/>
              <a:t>5/10/2021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2817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5/10/2021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566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0" y="762000"/>
            <a:ext cx="5686425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5/10/2021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3746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5/10/2021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206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5/10/2021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14" y="6"/>
            <a:ext cx="9143987" cy="4571997"/>
          </a:xfrm>
          <a:custGeom>
            <a:avLst/>
            <a:gdLst/>
            <a:ahLst/>
            <a:cxnLst/>
            <a:rect l="l" t="t" r="r" b="b"/>
            <a:pathLst>
              <a:path w="9143987" h="4571997">
                <a:moveTo>
                  <a:pt x="1" y="4316132"/>
                </a:moveTo>
                <a:lnTo>
                  <a:pt x="255863" y="4571994"/>
                </a:lnTo>
                <a:lnTo>
                  <a:pt x="203619" y="4571994"/>
                </a:lnTo>
                <a:lnTo>
                  <a:pt x="1" y="4368376"/>
                </a:lnTo>
                <a:close/>
                <a:moveTo>
                  <a:pt x="9143985" y="4208793"/>
                </a:moveTo>
                <a:lnTo>
                  <a:pt x="9143985" y="4261037"/>
                </a:lnTo>
                <a:lnTo>
                  <a:pt x="8833027" y="4571996"/>
                </a:lnTo>
                <a:lnTo>
                  <a:pt x="8780783" y="4571996"/>
                </a:lnTo>
                <a:close/>
                <a:moveTo>
                  <a:pt x="8664832" y="4076819"/>
                </a:moveTo>
                <a:lnTo>
                  <a:pt x="8775657" y="4076819"/>
                </a:lnTo>
                <a:lnTo>
                  <a:pt x="8775657" y="4187644"/>
                </a:lnTo>
                <a:lnTo>
                  <a:pt x="8664832" y="4187644"/>
                </a:lnTo>
                <a:close/>
                <a:moveTo>
                  <a:pt x="7614024" y="4076819"/>
                </a:moveTo>
                <a:lnTo>
                  <a:pt x="7724849" y="4076819"/>
                </a:lnTo>
                <a:lnTo>
                  <a:pt x="7724849" y="4187644"/>
                </a:lnTo>
                <a:lnTo>
                  <a:pt x="7614024" y="4187644"/>
                </a:lnTo>
                <a:close/>
                <a:moveTo>
                  <a:pt x="6563216" y="4076819"/>
                </a:moveTo>
                <a:lnTo>
                  <a:pt x="6674041" y="4076819"/>
                </a:lnTo>
                <a:lnTo>
                  <a:pt x="6674041" y="4187644"/>
                </a:lnTo>
                <a:lnTo>
                  <a:pt x="6563216" y="4187644"/>
                </a:lnTo>
                <a:close/>
                <a:moveTo>
                  <a:pt x="5512408" y="4076819"/>
                </a:moveTo>
                <a:lnTo>
                  <a:pt x="5623233" y="4076819"/>
                </a:lnTo>
                <a:lnTo>
                  <a:pt x="5623233" y="4187644"/>
                </a:lnTo>
                <a:lnTo>
                  <a:pt x="5512408" y="4187644"/>
                </a:lnTo>
                <a:close/>
                <a:moveTo>
                  <a:pt x="4461600" y="4076819"/>
                </a:moveTo>
                <a:lnTo>
                  <a:pt x="4572425" y="4076819"/>
                </a:lnTo>
                <a:lnTo>
                  <a:pt x="4572425" y="4187644"/>
                </a:lnTo>
                <a:lnTo>
                  <a:pt x="4461600" y="4187644"/>
                </a:lnTo>
                <a:close/>
                <a:moveTo>
                  <a:pt x="3410793" y="4076819"/>
                </a:moveTo>
                <a:lnTo>
                  <a:pt x="3521618" y="4076819"/>
                </a:lnTo>
                <a:lnTo>
                  <a:pt x="3521618" y="4187644"/>
                </a:lnTo>
                <a:lnTo>
                  <a:pt x="3410793" y="4187644"/>
                </a:lnTo>
                <a:close/>
                <a:moveTo>
                  <a:pt x="2359985" y="4076819"/>
                </a:moveTo>
                <a:lnTo>
                  <a:pt x="2470810" y="4076819"/>
                </a:lnTo>
                <a:lnTo>
                  <a:pt x="2470810" y="4187644"/>
                </a:lnTo>
                <a:lnTo>
                  <a:pt x="2359985" y="4187644"/>
                </a:lnTo>
                <a:close/>
                <a:moveTo>
                  <a:pt x="1309177" y="4076819"/>
                </a:moveTo>
                <a:lnTo>
                  <a:pt x="1420002" y="4076819"/>
                </a:lnTo>
                <a:lnTo>
                  <a:pt x="1420002" y="4187644"/>
                </a:lnTo>
                <a:lnTo>
                  <a:pt x="1309177" y="4187644"/>
                </a:lnTo>
                <a:close/>
                <a:moveTo>
                  <a:pt x="258369" y="4076819"/>
                </a:moveTo>
                <a:lnTo>
                  <a:pt x="369194" y="4076819"/>
                </a:lnTo>
                <a:lnTo>
                  <a:pt x="369194" y="4187644"/>
                </a:lnTo>
                <a:lnTo>
                  <a:pt x="258369" y="4187644"/>
                </a:lnTo>
                <a:close/>
                <a:moveTo>
                  <a:pt x="8139428" y="3551212"/>
                </a:moveTo>
                <a:lnTo>
                  <a:pt x="8250253" y="3551212"/>
                </a:lnTo>
                <a:lnTo>
                  <a:pt x="8250253" y="3662037"/>
                </a:lnTo>
                <a:lnTo>
                  <a:pt x="8139428" y="3662037"/>
                </a:lnTo>
                <a:close/>
                <a:moveTo>
                  <a:pt x="7088620" y="3551212"/>
                </a:moveTo>
                <a:lnTo>
                  <a:pt x="7199445" y="3551212"/>
                </a:lnTo>
                <a:lnTo>
                  <a:pt x="7199445" y="3662037"/>
                </a:lnTo>
                <a:lnTo>
                  <a:pt x="7088620" y="3662037"/>
                </a:lnTo>
                <a:close/>
                <a:moveTo>
                  <a:pt x="6037812" y="3551212"/>
                </a:moveTo>
                <a:lnTo>
                  <a:pt x="6148637" y="3551212"/>
                </a:lnTo>
                <a:lnTo>
                  <a:pt x="6148637" y="3662037"/>
                </a:lnTo>
                <a:lnTo>
                  <a:pt x="6037812" y="3662037"/>
                </a:lnTo>
                <a:close/>
                <a:moveTo>
                  <a:pt x="4987004" y="3551212"/>
                </a:moveTo>
                <a:lnTo>
                  <a:pt x="5097829" y="3551212"/>
                </a:lnTo>
                <a:lnTo>
                  <a:pt x="5097829" y="3662037"/>
                </a:lnTo>
                <a:lnTo>
                  <a:pt x="4987004" y="3662037"/>
                </a:lnTo>
                <a:close/>
                <a:moveTo>
                  <a:pt x="3936204" y="3551212"/>
                </a:moveTo>
                <a:lnTo>
                  <a:pt x="4047028" y="3551212"/>
                </a:lnTo>
                <a:lnTo>
                  <a:pt x="4047028" y="3662037"/>
                </a:lnTo>
                <a:lnTo>
                  <a:pt x="3936204" y="3662037"/>
                </a:lnTo>
                <a:close/>
                <a:moveTo>
                  <a:pt x="2885395" y="3551212"/>
                </a:moveTo>
                <a:lnTo>
                  <a:pt x="2996220" y="3551212"/>
                </a:lnTo>
                <a:lnTo>
                  <a:pt x="2996220" y="3662037"/>
                </a:lnTo>
                <a:lnTo>
                  <a:pt x="2885395" y="3662037"/>
                </a:lnTo>
                <a:close/>
                <a:moveTo>
                  <a:pt x="1834587" y="3551212"/>
                </a:moveTo>
                <a:lnTo>
                  <a:pt x="1945412" y="3551212"/>
                </a:lnTo>
                <a:lnTo>
                  <a:pt x="1945412" y="3662037"/>
                </a:lnTo>
                <a:lnTo>
                  <a:pt x="1834587" y="3662037"/>
                </a:lnTo>
                <a:close/>
                <a:moveTo>
                  <a:pt x="783778" y="3551212"/>
                </a:moveTo>
                <a:lnTo>
                  <a:pt x="894603" y="3551212"/>
                </a:lnTo>
                <a:lnTo>
                  <a:pt x="894603" y="3662037"/>
                </a:lnTo>
                <a:lnTo>
                  <a:pt x="783778" y="3662037"/>
                </a:lnTo>
                <a:close/>
                <a:moveTo>
                  <a:pt x="2942310" y="3107962"/>
                </a:moveTo>
                <a:lnTo>
                  <a:pt x="2470818" y="3579456"/>
                </a:lnTo>
                <a:lnTo>
                  <a:pt x="2470818" y="3634904"/>
                </a:lnTo>
                <a:lnTo>
                  <a:pt x="2942310" y="4106399"/>
                </a:lnTo>
                <a:lnTo>
                  <a:pt x="3410800" y="3637911"/>
                </a:lnTo>
                <a:lnTo>
                  <a:pt x="3410800" y="3576450"/>
                </a:lnTo>
                <a:close/>
                <a:moveTo>
                  <a:pt x="8195700" y="3107962"/>
                </a:moveTo>
                <a:lnTo>
                  <a:pt x="7724849" y="3578813"/>
                </a:lnTo>
                <a:lnTo>
                  <a:pt x="7724849" y="3635545"/>
                </a:lnTo>
                <a:lnTo>
                  <a:pt x="8195702" y="4106398"/>
                </a:lnTo>
                <a:lnTo>
                  <a:pt x="8664832" y="3637268"/>
                </a:lnTo>
                <a:lnTo>
                  <a:pt x="8664832" y="3577094"/>
                </a:lnTo>
                <a:close/>
                <a:moveTo>
                  <a:pt x="5043655" y="3107962"/>
                </a:moveTo>
                <a:lnTo>
                  <a:pt x="4572425" y="3579192"/>
                </a:lnTo>
                <a:lnTo>
                  <a:pt x="4572425" y="3635169"/>
                </a:lnTo>
                <a:lnTo>
                  <a:pt x="5043654" y="4106399"/>
                </a:lnTo>
                <a:lnTo>
                  <a:pt x="5512408" y="3637645"/>
                </a:lnTo>
                <a:lnTo>
                  <a:pt x="5512408" y="3576714"/>
                </a:lnTo>
                <a:close/>
                <a:moveTo>
                  <a:pt x="840943" y="3107962"/>
                </a:moveTo>
                <a:lnTo>
                  <a:pt x="369199" y="3579705"/>
                </a:lnTo>
                <a:lnTo>
                  <a:pt x="369199" y="3634656"/>
                </a:lnTo>
                <a:lnTo>
                  <a:pt x="840943" y="4106401"/>
                </a:lnTo>
                <a:lnTo>
                  <a:pt x="1309186" y="3638165"/>
                </a:lnTo>
                <a:lnTo>
                  <a:pt x="1309186" y="3576196"/>
                </a:lnTo>
                <a:close/>
                <a:moveTo>
                  <a:pt x="3992991" y="3107961"/>
                </a:moveTo>
                <a:lnTo>
                  <a:pt x="3521625" y="3579327"/>
                </a:lnTo>
                <a:lnTo>
                  <a:pt x="3521625" y="3635034"/>
                </a:lnTo>
                <a:lnTo>
                  <a:pt x="3992992" y="4106400"/>
                </a:lnTo>
                <a:lnTo>
                  <a:pt x="4461600" y="3637773"/>
                </a:lnTo>
                <a:lnTo>
                  <a:pt x="4461600" y="3576588"/>
                </a:lnTo>
                <a:close/>
                <a:moveTo>
                  <a:pt x="1891629" y="3107961"/>
                </a:moveTo>
                <a:lnTo>
                  <a:pt x="1420011" y="3579585"/>
                </a:lnTo>
                <a:lnTo>
                  <a:pt x="1420011" y="3634777"/>
                </a:lnTo>
                <a:lnTo>
                  <a:pt x="1891629" y="4106400"/>
                </a:lnTo>
                <a:lnTo>
                  <a:pt x="2359993" y="3638038"/>
                </a:lnTo>
                <a:lnTo>
                  <a:pt x="2359993" y="3576322"/>
                </a:lnTo>
                <a:close/>
                <a:moveTo>
                  <a:pt x="6094336" y="3107961"/>
                </a:moveTo>
                <a:lnTo>
                  <a:pt x="5623233" y="3579064"/>
                </a:lnTo>
                <a:lnTo>
                  <a:pt x="5623233" y="3635295"/>
                </a:lnTo>
                <a:lnTo>
                  <a:pt x="6094336" y="4106399"/>
                </a:lnTo>
                <a:lnTo>
                  <a:pt x="6563216" y="3637520"/>
                </a:lnTo>
                <a:lnTo>
                  <a:pt x="6563216" y="3576841"/>
                </a:lnTo>
                <a:close/>
                <a:moveTo>
                  <a:pt x="7145019" y="3107960"/>
                </a:moveTo>
                <a:lnTo>
                  <a:pt x="6674041" y="3578938"/>
                </a:lnTo>
                <a:lnTo>
                  <a:pt x="6674041" y="3635421"/>
                </a:lnTo>
                <a:lnTo>
                  <a:pt x="7145018" y="4106399"/>
                </a:lnTo>
                <a:lnTo>
                  <a:pt x="7614024" y="3637394"/>
                </a:lnTo>
                <a:lnTo>
                  <a:pt x="7614024" y="3576965"/>
                </a:lnTo>
                <a:close/>
                <a:moveTo>
                  <a:pt x="8664832" y="3027337"/>
                </a:moveTo>
                <a:lnTo>
                  <a:pt x="8775657" y="3027337"/>
                </a:lnTo>
                <a:lnTo>
                  <a:pt x="8775657" y="3138162"/>
                </a:lnTo>
                <a:lnTo>
                  <a:pt x="8664832" y="3138162"/>
                </a:lnTo>
                <a:close/>
                <a:moveTo>
                  <a:pt x="7614024" y="3027337"/>
                </a:moveTo>
                <a:lnTo>
                  <a:pt x="7724849" y="3027337"/>
                </a:lnTo>
                <a:lnTo>
                  <a:pt x="7724849" y="3138162"/>
                </a:lnTo>
                <a:lnTo>
                  <a:pt x="7614024" y="3138162"/>
                </a:lnTo>
                <a:close/>
                <a:moveTo>
                  <a:pt x="6563216" y="3027337"/>
                </a:moveTo>
                <a:lnTo>
                  <a:pt x="6674041" y="3027337"/>
                </a:lnTo>
                <a:lnTo>
                  <a:pt x="6674041" y="3138162"/>
                </a:lnTo>
                <a:lnTo>
                  <a:pt x="6563216" y="3138162"/>
                </a:lnTo>
                <a:close/>
                <a:moveTo>
                  <a:pt x="5512408" y="3027337"/>
                </a:moveTo>
                <a:lnTo>
                  <a:pt x="5623233" y="3027337"/>
                </a:lnTo>
                <a:lnTo>
                  <a:pt x="5623233" y="3138162"/>
                </a:lnTo>
                <a:lnTo>
                  <a:pt x="5512408" y="3138162"/>
                </a:lnTo>
                <a:close/>
                <a:moveTo>
                  <a:pt x="4461600" y="3027337"/>
                </a:moveTo>
                <a:lnTo>
                  <a:pt x="4572425" y="3027337"/>
                </a:lnTo>
                <a:lnTo>
                  <a:pt x="4572425" y="3138162"/>
                </a:lnTo>
                <a:lnTo>
                  <a:pt x="4461600" y="3138162"/>
                </a:lnTo>
                <a:close/>
                <a:moveTo>
                  <a:pt x="3410798" y="3027337"/>
                </a:moveTo>
                <a:lnTo>
                  <a:pt x="3521622" y="3027337"/>
                </a:lnTo>
                <a:lnTo>
                  <a:pt x="3521622" y="3138162"/>
                </a:lnTo>
                <a:lnTo>
                  <a:pt x="3410798" y="3138162"/>
                </a:lnTo>
                <a:close/>
                <a:moveTo>
                  <a:pt x="2359990" y="3027337"/>
                </a:moveTo>
                <a:lnTo>
                  <a:pt x="2470815" y="3027337"/>
                </a:lnTo>
                <a:lnTo>
                  <a:pt x="2470815" y="3138162"/>
                </a:lnTo>
                <a:lnTo>
                  <a:pt x="2359990" y="3138162"/>
                </a:lnTo>
                <a:close/>
                <a:moveTo>
                  <a:pt x="1309183" y="3027337"/>
                </a:moveTo>
                <a:lnTo>
                  <a:pt x="1420008" y="3027337"/>
                </a:lnTo>
                <a:lnTo>
                  <a:pt x="1420008" y="3138162"/>
                </a:lnTo>
                <a:lnTo>
                  <a:pt x="1309183" y="3138162"/>
                </a:lnTo>
                <a:close/>
                <a:moveTo>
                  <a:pt x="258373" y="3027337"/>
                </a:moveTo>
                <a:lnTo>
                  <a:pt x="369197" y="3027337"/>
                </a:lnTo>
                <a:lnTo>
                  <a:pt x="369197" y="3138162"/>
                </a:lnTo>
                <a:lnTo>
                  <a:pt x="258373" y="3138162"/>
                </a:lnTo>
                <a:close/>
                <a:moveTo>
                  <a:pt x="7642081" y="2610898"/>
                </a:moveTo>
                <a:lnTo>
                  <a:pt x="7171142" y="3081837"/>
                </a:lnTo>
                <a:lnTo>
                  <a:pt x="7640516" y="3551212"/>
                </a:lnTo>
                <a:lnTo>
                  <a:pt x="7700206" y="3551212"/>
                </a:lnTo>
                <a:lnTo>
                  <a:pt x="8169578" y="3081840"/>
                </a:lnTo>
                <a:lnTo>
                  <a:pt x="7698636" y="2610898"/>
                </a:lnTo>
                <a:close/>
                <a:moveTo>
                  <a:pt x="6591400" y="2610898"/>
                </a:moveTo>
                <a:lnTo>
                  <a:pt x="6120458" y="3081839"/>
                </a:lnTo>
                <a:lnTo>
                  <a:pt x="6589831" y="3551212"/>
                </a:lnTo>
                <a:lnTo>
                  <a:pt x="6649523" y="3551212"/>
                </a:lnTo>
                <a:lnTo>
                  <a:pt x="7118897" y="3081838"/>
                </a:lnTo>
                <a:lnTo>
                  <a:pt x="6647958" y="2610898"/>
                </a:lnTo>
                <a:close/>
                <a:moveTo>
                  <a:pt x="5540719" y="2610898"/>
                </a:moveTo>
                <a:lnTo>
                  <a:pt x="5069777" y="3081840"/>
                </a:lnTo>
                <a:lnTo>
                  <a:pt x="5539149" y="3551212"/>
                </a:lnTo>
                <a:lnTo>
                  <a:pt x="5598841" y="3551212"/>
                </a:lnTo>
                <a:lnTo>
                  <a:pt x="6068214" y="3081839"/>
                </a:lnTo>
                <a:lnTo>
                  <a:pt x="5597273" y="2610898"/>
                </a:lnTo>
                <a:close/>
                <a:moveTo>
                  <a:pt x="4490037" y="2610898"/>
                </a:moveTo>
                <a:lnTo>
                  <a:pt x="4019113" y="3081839"/>
                </a:lnTo>
                <a:lnTo>
                  <a:pt x="4488468" y="3551212"/>
                </a:lnTo>
                <a:lnTo>
                  <a:pt x="4548161" y="3551212"/>
                </a:lnTo>
                <a:lnTo>
                  <a:pt x="5017533" y="3081840"/>
                </a:lnTo>
                <a:lnTo>
                  <a:pt x="4546591" y="2610898"/>
                </a:lnTo>
                <a:close/>
                <a:moveTo>
                  <a:pt x="3439375" y="2610898"/>
                </a:moveTo>
                <a:lnTo>
                  <a:pt x="2968432" y="3081840"/>
                </a:lnTo>
                <a:lnTo>
                  <a:pt x="3437804" y="3551212"/>
                </a:lnTo>
                <a:lnTo>
                  <a:pt x="3497496" y="3551212"/>
                </a:lnTo>
                <a:lnTo>
                  <a:pt x="3966869" y="3081840"/>
                </a:lnTo>
                <a:lnTo>
                  <a:pt x="3495925" y="2610898"/>
                </a:lnTo>
                <a:close/>
                <a:moveTo>
                  <a:pt x="2388694" y="2610898"/>
                </a:moveTo>
                <a:lnTo>
                  <a:pt x="1917751" y="3081839"/>
                </a:lnTo>
                <a:lnTo>
                  <a:pt x="2387125" y="3551212"/>
                </a:lnTo>
                <a:lnTo>
                  <a:pt x="2446818" y="3551212"/>
                </a:lnTo>
                <a:lnTo>
                  <a:pt x="2916188" y="3081841"/>
                </a:lnTo>
                <a:lnTo>
                  <a:pt x="2445246" y="2610898"/>
                </a:lnTo>
                <a:close/>
                <a:moveTo>
                  <a:pt x="1338016" y="2610898"/>
                </a:moveTo>
                <a:lnTo>
                  <a:pt x="867065" y="3081840"/>
                </a:lnTo>
                <a:lnTo>
                  <a:pt x="1336446" y="3551212"/>
                </a:lnTo>
                <a:lnTo>
                  <a:pt x="1396142" y="3551212"/>
                </a:lnTo>
                <a:lnTo>
                  <a:pt x="1865507" y="3081839"/>
                </a:lnTo>
                <a:lnTo>
                  <a:pt x="1394572" y="2610898"/>
                </a:lnTo>
                <a:close/>
                <a:moveTo>
                  <a:pt x="8139428" y="2500073"/>
                </a:moveTo>
                <a:lnTo>
                  <a:pt x="8250253" y="2500073"/>
                </a:lnTo>
                <a:lnTo>
                  <a:pt x="8250253" y="2610898"/>
                </a:lnTo>
                <a:lnTo>
                  <a:pt x="8139428" y="2610898"/>
                </a:lnTo>
                <a:close/>
                <a:moveTo>
                  <a:pt x="7088620" y="2500073"/>
                </a:moveTo>
                <a:lnTo>
                  <a:pt x="7199445" y="2500073"/>
                </a:lnTo>
                <a:lnTo>
                  <a:pt x="7199445" y="2610898"/>
                </a:lnTo>
                <a:lnTo>
                  <a:pt x="7088620" y="2610898"/>
                </a:lnTo>
                <a:close/>
                <a:moveTo>
                  <a:pt x="6037812" y="2500073"/>
                </a:moveTo>
                <a:lnTo>
                  <a:pt x="6148637" y="2500073"/>
                </a:lnTo>
                <a:lnTo>
                  <a:pt x="6148637" y="2610898"/>
                </a:lnTo>
                <a:lnTo>
                  <a:pt x="6037812" y="2610898"/>
                </a:lnTo>
                <a:close/>
                <a:moveTo>
                  <a:pt x="4987004" y="2500073"/>
                </a:moveTo>
                <a:lnTo>
                  <a:pt x="5097829" y="2500073"/>
                </a:lnTo>
                <a:lnTo>
                  <a:pt x="5097829" y="2610898"/>
                </a:lnTo>
                <a:lnTo>
                  <a:pt x="4987004" y="2610898"/>
                </a:lnTo>
                <a:close/>
                <a:moveTo>
                  <a:pt x="3936207" y="2500073"/>
                </a:moveTo>
                <a:lnTo>
                  <a:pt x="4047031" y="2500073"/>
                </a:lnTo>
                <a:lnTo>
                  <a:pt x="4047031" y="2610898"/>
                </a:lnTo>
                <a:lnTo>
                  <a:pt x="3936207" y="2610898"/>
                </a:lnTo>
                <a:close/>
                <a:moveTo>
                  <a:pt x="2885399" y="2500073"/>
                </a:moveTo>
                <a:lnTo>
                  <a:pt x="2996223" y="2500073"/>
                </a:lnTo>
                <a:lnTo>
                  <a:pt x="2996223" y="2610898"/>
                </a:lnTo>
                <a:lnTo>
                  <a:pt x="2885399" y="2610898"/>
                </a:lnTo>
                <a:close/>
                <a:moveTo>
                  <a:pt x="1834589" y="2500073"/>
                </a:moveTo>
                <a:lnTo>
                  <a:pt x="1945415" y="2500073"/>
                </a:lnTo>
                <a:lnTo>
                  <a:pt x="1945415" y="2610898"/>
                </a:lnTo>
                <a:lnTo>
                  <a:pt x="1834589" y="2610898"/>
                </a:lnTo>
                <a:close/>
                <a:moveTo>
                  <a:pt x="783780" y="2500073"/>
                </a:moveTo>
                <a:lnTo>
                  <a:pt x="894605" y="2500073"/>
                </a:lnTo>
                <a:lnTo>
                  <a:pt x="894605" y="2610898"/>
                </a:lnTo>
                <a:lnTo>
                  <a:pt x="783780" y="2610898"/>
                </a:lnTo>
                <a:close/>
                <a:moveTo>
                  <a:pt x="1891628" y="2057290"/>
                </a:moveTo>
                <a:lnTo>
                  <a:pt x="1420016" y="2528900"/>
                </a:lnTo>
                <a:lnTo>
                  <a:pt x="1420016" y="2584097"/>
                </a:lnTo>
                <a:lnTo>
                  <a:pt x="1891629" y="3055718"/>
                </a:lnTo>
                <a:lnTo>
                  <a:pt x="2359995" y="2587353"/>
                </a:lnTo>
                <a:lnTo>
                  <a:pt x="2359995" y="2525647"/>
                </a:lnTo>
                <a:close/>
                <a:moveTo>
                  <a:pt x="2942310" y="2057290"/>
                </a:moveTo>
                <a:lnTo>
                  <a:pt x="2470820" y="2528772"/>
                </a:lnTo>
                <a:lnTo>
                  <a:pt x="2470820" y="2584228"/>
                </a:lnTo>
                <a:lnTo>
                  <a:pt x="2942310" y="3055719"/>
                </a:lnTo>
                <a:lnTo>
                  <a:pt x="3410803" y="2587227"/>
                </a:lnTo>
                <a:lnTo>
                  <a:pt x="3410803" y="2525772"/>
                </a:lnTo>
                <a:close/>
                <a:moveTo>
                  <a:pt x="3992992" y="2057289"/>
                </a:moveTo>
                <a:lnTo>
                  <a:pt x="3521627" y="2528644"/>
                </a:lnTo>
                <a:lnTo>
                  <a:pt x="3521627" y="2584355"/>
                </a:lnTo>
                <a:lnTo>
                  <a:pt x="3992992" y="3055718"/>
                </a:lnTo>
                <a:lnTo>
                  <a:pt x="4461600" y="2587092"/>
                </a:lnTo>
                <a:lnTo>
                  <a:pt x="4461600" y="2525906"/>
                </a:lnTo>
                <a:close/>
                <a:moveTo>
                  <a:pt x="7145018" y="2057289"/>
                </a:moveTo>
                <a:lnTo>
                  <a:pt x="6674041" y="2528257"/>
                </a:lnTo>
                <a:lnTo>
                  <a:pt x="6674041" y="2584737"/>
                </a:lnTo>
                <a:lnTo>
                  <a:pt x="7145020" y="3055716"/>
                </a:lnTo>
                <a:lnTo>
                  <a:pt x="7614024" y="2586712"/>
                </a:lnTo>
                <a:lnTo>
                  <a:pt x="7614024" y="2526286"/>
                </a:lnTo>
                <a:close/>
                <a:moveTo>
                  <a:pt x="5043655" y="2057288"/>
                </a:moveTo>
                <a:lnTo>
                  <a:pt x="4572425" y="2528510"/>
                </a:lnTo>
                <a:lnTo>
                  <a:pt x="4572425" y="2584487"/>
                </a:lnTo>
                <a:lnTo>
                  <a:pt x="5043655" y="3055718"/>
                </a:lnTo>
                <a:lnTo>
                  <a:pt x="5512408" y="2586964"/>
                </a:lnTo>
                <a:lnTo>
                  <a:pt x="5512408" y="2526033"/>
                </a:lnTo>
                <a:close/>
                <a:moveTo>
                  <a:pt x="840943" y="2057288"/>
                </a:moveTo>
                <a:lnTo>
                  <a:pt x="369202" y="2529021"/>
                </a:lnTo>
                <a:lnTo>
                  <a:pt x="369202" y="2583976"/>
                </a:lnTo>
                <a:lnTo>
                  <a:pt x="840943" y="3055718"/>
                </a:lnTo>
                <a:lnTo>
                  <a:pt x="1309190" y="2587479"/>
                </a:lnTo>
                <a:lnTo>
                  <a:pt x="1309190" y="2525518"/>
                </a:lnTo>
                <a:close/>
                <a:moveTo>
                  <a:pt x="8195701" y="2057287"/>
                </a:moveTo>
                <a:lnTo>
                  <a:pt x="7724849" y="2528130"/>
                </a:lnTo>
                <a:lnTo>
                  <a:pt x="7724849" y="2584867"/>
                </a:lnTo>
                <a:lnTo>
                  <a:pt x="8195700" y="3055717"/>
                </a:lnTo>
                <a:lnTo>
                  <a:pt x="8664832" y="2586585"/>
                </a:lnTo>
                <a:lnTo>
                  <a:pt x="8664832" y="2526410"/>
                </a:lnTo>
                <a:close/>
                <a:moveTo>
                  <a:pt x="6094339" y="2057287"/>
                </a:moveTo>
                <a:lnTo>
                  <a:pt x="5623233" y="2528385"/>
                </a:lnTo>
                <a:lnTo>
                  <a:pt x="5623233" y="2584613"/>
                </a:lnTo>
                <a:lnTo>
                  <a:pt x="6094336" y="3055717"/>
                </a:lnTo>
                <a:lnTo>
                  <a:pt x="6563216" y="2586838"/>
                </a:lnTo>
                <a:lnTo>
                  <a:pt x="6563216" y="2526156"/>
                </a:lnTo>
                <a:close/>
                <a:moveTo>
                  <a:pt x="1309181" y="1973451"/>
                </a:moveTo>
                <a:lnTo>
                  <a:pt x="1420005" y="1973451"/>
                </a:lnTo>
                <a:lnTo>
                  <a:pt x="1420005" y="2084276"/>
                </a:lnTo>
                <a:lnTo>
                  <a:pt x="1309181" y="2084276"/>
                </a:lnTo>
                <a:close/>
                <a:moveTo>
                  <a:pt x="258371" y="1973451"/>
                </a:moveTo>
                <a:lnTo>
                  <a:pt x="369196" y="1973451"/>
                </a:lnTo>
                <a:lnTo>
                  <a:pt x="369196" y="2084276"/>
                </a:lnTo>
                <a:lnTo>
                  <a:pt x="258371" y="2084276"/>
                </a:lnTo>
                <a:close/>
                <a:moveTo>
                  <a:pt x="3410796" y="1973451"/>
                </a:moveTo>
                <a:lnTo>
                  <a:pt x="3521621" y="1973451"/>
                </a:lnTo>
                <a:lnTo>
                  <a:pt x="3521621" y="2084276"/>
                </a:lnTo>
                <a:lnTo>
                  <a:pt x="3410796" y="2084276"/>
                </a:lnTo>
                <a:close/>
                <a:moveTo>
                  <a:pt x="2359988" y="1973451"/>
                </a:moveTo>
                <a:lnTo>
                  <a:pt x="2470813" y="1973451"/>
                </a:lnTo>
                <a:lnTo>
                  <a:pt x="2470813" y="2084276"/>
                </a:lnTo>
                <a:lnTo>
                  <a:pt x="2359988" y="2084276"/>
                </a:lnTo>
                <a:close/>
                <a:moveTo>
                  <a:pt x="4461600" y="1973451"/>
                </a:moveTo>
                <a:lnTo>
                  <a:pt x="4572425" y="1973451"/>
                </a:lnTo>
                <a:lnTo>
                  <a:pt x="4572425" y="2084276"/>
                </a:lnTo>
                <a:lnTo>
                  <a:pt x="4461600" y="2084276"/>
                </a:lnTo>
                <a:close/>
                <a:moveTo>
                  <a:pt x="6563216" y="1973451"/>
                </a:moveTo>
                <a:lnTo>
                  <a:pt x="6674041" y="1973451"/>
                </a:lnTo>
                <a:lnTo>
                  <a:pt x="6674041" y="2084276"/>
                </a:lnTo>
                <a:lnTo>
                  <a:pt x="6563216" y="2084276"/>
                </a:lnTo>
                <a:close/>
                <a:moveTo>
                  <a:pt x="5512408" y="1973451"/>
                </a:moveTo>
                <a:lnTo>
                  <a:pt x="5623233" y="1973451"/>
                </a:lnTo>
                <a:lnTo>
                  <a:pt x="5623233" y="2084276"/>
                </a:lnTo>
                <a:lnTo>
                  <a:pt x="5512408" y="2084276"/>
                </a:lnTo>
                <a:close/>
                <a:moveTo>
                  <a:pt x="8664832" y="1973450"/>
                </a:moveTo>
                <a:lnTo>
                  <a:pt x="8775657" y="1973450"/>
                </a:lnTo>
                <a:lnTo>
                  <a:pt x="8775657" y="2084275"/>
                </a:lnTo>
                <a:lnTo>
                  <a:pt x="8664832" y="2084275"/>
                </a:lnTo>
                <a:close/>
                <a:moveTo>
                  <a:pt x="7614024" y="1973450"/>
                </a:moveTo>
                <a:lnTo>
                  <a:pt x="7724849" y="1973450"/>
                </a:lnTo>
                <a:lnTo>
                  <a:pt x="7724849" y="2084275"/>
                </a:lnTo>
                <a:lnTo>
                  <a:pt x="7614024" y="2084275"/>
                </a:lnTo>
                <a:close/>
                <a:moveTo>
                  <a:pt x="1340281" y="1557960"/>
                </a:moveTo>
                <a:lnTo>
                  <a:pt x="867065" y="2031167"/>
                </a:lnTo>
                <a:lnTo>
                  <a:pt x="1335989" y="2500073"/>
                </a:lnTo>
                <a:lnTo>
                  <a:pt x="1396599" y="2500073"/>
                </a:lnTo>
                <a:lnTo>
                  <a:pt x="1865505" y="2031168"/>
                </a:lnTo>
                <a:lnTo>
                  <a:pt x="1392304" y="1557960"/>
                </a:lnTo>
                <a:close/>
                <a:moveTo>
                  <a:pt x="3441642" y="1557959"/>
                </a:moveTo>
                <a:lnTo>
                  <a:pt x="2968432" y="2031168"/>
                </a:lnTo>
                <a:lnTo>
                  <a:pt x="3437347" y="2500073"/>
                </a:lnTo>
                <a:lnTo>
                  <a:pt x="3497954" y="2500073"/>
                </a:lnTo>
                <a:lnTo>
                  <a:pt x="3966871" y="2031167"/>
                </a:lnTo>
                <a:lnTo>
                  <a:pt x="3493660" y="1557959"/>
                </a:lnTo>
                <a:close/>
                <a:moveTo>
                  <a:pt x="2390960" y="1557959"/>
                </a:moveTo>
                <a:lnTo>
                  <a:pt x="1917749" y="2031168"/>
                </a:lnTo>
                <a:lnTo>
                  <a:pt x="2386666" y="2500073"/>
                </a:lnTo>
                <a:lnTo>
                  <a:pt x="2447276" y="2500073"/>
                </a:lnTo>
                <a:lnTo>
                  <a:pt x="2916188" y="2031168"/>
                </a:lnTo>
                <a:lnTo>
                  <a:pt x="2442982" y="1557959"/>
                </a:lnTo>
                <a:close/>
                <a:moveTo>
                  <a:pt x="5542984" y="1557959"/>
                </a:moveTo>
                <a:lnTo>
                  <a:pt x="5069777" y="2031166"/>
                </a:lnTo>
                <a:lnTo>
                  <a:pt x="5538692" y="2500073"/>
                </a:lnTo>
                <a:lnTo>
                  <a:pt x="5599300" y="2500073"/>
                </a:lnTo>
                <a:lnTo>
                  <a:pt x="6068216" y="2031165"/>
                </a:lnTo>
                <a:lnTo>
                  <a:pt x="5595011" y="1557959"/>
                </a:lnTo>
                <a:close/>
                <a:moveTo>
                  <a:pt x="4492304" y="1557959"/>
                </a:moveTo>
                <a:lnTo>
                  <a:pt x="4019114" y="2031167"/>
                </a:lnTo>
                <a:lnTo>
                  <a:pt x="4488010" y="2500073"/>
                </a:lnTo>
                <a:lnTo>
                  <a:pt x="4548618" y="2500073"/>
                </a:lnTo>
                <a:lnTo>
                  <a:pt x="5017533" y="2031166"/>
                </a:lnTo>
                <a:lnTo>
                  <a:pt x="4544326" y="1557959"/>
                </a:lnTo>
                <a:close/>
                <a:moveTo>
                  <a:pt x="7644348" y="1557959"/>
                </a:moveTo>
                <a:lnTo>
                  <a:pt x="7171139" y="2031167"/>
                </a:lnTo>
                <a:lnTo>
                  <a:pt x="7640054" y="2500073"/>
                </a:lnTo>
                <a:lnTo>
                  <a:pt x="7700663" y="2500073"/>
                </a:lnTo>
                <a:lnTo>
                  <a:pt x="8169579" y="2031166"/>
                </a:lnTo>
                <a:lnTo>
                  <a:pt x="7696373" y="1557959"/>
                </a:lnTo>
                <a:close/>
                <a:moveTo>
                  <a:pt x="6593666" y="1557959"/>
                </a:moveTo>
                <a:lnTo>
                  <a:pt x="6120461" y="2031165"/>
                </a:lnTo>
                <a:lnTo>
                  <a:pt x="6589377" y="2500073"/>
                </a:lnTo>
                <a:lnTo>
                  <a:pt x="6649981" y="2500073"/>
                </a:lnTo>
                <a:lnTo>
                  <a:pt x="7118896" y="2031167"/>
                </a:lnTo>
                <a:lnTo>
                  <a:pt x="6645688" y="1557959"/>
                </a:lnTo>
                <a:close/>
                <a:moveTo>
                  <a:pt x="783783" y="1447135"/>
                </a:moveTo>
                <a:lnTo>
                  <a:pt x="894607" y="1447135"/>
                </a:lnTo>
                <a:lnTo>
                  <a:pt x="894607" y="1557960"/>
                </a:lnTo>
                <a:lnTo>
                  <a:pt x="783783" y="1557960"/>
                </a:lnTo>
                <a:close/>
                <a:moveTo>
                  <a:pt x="3936210" y="1447134"/>
                </a:moveTo>
                <a:lnTo>
                  <a:pt x="4047034" y="1447134"/>
                </a:lnTo>
                <a:lnTo>
                  <a:pt x="4047034" y="1557959"/>
                </a:lnTo>
                <a:lnTo>
                  <a:pt x="3936210" y="1557959"/>
                </a:lnTo>
                <a:close/>
                <a:moveTo>
                  <a:pt x="2885402" y="1447134"/>
                </a:moveTo>
                <a:lnTo>
                  <a:pt x="2996226" y="1447134"/>
                </a:lnTo>
                <a:lnTo>
                  <a:pt x="2996226" y="1557959"/>
                </a:lnTo>
                <a:lnTo>
                  <a:pt x="2885402" y="1557959"/>
                </a:lnTo>
                <a:close/>
                <a:moveTo>
                  <a:pt x="1834592" y="1447134"/>
                </a:moveTo>
                <a:lnTo>
                  <a:pt x="1945417" y="1447134"/>
                </a:lnTo>
                <a:lnTo>
                  <a:pt x="1945417" y="1557959"/>
                </a:lnTo>
                <a:lnTo>
                  <a:pt x="1834592" y="1557959"/>
                </a:lnTo>
                <a:close/>
                <a:moveTo>
                  <a:pt x="6037812" y="1447134"/>
                </a:moveTo>
                <a:lnTo>
                  <a:pt x="6148637" y="1447134"/>
                </a:lnTo>
                <a:lnTo>
                  <a:pt x="6148637" y="1557959"/>
                </a:lnTo>
                <a:lnTo>
                  <a:pt x="6037812" y="1557959"/>
                </a:lnTo>
                <a:close/>
                <a:moveTo>
                  <a:pt x="4987004" y="1447134"/>
                </a:moveTo>
                <a:lnTo>
                  <a:pt x="5097829" y="1447134"/>
                </a:lnTo>
                <a:lnTo>
                  <a:pt x="5097829" y="1557959"/>
                </a:lnTo>
                <a:lnTo>
                  <a:pt x="4987004" y="1557959"/>
                </a:lnTo>
                <a:close/>
                <a:moveTo>
                  <a:pt x="8139428" y="1447134"/>
                </a:moveTo>
                <a:lnTo>
                  <a:pt x="8250253" y="1447134"/>
                </a:lnTo>
                <a:lnTo>
                  <a:pt x="8250253" y="1557959"/>
                </a:lnTo>
                <a:lnTo>
                  <a:pt x="8139428" y="1557959"/>
                </a:lnTo>
                <a:close/>
                <a:moveTo>
                  <a:pt x="7088620" y="1447134"/>
                </a:moveTo>
                <a:lnTo>
                  <a:pt x="7199445" y="1447134"/>
                </a:lnTo>
                <a:lnTo>
                  <a:pt x="7199445" y="1557959"/>
                </a:lnTo>
                <a:lnTo>
                  <a:pt x="7088620" y="1557959"/>
                </a:lnTo>
                <a:close/>
                <a:moveTo>
                  <a:pt x="2942311" y="1006606"/>
                </a:moveTo>
                <a:lnTo>
                  <a:pt x="2470823" y="1478096"/>
                </a:lnTo>
                <a:lnTo>
                  <a:pt x="2470823" y="1533557"/>
                </a:lnTo>
                <a:lnTo>
                  <a:pt x="2942310" y="2005046"/>
                </a:lnTo>
                <a:lnTo>
                  <a:pt x="3410807" y="1536551"/>
                </a:lnTo>
                <a:lnTo>
                  <a:pt x="3410807" y="1475102"/>
                </a:lnTo>
                <a:close/>
                <a:moveTo>
                  <a:pt x="1891628" y="1006606"/>
                </a:moveTo>
                <a:lnTo>
                  <a:pt x="1420020" y="1478222"/>
                </a:lnTo>
                <a:lnTo>
                  <a:pt x="1420020" y="1533430"/>
                </a:lnTo>
                <a:lnTo>
                  <a:pt x="1891628" y="2005046"/>
                </a:lnTo>
                <a:lnTo>
                  <a:pt x="2359999" y="1536677"/>
                </a:lnTo>
                <a:lnTo>
                  <a:pt x="2359999" y="1474976"/>
                </a:lnTo>
                <a:close/>
                <a:moveTo>
                  <a:pt x="840942" y="1006606"/>
                </a:moveTo>
                <a:lnTo>
                  <a:pt x="369204" y="1478346"/>
                </a:lnTo>
                <a:lnTo>
                  <a:pt x="369204" y="1533304"/>
                </a:lnTo>
                <a:lnTo>
                  <a:pt x="840943" y="2005045"/>
                </a:lnTo>
                <a:lnTo>
                  <a:pt x="1309193" y="1536802"/>
                </a:lnTo>
                <a:lnTo>
                  <a:pt x="1309193" y="1474850"/>
                </a:lnTo>
                <a:close/>
                <a:moveTo>
                  <a:pt x="3992992" y="1006606"/>
                </a:moveTo>
                <a:lnTo>
                  <a:pt x="3521631" y="1477968"/>
                </a:lnTo>
                <a:lnTo>
                  <a:pt x="3521631" y="1533684"/>
                </a:lnTo>
                <a:lnTo>
                  <a:pt x="3992992" y="2005046"/>
                </a:lnTo>
                <a:lnTo>
                  <a:pt x="4461600" y="1536420"/>
                </a:lnTo>
                <a:lnTo>
                  <a:pt x="4461600" y="1475233"/>
                </a:lnTo>
                <a:close/>
                <a:moveTo>
                  <a:pt x="6094336" y="1006605"/>
                </a:moveTo>
                <a:lnTo>
                  <a:pt x="5623233" y="1477710"/>
                </a:lnTo>
                <a:lnTo>
                  <a:pt x="5623233" y="1533937"/>
                </a:lnTo>
                <a:lnTo>
                  <a:pt x="6094338" y="2005043"/>
                </a:lnTo>
                <a:lnTo>
                  <a:pt x="6563216" y="1536165"/>
                </a:lnTo>
                <a:lnTo>
                  <a:pt x="6563216" y="1475486"/>
                </a:lnTo>
                <a:close/>
                <a:moveTo>
                  <a:pt x="7145020" y="1006604"/>
                </a:moveTo>
                <a:lnTo>
                  <a:pt x="6674041" y="1477584"/>
                </a:lnTo>
                <a:lnTo>
                  <a:pt x="6674041" y="1534069"/>
                </a:lnTo>
                <a:lnTo>
                  <a:pt x="7145018" y="2005045"/>
                </a:lnTo>
                <a:lnTo>
                  <a:pt x="7614024" y="1536039"/>
                </a:lnTo>
                <a:lnTo>
                  <a:pt x="7614024" y="1475610"/>
                </a:lnTo>
                <a:close/>
                <a:moveTo>
                  <a:pt x="8195701" y="1006604"/>
                </a:moveTo>
                <a:lnTo>
                  <a:pt x="7724849" y="1477457"/>
                </a:lnTo>
                <a:lnTo>
                  <a:pt x="7724849" y="1534190"/>
                </a:lnTo>
                <a:lnTo>
                  <a:pt x="8195702" y="2005044"/>
                </a:lnTo>
                <a:lnTo>
                  <a:pt x="8664832" y="1535914"/>
                </a:lnTo>
                <a:lnTo>
                  <a:pt x="8664832" y="1475735"/>
                </a:lnTo>
                <a:close/>
                <a:moveTo>
                  <a:pt x="5043657" y="1006604"/>
                </a:moveTo>
                <a:lnTo>
                  <a:pt x="4572425" y="1477838"/>
                </a:lnTo>
                <a:lnTo>
                  <a:pt x="4572425" y="1533814"/>
                </a:lnTo>
                <a:lnTo>
                  <a:pt x="5043655" y="2005045"/>
                </a:lnTo>
                <a:lnTo>
                  <a:pt x="5512408" y="1536292"/>
                </a:lnTo>
                <a:lnTo>
                  <a:pt x="5512408" y="1475356"/>
                </a:lnTo>
                <a:close/>
                <a:moveTo>
                  <a:pt x="2359987" y="922636"/>
                </a:moveTo>
                <a:lnTo>
                  <a:pt x="2470812" y="922636"/>
                </a:lnTo>
                <a:lnTo>
                  <a:pt x="2470812" y="1033461"/>
                </a:lnTo>
                <a:lnTo>
                  <a:pt x="2359987" y="1033461"/>
                </a:lnTo>
                <a:close/>
                <a:moveTo>
                  <a:pt x="1309178" y="922636"/>
                </a:moveTo>
                <a:lnTo>
                  <a:pt x="1420004" y="922636"/>
                </a:lnTo>
                <a:lnTo>
                  <a:pt x="1420004" y="1033461"/>
                </a:lnTo>
                <a:lnTo>
                  <a:pt x="1309178" y="1033461"/>
                </a:lnTo>
                <a:close/>
                <a:moveTo>
                  <a:pt x="258370" y="922636"/>
                </a:moveTo>
                <a:lnTo>
                  <a:pt x="369195" y="922636"/>
                </a:lnTo>
                <a:lnTo>
                  <a:pt x="369195" y="1033461"/>
                </a:lnTo>
                <a:lnTo>
                  <a:pt x="258370" y="1033461"/>
                </a:lnTo>
                <a:close/>
                <a:moveTo>
                  <a:pt x="4461600" y="922636"/>
                </a:moveTo>
                <a:lnTo>
                  <a:pt x="4572425" y="922636"/>
                </a:lnTo>
                <a:lnTo>
                  <a:pt x="4572425" y="1033461"/>
                </a:lnTo>
                <a:lnTo>
                  <a:pt x="4461600" y="1033461"/>
                </a:lnTo>
                <a:close/>
                <a:moveTo>
                  <a:pt x="3410794" y="922636"/>
                </a:moveTo>
                <a:lnTo>
                  <a:pt x="3521620" y="922636"/>
                </a:lnTo>
                <a:lnTo>
                  <a:pt x="3521620" y="1033461"/>
                </a:lnTo>
                <a:lnTo>
                  <a:pt x="3410794" y="1033461"/>
                </a:lnTo>
                <a:close/>
                <a:moveTo>
                  <a:pt x="7614024" y="922636"/>
                </a:moveTo>
                <a:lnTo>
                  <a:pt x="7724849" y="922636"/>
                </a:lnTo>
                <a:lnTo>
                  <a:pt x="7724849" y="1033461"/>
                </a:lnTo>
                <a:lnTo>
                  <a:pt x="7614024" y="1033461"/>
                </a:lnTo>
                <a:close/>
                <a:moveTo>
                  <a:pt x="6563216" y="922636"/>
                </a:moveTo>
                <a:lnTo>
                  <a:pt x="6674041" y="922636"/>
                </a:lnTo>
                <a:lnTo>
                  <a:pt x="6674041" y="1033461"/>
                </a:lnTo>
                <a:lnTo>
                  <a:pt x="6563216" y="1033461"/>
                </a:lnTo>
                <a:close/>
                <a:moveTo>
                  <a:pt x="5512408" y="922636"/>
                </a:moveTo>
                <a:lnTo>
                  <a:pt x="5623233" y="922636"/>
                </a:lnTo>
                <a:lnTo>
                  <a:pt x="5623233" y="1033461"/>
                </a:lnTo>
                <a:lnTo>
                  <a:pt x="5512408" y="1033461"/>
                </a:lnTo>
                <a:close/>
                <a:moveTo>
                  <a:pt x="8664832" y="922635"/>
                </a:moveTo>
                <a:lnTo>
                  <a:pt x="8775657" y="922635"/>
                </a:lnTo>
                <a:lnTo>
                  <a:pt x="8775657" y="1033460"/>
                </a:lnTo>
                <a:lnTo>
                  <a:pt x="8664832" y="1033460"/>
                </a:lnTo>
                <a:close/>
                <a:moveTo>
                  <a:pt x="1337494" y="510063"/>
                </a:moveTo>
                <a:lnTo>
                  <a:pt x="867064" y="980485"/>
                </a:lnTo>
                <a:lnTo>
                  <a:pt x="1333721" y="1447135"/>
                </a:lnTo>
                <a:lnTo>
                  <a:pt x="1398862" y="1447135"/>
                </a:lnTo>
                <a:lnTo>
                  <a:pt x="1865505" y="980485"/>
                </a:lnTo>
                <a:lnTo>
                  <a:pt x="1395091" y="510063"/>
                </a:lnTo>
                <a:close/>
                <a:moveTo>
                  <a:pt x="2388172" y="510063"/>
                </a:moveTo>
                <a:lnTo>
                  <a:pt x="1917749" y="980485"/>
                </a:lnTo>
                <a:lnTo>
                  <a:pt x="2384400" y="1447135"/>
                </a:lnTo>
                <a:lnTo>
                  <a:pt x="2449540" y="1447135"/>
                </a:lnTo>
                <a:lnTo>
                  <a:pt x="2916188" y="980485"/>
                </a:lnTo>
                <a:lnTo>
                  <a:pt x="2445768" y="510063"/>
                </a:lnTo>
                <a:close/>
                <a:moveTo>
                  <a:pt x="3438854" y="510063"/>
                </a:moveTo>
                <a:lnTo>
                  <a:pt x="2968432" y="980485"/>
                </a:lnTo>
                <a:lnTo>
                  <a:pt x="3435082" y="1447134"/>
                </a:lnTo>
                <a:lnTo>
                  <a:pt x="3500221" y="1447134"/>
                </a:lnTo>
                <a:lnTo>
                  <a:pt x="3966871" y="980485"/>
                </a:lnTo>
                <a:lnTo>
                  <a:pt x="3496446" y="510063"/>
                </a:lnTo>
                <a:close/>
                <a:moveTo>
                  <a:pt x="4489516" y="510063"/>
                </a:moveTo>
                <a:lnTo>
                  <a:pt x="4019114" y="980485"/>
                </a:lnTo>
                <a:lnTo>
                  <a:pt x="4485745" y="1447134"/>
                </a:lnTo>
                <a:lnTo>
                  <a:pt x="4550885" y="1447134"/>
                </a:lnTo>
                <a:lnTo>
                  <a:pt x="5017536" y="980482"/>
                </a:lnTo>
                <a:lnTo>
                  <a:pt x="4547117" y="510063"/>
                </a:lnTo>
                <a:close/>
                <a:moveTo>
                  <a:pt x="5540197" y="510063"/>
                </a:moveTo>
                <a:lnTo>
                  <a:pt x="5069779" y="980483"/>
                </a:lnTo>
                <a:lnTo>
                  <a:pt x="5536430" y="1447134"/>
                </a:lnTo>
                <a:lnTo>
                  <a:pt x="5601565" y="1447134"/>
                </a:lnTo>
                <a:lnTo>
                  <a:pt x="6068214" y="980484"/>
                </a:lnTo>
                <a:lnTo>
                  <a:pt x="5597794" y="510063"/>
                </a:lnTo>
                <a:close/>
                <a:moveTo>
                  <a:pt x="6590878" y="510062"/>
                </a:moveTo>
                <a:lnTo>
                  <a:pt x="6120457" y="980484"/>
                </a:lnTo>
                <a:lnTo>
                  <a:pt x="6587106" y="1447134"/>
                </a:lnTo>
                <a:lnTo>
                  <a:pt x="6652247" y="1447134"/>
                </a:lnTo>
                <a:lnTo>
                  <a:pt x="7118898" y="980483"/>
                </a:lnTo>
                <a:lnTo>
                  <a:pt x="6648479" y="510062"/>
                </a:lnTo>
                <a:close/>
                <a:moveTo>
                  <a:pt x="7641560" y="510062"/>
                </a:moveTo>
                <a:lnTo>
                  <a:pt x="7171142" y="980482"/>
                </a:lnTo>
                <a:lnTo>
                  <a:pt x="7637793" y="1447134"/>
                </a:lnTo>
                <a:lnTo>
                  <a:pt x="7702929" y="1447134"/>
                </a:lnTo>
                <a:lnTo>
                  <a:pt x="8169579" y="980483"/>
                </a:lnTo>
                <a:lnTo>
                  <a:pt x="7699160" y="510062"/>
                </a:lnTo>
                <a:close/>
                <a:moveTo>
                  <a:pt x="783785" y="399238"/>
                </a:moveTo>
                <a:lnTo>
                  <a:pt x="894609" y="399238"/>
                </a:lnTo>
                <a:lnTo>
                  <a:pt x="894609" y="510063"/>
                </a:lnTo>
                <a:lnTo>
                  <a:pt x="783785" y="510063"/>
                </a:lnTo>
                <a:close/>
                <a:moveTo>
                  <a:pt x="1834594" y="399238"/>
                </a:moveTo>
                <a:lnTo>
                  <a:pt x="1945420" y="399238"/>
                </a:lnTo>
                <a:lnTo>
                  <a:pt x="1945420" y="510063"/>
                </a:lnTo>
                <a:lnTo>
                  <a:pt x="1834594" y="510063"/>
                </a:lnTo>
                <a:close/>
                <a:moveTo>
                  <a:pt x="3936212" y="399238"/>
                </a:moveTo>
                <a:lnTo>
                  <a:pt x="4047037" y="399238"/>
                </a:lnTo>
                <a:lnTo>
                  <a:pt x="4047037" y="510063"/>
                </a:lnTo>
                <a:lnTo>
                  <a:pt x="3936212" y="510063"/>
                </a:lnTo>
                <a:close/>
                <a:moveTo>
                  <a:pt x="2885405" y="399238"/>
                </a:moveTo>
                <a:lnTo>
                  <a:pt x="2996229" y="399238"/>
                </a:lnTo>
                <a:lnTo>
                  <a:pt x="2996229" y="510063"/>
                </a:lnTo>
                <a:lnTo>
                  <a:pt x="2885405" y="510063"/>
                </a:lnTo>
                <a:close/>
                <a:moveTo>
                  <a:pt x="4987004" y="399238"/>
                </a:moveTo>
                <a:lnTo>
                  <a:pt x="5097829" y="399238"/>
                </a:lnTo>
                <a:lnTo>
                  <a:pt x="5097829" y="510063"/>
                </a:lnTo>
                <a:lnTo>
                  <a:pt x="4987004" y="510063"/>
                </a:lnTo>
                <a:close/>
                <a:moveTo>
                  <a:pt x="6037812" y="399238"/>
                </a:moveTo>
                <a:lnTo>
                  <a:pt x="6148637" y="399238"/>
                </a:lnTo>
                <a:lnTo>
                  <a:pt x="6148637" y="510062"/>
                </a:lnTo>
                <a:lnTo>
                  <a:pt x="6037812" y="510062"/>
                </a:lnTo>
                <a:close/>
                <a:moveTo>
                  <a:pt x="7088620" y="399237"/>
                </a:moveTo>
                <a:lnTo>
                  <a:pt x="7199445" y="399237"/>
                </a:lnTo>
                <a:lnTo>
                  <a:pt x="7199445" y="510062"/>
                </a:lnTo>
                <a:lnTo>
                  <a:pt x="7088620" y="510062"/>
                </a:lnTo>
                <a:close/>
                <a:moveTo>
                  <a:pt x="8139428" y="399237"/>
                </a:moveTo>
                <a:lnTo>
                  <a:pt x="8250253" y="399237"/>
                </a:lnTo>
                <a:lnTo>
                  <a:pt x="8250253" y="510062"/>
                </a:lnTo>
                <a:lnTo>
                  <a:pt x="8139428" y="510062"/>
                </a:lnTo>
                <a:close/>
                <a:moveTo>
                  <a:pt x="6138416" y="0"/>
                </a:moveTo>
                <a:lnTo>
                  <a:pt x="6190660" y="0"/>
                </a:lnTo>
                <a:lnTo>
                  <a:pt x="6589898" y="399238"/>
                </a:lnTo>
                <a:lnTo>
                  <a:pt x="6649459" y="399238"/>
                </a:lnTo>
                <a:lnTo>
                  <a:pt x="7048695" y="2"/>
                </a:lnTo>
                <a:lnTo>
                  <a:pt x="7100939" y="2"/>
                </a:lnTo>
                <a:lnTo>
                  <a:pt x="6674041" y="426899"/>
                </a:lnTo>
                <a:lnTo>
                  <a:pt x="6674041" y="483380"/>
                </a:lnTo>
                <a:lnTo>
                  <a:pt x="7145020" y="954361"/>
                </a:lnTo>
                <a:lnTo>
                  <a:pt x="7614024" y="485355"/>
                </a:lnTo>
                <a:lnTo>
                  <a:pt x="7614024" y="424926"/>
                </a:lnTo>
                <a:lnTo>
                  <a:pt x="7189097" y="1"/>
                </a:lnTo>
                <a:lnTo>
                  <a:pt x="7241340" y="1"/>
                </a:lnTo>
                <a:lnTo>
                  <a:pt x="7640577" y="399237"/>
                </a:lnTo>
                <a:lnTo>
                  <a:pt x="7700142" y="399237"/>
                </a:lnTo>
                <a:lnTo>
                  <a:pt x="8099378" y="1"/>
                </a:lnTo>
                <a:lnTo>
                  <a:pt x="8151622" y="1"/>
                </a:lnTo>
                <a:lnTo>
                  <a:pt x="7724849" y="426774"/>
                </a:lnTo>
                <a:lnTo>
                  <a:pt x="7724849" y="483509"/>
                </a:lnTo>
                <a:lnTo>
                  <a:pt x="8195700" y="954363"/>
                </a:lnTo>
                <a:lnTo>
                  <a:pt x="8664832" y="485228"/>
                </a:lnTo>
                <a:lnTo>
                  <a:pt x="8664832" y="425054"/>
                </a:lnTo>
                <a:lnTo>
                  <a:pt x="8239778" y="1"/>
                </a:lnTo>
                <a:lnTo>
                  <a:pt x="8292022" y="1"/>
                </a:lnTo>
                <a:lnTo>
                  <a:pt x="8691259" y="399237"/>
                </a:lnTo>
                <a:lnTo>
                  <a:pt x="8750823" y="399237"/>
                </a:lnTo>
                <a:lnTo>
                  <a:pt x="9143986" y="6075"/>
                </a:lnTo>
                <a:lnTo>
                  <a:pt x="9143986" y="58319"/>
                </a:lnTo>
                <a:lnTo>
                  <a:pt x="8775657" y="426647"/>
                </a:lnTo>
                <a:lnTo>
                  <a:pt x="8775657" y="483635"/>
                </a:lnTo>
                <a:lnTo>
                  <a:pt x="9143986" y="851966"/>
                </a:lnTo>
                <a:lnTo>
                  <a:pt x="9143986" y="904210"/>
                </a:lnTo>
                <a:lnTo>
                  <a:pt x="8749840" y="510062"/>
                </a:lnTo>
                <a:lnTo>
                  <a:pt x="8692242" y="510062"/>
                </a:lnTo>
                <a:lnTo>
                  <a:pt x="8221822" y="980484"/>
                </a:lnTo>
                <a:lnTo>
                  <a:pt x="8688471" y="1447133"/>
                </a:lnTo>
                <a:lnTo>
                  <a:pt x="8753611" y="1447133"/>
                </a:lnTo>
                <a:lnTo>
                  <a:pt x="9143986" y="1056762"/>
                </a:lnTo>
                <a:lnTo>
                  <a:pt x="9143986" y="1109003"/>
                </a:lnTo>
                <a:lnTo>
                  <a:pt x="8775657" y="1477331"/>
                </a:lnTo>
                <a:lnTo>
                  <a:pt x="8775657" y="1534319"/>
                </a:lnTo>
                <a:lnTo>
                  <a:pt x="9143986" y="1902649"/>
                </a:lnTo>
                <a:lnTo>
                  <a:pt x="9143987" y="1954891"/>
                </a:lnTo>
                <a:lnTo>
                  <a:pt x="8747055" y="1557959"/>
                </a:lnTo>
                <a:lnTo>
                  <a:pt x="8695029" y="1557959"/>
                </a:lnTo>
                <a:lnTo>
                  <a:pt x="8221823" y="2031165"/>
                </a:lnTo>
                <a:lnTo>
                  <a:pt x="8690741" y="2500073"/>
                </a:lnTo>
                <a:lnTo>
                  <a:pt x="8751345" y="2500073"/>
                </a:lnTo>
                <a:lnTo>
                  <a:pt x="9143986" y="2107432"/>
                </a:lnTo>
                <a:lnTo>
                  <a:pt x="9143986" y="2159677"/>
                </a:lnTo>
                <a:lnTo>
                  <a:pt x="8775657" y="2528005"/>
                </a:lnTo>
                <a:lnTo>
                  <a:pt x="8775657" y="2584989"/>
                </a:lnTo>
                <a:lnTo>
                  <a:pt x="9143987" y="2953319"/>
                </a:lnTo>
                <a:lnTo>
                  <a:pt x="9143987" y="3005564"/>
                </a:lnTo>
                <a:lnTo>
                  <a:pt x="8749321" y="2610898"/>
                </a:lnTo>
                <a:lnTo>
                  <a:pt x="8692765" y="2610898"/>
                </a:lnTo>
                <a:lnTo>
                  <a:pt x="8221822" y="3081840"/>
                </a:lnTo>
                <a:lnTo>
                  <a:pt x="8691194" y="3551212"/>
                </a:lnTo>
                <a:lnTo>
                  <a:pt x="8750888" y="3551212"/>
                </a:lnTo>
                <a:lnTo>
                  <a:pt x="9143986" y="3158114"/>
                </a:lnTo>
                <a:lnTo>
                  <a:pt x="9143986" y="3210356"/>
                </a:lnTo>
                <a:lnTo>
                  <a:pt x="8775657" y="3578686"/>
                </a:lnTo>
                <a:lnTo>
                  <a:pt x="8775657" y="3635674"/>
                </a:lnTo>
                <a:lnTo>
                  <a:pt x="9143986" y="4004003"/>
                </a:lnTo>
                <a:lnTo>
                  <a:pt x="9143986" y="4056248"/>
                </a:lnTo>
                <a:lnTo>
                  <a:pt x="8749774" y="3662037"/>
                </a:lnTo>
                <a:lnTo>
                  <a:pt x="8692306" y="3662037"/>
                </a:lnTo>
                <a:lnTo>
                  <a:pt x="8221823" y="4132519"/>
                </a:lnTo>
                <a:lnTo>
                  <a:pt x="8661299" y="4571995"/>
                </a:lnTo>
                <a:lnTo>
                  <a:pt x="8609053" y="4571995"/>
                </a:lnTo>
                <a:lnTo>
                  <a:pt x="8195700" y="4158642"/>
                </a:lnTo>
                <a:lnTo>
                  <a:pt x="7782346" y="4571997"/>
                </a:lnTo>
                <a:lnTo>
                  <a:pt x="7730103" y="4571997"/>
                </a:lnTo>
                <a:lnTo>
                  <a:pt x="8169579" y="4132521"/>
                </a:lnTo>
                <a:lnTo>
                  <a:pt x="7699096" y="3662037"/>
                </a:lnTo>
                <a:lnTo>
                  <a:pt x="7641624" y="3662037"/>
                </a:lnTo>
                <a:lnTo>
                  <a:pt x="7171140" y="4132521"/>
                </a:lnTo>
                <a:lnTo>
                  <a:pt x="7610615" y="4571996"/>
                </a:lnTo>
                <a:lnTo>
                  <a:pt x="7558371" y="4571996"/>
                </a:lnTo>
                <a:lnTo>
                  <a:pt x="7145018" y="4158643"/>
                </a:lnTo>
                <a:lnTo>
                  <a:pt x="6731665" y="4571996"/>
                </a:lnTo>
                <a:lnTo>
                  <a:pt x="6679421" y="4571997"/>
                </a:lnTo>
                <a:lnTo>
                  <a:pt x="7118896" y="4132521"/>
                </a:lnTo>
                <a:lnTo>
                  <a:pt x="6648412" y="3662037"/>
                </a:lnTo>
                <a:lnTo>
                  <a:pt x="6590942" y="3662037"/>
                </a:lnTo>
                <a:lnTo>
                  <a:pt x="6120458" y="4132521"/>
                </a:lnTo>
                <a:lnTo>
                  <a:pt x="6559933" y="4571996"/>
                </a:lnTo>
                <a:lnTo>
                  <a:pt x="6507689" y="4571996"/>
                </a:lnTo>
                <a:lnTo>
                  <a:pt x="6094336" y="4158643"/>
                </a:lnTo>
                <a:lnTo>
                  <a:pt x="5680986" y="4571994"/>
                </a:lnTo>
                <a:lnTo>
                  <a:pt x="5628742" y="4571994"/>
                </a:lnTo>
                <a:lnTo>
                  <a:pt x="6068215" y="4132521"/>
                </a:lnTo>
                <a:lnTo>
                  <a:pt x="5597730" y="3662037"/>
                </a:lnTo>
                <a:lnTo>
                  <a:pt x="5540260" y="3662037"/>
                </a:lnTo>
                <a:lnTo>
                  <a:pt x="5069776" y="4132521"/>
                </a:lnTo>
                <a:lnTo>
                  <a:pt x="5509251" y="4571996"/>
                </a:lnTo>
                <a:lnTo>
                  <a:pt x="5457007" y="4571996"/>
                </a:lnTo>
                <a:lnTo>
                  <a:pt x="5043654" y="4158643"/>
                </a:lnTo>
                <a:lnTo>
                  <a:pt x="4630302" y="4571995"/>
                </a:lnTo>
                <a:lnTo>
                  <a:pt x="4578058" y="4571995"/>
                </a:lnTo>
                <a:lnTo>
                  <a:pt x="5017532" y="4132521"/>
                </a:lnTo>
                <a:lnTo>
                  <a:pt x="4547048" y="3662037"/>
                </a:lnTo>
                <a:lnTo>
                  <a:pt x="4489581" y="3662037"/>
                </a:lnTo>
                <a:lnTo>
                  <a:pt x="4019114" y="4132522"/>
                </a:lnTo>
                <a:lnTo>
                  <a:pt x="4458569" y="4571996"/>
                </a:lnTo>
                <a:lnTo>
                  <a:pt x="4406325" y="4571996"/>
                </a:lnTo>
                <a:lnTo>
                  <a:pt x="3992992" y="4158644"/>
                </a:lnTo>
                <a:lnTo>
                  <a:pt x="3579640" y="4571995"/>
                </a:lnTo>
                <a:lnTo>
                  <a:pt x="3527396" y="4571995"/>
                </a:lnTo>
                <a:lnTo>
                  <a:pt x="3966870" y="4132522"/>
                </a:lnTo>
                <a:lnTo>
                  <a:pt x="3496383" y="3662037"/>
                </a:lnTo>
                <a:lnTo>
                  <a:pt x="3438916" y="3662037"/>
                </a:lnTo>
                <a:lnTo>
                  <a:pt x="2968432" y="4132520"/>
                </a:lnTo>
                <a:lnTo>
                  <a:pt x="3407909" y="4571995"/>
                </a:lnTo>
                <a:lnTo>
                  <a:pt x="3355664" y="4571995"/>
                </a:lnTo>
                <a:lnTo>
                  <a:pt x="2942310" y="4158642"/>
                </a:lnTo>
                <a:lnTo>
                  <a:pt x="2528960" y="4571994"/>
                </a:lnTo>
                <a:lnTo>
                  <a:pt x="2476716" y="4571994"/>
                </a:lnTo>
                <a:lnTo>
                  <a:pt x="2916189" y="4132521"/>
                </a:lnTo>
                <a:lnTo>
                  <a:pt x="2445706" y="3662037"/>
                </a:lnTo>
                <a:lnTo>
                  <a:pt x="2388237" y="3662037"/>
                </a:lnTo>
                <a:lnTo>
                  <a:pt x="1917750" y="4132522"/>
                </a:lnTo>
                <a:lnTo>
                  <a:pt x="2357226" y="4571995"/>
                </a:lnTo>
                <a:lnTo>
                  <a:pt x="2304983" y="4571996"/>
                </a:lnTo>
                <a:lnTo>
                  <a:pt x="1891628" y="4158644"/>
                </a:lnTo>
                <a:lnTo>
                  <a:pt x="1478287" y="4571994"/>
                </a:lnTo>
                <a:lnTo>
                  <a:pt x="1426043" y="4571994"/>
                </a:lnTo>
                <a:lnTo>
                  <a:pt x="1865506" y="4132522"/>
                </a:lnTo>
                <a:lnTo>
                  <a:pt x="1395028" y="3662037"/>
                </a:lnTo>
                <a:lnTo>
                  <a:pt x="1337560" y="3662037"/>
                </a:lnTo>
                <a:lnTo>
                  <a:pt x="867065" y="4132523"/>
                </a:lnTo>
                <a:lnTo>
                  <a:pt x="1306545" y="4571995"/>
                </a:lnTo>
                <a:lnTo>
                  <a:pt x="1254301" y="4571995"/>
                </a:lnTo>
                <a:lnTo>
                  <a:pt x="840943" y="4158645"/>
                </a:lnTo>
                <a:lnTo>
                  <a:pt x="427592" y="4571996"/>
                </a:lnTo>
                <a:lnTo>
                  <a:pt x="375348" y="4571996"/>
                </a:lnTo>
                <a:lnTo>
                  <a:pt x="814821" y="4132522"/>
                </a:lnTo>
                <a:lnTo>
                  <a:pt x="344336" y="3662037"/>
                </a:lnTo>
                <a:lnTo>
                  <a:pt x="286868" y="3662037"/>
                </a:lnTo>
                <a:lnTo>
                  <a:pt x="2" y="3948903"/>
                </a:lnTo>
                <a:lnTo>
                  <a:pt x="2" y="3896659"/>
                </a:lnTo>
                <a:lnTo>
                  <a:pt x="258375" y="3638287"/>
                </a:lnTo>
                <a:lnTo>
                  <a:pt x="258375" y="3576075"/>
                </a:lnTo>
                <a:lnTo>
                  <a:pt x="1" y="3317701"/>
                </a:lnTo>
                <a:lnTo>
                  <a:pt x="1" y="3265457"/>
                </a:lnTo>
                <a:lnTo>
                  <a:pt x="285755" y="3551212"/>
                </a:lnTo>
                <a:lnTo>
                  <a:pt x="345449" y="3551212"/>
                </a:lnTo>
                <a:lnTo>
                  <a:pt x="814821" y="3081840"/>
                </a:lnTo>
                <a:lnTo>
                  <a:pt x="343879" y="2610898"/>
                </a:lnTo>
                <a:lnTo>
                  <a:pt x="287325" y="2610898"/>
                </a:lnTo>
                <a:lnTo>
                  <a:pt x="4" y="2898220"/>
                </a:lnTo>
                <a:lnTo>
                  <a:pt x="4" y="2845976"/>
                </a:lnTo>
                <a:lnTo>
                  <a:pt x="258377" y="2587602"/>
                </a:lnTo>
                <a:lnTo>
                  <a:pt x="258377" y="2525395"/>
                </a:lnTo>
                <a:lnTo>
                  <a:pt x="1" y="2267018"/>
                </a:lnTo>
                <a:lnTo>
                  <a:pt x="0" y="2214773"/>
                </a:lnTo>
                <a:lnTo>
                  <a:pt x="285299" y="2500073"/>
                </a:lnTo>
                <a:lnTo>
                  <a:pt x="345906" y="2500073"/>
                </a:lnTo>
                <a:lnTo>
                  <a:pt x="814821" y="2031167"/>
                </a:lnTo>
                <a:lnTo>
                  <a:pt x="341615" y="1557960"/>
                </a:lnTo>
                <a:lnTo>
                  <a:pt x="289591" y="1557960"/>
                </a:lnTo>
                <a:lnTo>
                  <a:pt x="1" y="1847551"/>
                </a:lnTo>
                <a:lnTo>
                  <a:pt x="1" y="1795307"/>
                </a:lnTo>
                <a:lnTo>
                  <a:pt x="258379" y="1536928"/>
                </a:lnTo>
                <a:lnTo>
                  <a:pt x="258379" y="1474723"/>
                </a:lnTo>
                <a:lnTo>
                  <a:pt x="1" y="1216345"/>
                </a:lnTo>
                <a:lnTo>
                  <a:pt x="1" y="1164102"/>
                </a:lnTo>
                <a:lnTo>
                  <a:pt x="283034" y="1447135"/>
                </a:lnTo>
                <a:lnTo>
                  <a:pt x="348172" y="1447135"/>
                </a:lnTo>
                <a:lnTo>
                  <a:pt x="814820" y="980485"/>
                </a:lnTo>
                <a:lnTo>
                  <a:pt x="344400" y="510063"/>
                </a:lnTo>
                <a:lnTo>
                  <a:pt x="286802" y="510063"/>
                </a:lnTo>
                <a:lnTo>
                  <a:pt x="2" y="796868"/>
                </a:lnTo>
                <a:lnTo>
                  <a:pt x="2" y="744627"/>
                </a:lnTo>
                <a:lnTo>
                  <a:pt x="258382" y="486240"/>
                </a:lnTo>
                <a:lnTo>
                  <a:pt x="258382" y="424044"/>
                </a:lnTo>
                <a:lnTo>
                  <a:pt x="2" y="165665"/>
                </a:lnTo>
                <a:lnTo>
                  <a:pt x="2" y="113421"/>
                </a:lnTo>
                <a:lnTo>
                  <a:pt x="285819" y="399238"/>
                </a:lnTo>
                <a:lnTo>
                  <a:pt x="345383" y="399238"/>
                </a:lnTo>
                <a:lnTo>
                  <a:pt x="744619" y="2"/>
                </a:lnTo>
                <a:lnTo>
                  <a:pt x="796863" y="2"/>
                </a:lnTo>
                <a:lnTo>
                  <a:pt x="369206" y="427659"/>
                </a:lnTo>
                <a:lnTo>
                  <a:pt x="369206" y="482625"/>
                </a:lnTo>
                <a:lnTo>
                  <a:pt x="840942" y="954363"/>
                </a:lnTo>
                <a:lnTo>
                  <a:pt x="1309198" y="486115"/>
                </a:lnTo>
                <a:lnTo>
                  <a:pt x="1309198" y="424170"/>
                </a:lnTo>
                <a:lnTo>
                  <a:pt x="885018" y="1"/>
                </a:lnTo>
                <a:lnTo>
                  <a:pt x="937262" y="1"/>
                </a:lnTo>
                <a:lnTo>
                  <a:pt x="1336510" y="399238"/>
                </a:lnTo>
                <a:lnTo>
                  <a:pt x="1396075" y="399238"/>
                </a:lnTo>
                <a:lnTo>
                  <a:pt x="1795305" y="3"/>
                </a:lnTo>
                <a:lnTo>
                  <a:pt x="1847547" y="3"/>
                </a:lnTo>
                <a:lnTo>
                  <a:pt x="1420024" y="427535"/>
                </a:lnTo>
                <a:lnTo>
                  <a:pt x="1420024" y="482750"/>
                </a:lnTo>
                <a:lnTo>
                  <a:pt x="1891628" y="954364"/>
                </a:lnTo>
                <a:lnTo>
                  <a:pt x="2360002" y="485990"/>
                </a:lnTo>
                <a:lnTo>
                  <a:pt x="2360002" y="424295"/>
                </a:lnTo>
                <a:lnTo>
                  <a:pt x="1935703" y="1"/>
                </a:lnTo>
                <a:lnTo>
                  <a:pt x="1987946" y="1"/>
                </a:lnTo>
                <a:lnTo>
                  <a:pt x="2387188" y="399238"/>
                </a:lnTo>
                <a:lnTo>
                  <a:pt x="2446753" y="399238"/>
                </a:lnTo>
                <a:lnTo>
                  <a:pt x="2845989" y="2"/>
                </a:lnTo>
                <a:lnTo>
                  <a:pt x="2898233" y="2"/>
                </a:lnTo>
                <a:lnTo>
                  <a:pt x="2470826" y="427409"/>
                </a:lnTo>
                <a:lnTo>
                  <a:pt x="2470826" y="482876"/>
                </a:lnTo>
                <a:lnTo>
                  <a:pt x="2942310" y="954364"/>
                </a:lnTo>
                <a:lnTo>
                  <a:pt x="3410810" y="485864"/>
                </a:lnTo>
                <a:lnTo>
                  <a:pt x="3410810" y="424421"/>
                </a:lnTo>
                <a:lnTo>
                  <a:pt x="2986387" y="1"/>
                </a:lnTo>
                <a:lnTo>
                  <a:pt x="3038634" y="1"/>
                </a:lnTo>
                <a:lnTo>
                  <a:pt x="3437870" y="399238"/>
                </a:lnTo>
                <a:lnTo>
                  <a:pt x="3497432" y="399238"/>
                </a:lnTo>
                <a:lnTo>
                  <a:pt x="3896671" y="2"/>
                </a:lnTo>
                <a:lnTo>
                  <a:pt x="3948916" y="2"/>
                </a:lnTo>
                <a:lnTo>
                  <a:pt x="3521633" y="427284"/>
                </a:lnTo>
                <a:lnTo>
                  <a:pt x="3521633" y="483002"/>
                </a:lnTo>
                <a:lnTo>
                  <a:pt x="3992992" y="954363"/>
                </a:lnTo>
                <a:lnTo>
                  <a:pt x="4461600" y="485736"/>
                </a:lnTo>
                <a:lnTo>
                  <a:pt x="4461600" y="424545"/>
                </a:lnTo>
                <a:lnTo>
                  <a:pt x="4037073" y="1"/>
                </a:lnTo>
                <a:lnTo>
                  <a:pt x="4089316" y="1"/>
                </a:lnTo>
                <a:lnTo>
                  <a:pt x="4488536" y="399238"/>
                </a:lnTo>
                <a:lnTo>
                  <a:pt x="4548098" y="399238"/>
                </a:lnTo>
                <a:lnTo>
                  <a:pt x="4947332" y="4"/>
                </a:lnTo>
                <a:lnTo>
                  <a:pt x="4999576" y="4"/>
                </a:lnTo>
                <a:lnTo>
                  <a:pt x="4572425" y="427154"/>
                </a:lnTo>
                <a:lnTo>
                  <a:pt x="4572425" y="483127"/>
                </a:lnTo>
                <a:lnTo>
                  <a:pt x="5043657" y="954361"/>
                </a:lnTo>
                <a:lnTo>
                  <a:pt x="5512408" y="485609"/>
                </a:lnTo>
                <a:lnTo>
                  <a:pt x="5512408" y="424676"/>
                </a:lnTo>
                <a:lnTo>
                  <a:pt x="5087732" y="1"/>
                </a:lnTo>
                <a:lnTo>
                  <a:pt x="5139975" y="1"/>
                </a:lnTo>
                <a:lnTo>
                  <a:pt x="5539212" y="399238"/>
                </a:lnTo>
                <a:lnTo>
                  <a:pt x="5598779" y="399238"/>
                </a:lnTo>
                <a:lnTo>
                  <a:pt x="5998015" y="2"/>
                </a:lnTo>
                <a:lnTo>
                  <a:pt x="6050259" y="2"/>
                </a:lnTo>
                <a:lnTo>
                  <a:pt x="5623233" y="427027"/>
                </a:lnTo>
                <a:lnTo>
                  <a:pt x="5623233" y="483258"/>
                </a:lnTo>
                <a:lnTo>
                  <a:pt x="6094336" y="954363"/>
                </a:lnTo>
                <a:lnTo>
                  <a:pt x="6563216" y="485481"/>
                </a:lnTo>
                <a:lnTo>
                  <a:pt x="6563216" y="4247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9512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2286000"/>
            <a:ext cx="3566160" cy="4023360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5/10/2021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720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1990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1990" y="2967788"/>
            <a:ext cx="3566160" cy="3341572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5/10/2021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7376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5/10/2021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127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5/10/2021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187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A474-078D-4E9B-9B14-09A87B19DC46}" type="datetime1">
              <a:rPr lang="en-US" smtClean="0"/>
              <a:t>5/10/2021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95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7D986-8816-4272-A432-0437A28A9828}" type="datetime1">
              <a:rPr lang="en-US" smtClean="0"/>
              <a:t>5/10/2021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0608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286000"/>
            <a:ext cx="7290054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6" y="6470704"/>
            <a:ext cx="161560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62D6E202-B606-4609-B914-27C9371A1F6D}" type="datetime1">
              <a:rPr lang="en-US" smtClean="0"/>
              <a:t>5/10/2021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199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1194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2743D3D1-D4C2-43E5-8F93-2396FB4A3B4C}"/>
              </a:ext>
            </a:extLst>
          </p:cNvPr>
          <p:cNvGrpSpPr/>
          <p:nvPr/>
        </p:nvGrpSpPr>
        <p:grpSpPr>
          <a:xfrm rot="1182149">
            <a:off x="6447273" y="205932"/>
            <a:ext cx="1727164" cy="3395932"/>
            <a:chOff x="8525946" y="518133"/>
            <a:chExt cx="2738695" cy="5390236"/>
          </a:xfrm>
        </p:grpSpPr>
        <p:pic>
          <p:nvPicPr>
            <p:cNvPr id="9" name="Picture 8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E0F15C7F-05A1-4D6F-8579-06E1662815C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6801"/>
            <a:stretch/>
          </p:blipFill>
          <p:spPr>
            <a:xfrm rot="733154">
              <a:off x="8611220" y="774612"/>
              <a:ext cx="2568151" cy="4743056"/>
            </a:xfrm>
            <a:prstGeom prst="rect">
              <a:avLst/>
            </a:prstGeom>
          </p:spPr>
        </p:pic>
        <p:pic>
          <p:nvPicPr>
            <p:cNvPr id="10" name="Picture 6" descr="Phone | Transparent background, Compulsory education, Phone">
              <a:extLst>
                <a:ext uri="{FF2B5EF4-FFF2-40B4-BE49-F238E27FC236}">
                  <a16:creationId xmlns:a16="http://schemas.microsoft.com/office/drawing/2014/main" id="{5E1FC415-B1DE-494B-AD43-EDBD5A0A9DB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432" b="97136" l="1231" r="96154">
                          <a14:foregroundMark x1="19846" y1="5501" x2="19846" y2="5501"/>
                          <a14:foregroundMark x1="17538" y1="1507" x2="26923" y2="2185"/>
                          <a14:foregroundMark x1="89692" y1="5501" x2="90615" y2="7008"/>
                          <a14:foregroundMark x1="42615" y1="6631" x2="34462" y2="6481"/>
                          <a14:foregroundMark x1="1846" y1="8666" x2="1231" y2="9344"/>
                          <a14:foregroundMark x1="95692" y1="8289" x2="96154" y2="9646"/>
                          <a14:foregroundMark x1="93077" y1="7687" x2="95692" y2="8817"/>
                          <a14:foregroundMark x1="89692" y1="95252" x2="79846" y2="95479"/>
                          <a14:foregroundMark x1="30615" y1="92313" x2="38462" y2="94424"/>
                          <a14:foregroundMark x1="15077" y1="93142" x2="42615" y2="97136"/>
                          <a14:backgroundMark x1="33077" y1="28561" x2="33077" y2="28561"/>
                          <a14:backgroundMark x1="15077" y1="16805" x2="53692" y2="30595"/>
                          <a14:backgroundMark x1="18769" y1="19141" x2="35538" y2="25170"/>
                          <a14:backgroundMark x1="35538" y1="25170" x2="47538" y2="32630"/>
                          <a14:backgroundMark x1="47538" y1="32630" x2="54000" y2="41824"/>
                          <a14:backgroundMark x1="54000" y1="41824" x2="39538" y2="46345"/>
                          <a14:backgroundMark x1="45538" y1="30369" x2="50000" y2="40015"/>
                          <a14:backgroundMark x1="50000" y1="40015" x2="34462" y2="33384"/>
                          <a14:backgroundMark x1="34462" y1="33384" x2="54923" y2="31801"/>
                          <a14:backgroundMark x1="54923" y1="31801" x2="59538" y2="34363"/>
                          <a14:backgroundMark x1="15846" y1="51168" x2="65231" y2="59457"/>
                          <a14:backgroundMark x1="24308" y1="59608" x2="56923" y2="72720"/>
                          <a14:backgroundMark x1="56923" y1="72720" x2="76308" y2="77619"/>
                          <a14:backgroundMark x1="76308" y1="77619" x2="88615" y2="78372"/>
                          <a14:backgroundMark x1="97846" y1="980" x2="98769" y2="165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735826">
              <a:off x="8525946" y="518133"/>
              <a:ext cx="2738695" cy="53902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079D83-AE36-493F-A55F-F3E2EE7F76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1329" y="3753293"/>
            <a:ext cx="4495799" cy="3272404"/>
          </a:xfrm>
        </p:spPr>
        <p:txBody>
          <a:bodyPr>
            <a:normAutofit fontScale="85000" lnSpcReduction="10000"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sz="2400" dirty="0"/>
              <a:t>The AutoBar is an automated bartender device that takes drink orders wirelessly via an android application and lets the user dispense their own amount of liquors/mixers via manual buttons. Using air pumps and a 6-relay system connected to an Arduino microcontroller, this device can prepare six different types of drinks in three different sizes. It is also equipped with a cleaning function to clean its tubing.</a:t>
            </a:r>
            <a:endParaRPr lang="en-CA" sz="2400" dirty="0"/>
          </a:p>
        </p:txBody>
      </p:sp>
      <p:pic>
        <p:nvPicPr>
          <p:cNvPr id="6" name="Picture 5" descr="A picture containing person, wall, indoor, standing&#10;&#10;Description automatically generated">
            <a:extLst>
              <a:ext uri="{FF2B5EF4-FFF2-40B4-BE49-F238E27FC236}">
                <a16:creationId xmlns:a16="http://schemas.microsoft.com/office/drawing/2014/main" id="{48D9F7E7-FC3B-47F1-A617-7F251DBA2F9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07" t="3731" r="4414"/>
          <a:stretch/>
        </p:blipFill>
        <p:spPr>
          <a:xfrm>
            <a:off x="283104" y="1936394"/>
            <a:ext cx="3963384" cy="4557028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511629E-4618-42D7-861A-272141874697}"/>
              </a:ext>
            </a:extLst>
          </p:cNvPr>
          <p:cNvSpPr/>
          <p:nvPr/>
        </p:nvSpPr>
        <p:spPr>
          <a:xfrm>
            <a:off x="605650" y="596482"/>
            <a:ext cx="584140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 AutoBar Project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02C440F-CBC3-4706-94F9-3C19F3D7841E}"/>
              </a:ext>
            </a:extLst>
          </p:cNvPr>
          <p:cNvSpPr/>
          <p:nvPr/>
        </p:nvSpPr>
        <p:spPr>
          <a:xfrm>
            <a:off x="833188" y="1305486"/>
            <a:ext cx="386945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By Alexei Jolicoeur-McCharles</a:t>
            </a:r>
          </a:p>
        </p:txBody>
      </p:sp>
    </p:spTree>
    <p:extLst>
      <p:ext uri="{BB962C8B-B14F-4D97-AF65-F5344CB8AC3E}">
        <p14:creationId xmlns:p14="http://schemas.microsoft.com/office/powerpoint/2010/main" val="29035351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125000"/>
              </a:schemeClr>
              <a:schemeClr val="phClr">
                <a:tint val="92000"/>
                <a:shade val="70000"/>
                <a:satMod val="110000"/>
              </a:schemeClr>
            </a:duotone>
          </a:blip>
          <a:tile tx="0" ty="0" sx="22000" sy="2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E736489A-00C3-4E0A-AAA8-D4D3127BA5B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104</TotalTime>
  <Words>78</Words>
  <Application>Microsoft Office PowerPoint</Application>
  <PresentationFormat>Letter Paper (8.5x11 in)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Tw Cen MT</vt:lpstr>
      <vt:lpstr>Tw Cen MT Condensed</vt:lpstr>
      <vt:lpstr>Wingdings 3</vt:lpstr>
      <vt:lpstr>Integral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AutoBar Project</dc:title>
  <dc:creator>Jolicoeur-McCharles, Alexei</dc:creator>
  <cp:lastModifiedBy>Jolicoeur-McCharles, Alexei</cp:lastModifiedBy>
  <cp:revision>8</cp:revision>
  <dcterms:created xsi:type="dcterms:W3CDTF">2021-04-30T04:12:40Z</dcterms:created>
  <dcterms:modified xsi:type="dcterms:W3CDTF">2021-05-10T15:38:22Z</dcterms:modified>
</cp:coreProperties>
</file>