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1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DF09-3019-4803-8263-823481A917B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3759-D100-4092-96DF-B222F41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637" y="58189"/>
            <a:ext cx="6871854" cy="1221826"/>
          </a:xfrm>
        </p:spPr>
        <p:txBody>
          <a:bodyPr>
            <a:normAutofit fontScale="90000"/>
          </a:bodyPr>
          <a:lstStyle/>
          <a:p>
            <a:r>
              <a:rPr lang="en-US" dirty="0"/>
              <a:t>Dual Mode Robot</a:t>
            </a:r>
            <a:br>
              <a:rPr lang="en-US" dirty="0"/>
            </a:br>
            <a:r>
              <a:rPr lang="en-US" sz="3200" dirty="0"/>
              <a:t>By: </a:t>
            </a:r>
            <a:r>
              <a:rPr lang="en-US" sz="3200" dirty="0" err="1"/>
              <a:t>Xuhua</a:t>
            </a:r>
            <a:r>
              <a:rPr lang="en-US" sz="3200" dirty="0"/>
              <a:t> Huang, Liam O’Brien, Nasr </a:t>
            </a:r>
            <a:r>
              <a:rPr lang="en-US" sz="3200" dirty="0" err="1"/>
              <a:t>Kharrat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556" y="1461468"/>
            <a:ext cx="5494713" cy="4939331"/>
          </a:xfrm>
        </p:spPr>
        <p:txBody>
          <a:bodyPr>
            <a:noAutofit/>
          </a:bodyPr>
          <a:lstStyle/>
          <a:p>
            <a:pPr algn="l"/>
            <a:r>
              <a:rPr lang="en-CA" sz="2600" dirty="0"/>
              <a:t>The Dual Mode Robot is a remote-control car </a:t>
            </a:r>
            <a:r>
              <a:rPr lang="en-CA" sz="2600" dirty="0" smtClean="0"/>
              <a:t>that </a:t>
            </a:r>
            <a:r>
              <a:rPr lang="en-CA" sz="2600" dirty="0"/>
              <a:t>can drive forwards, backwards, left and right. The user controls the robot via a </a:t>
            </a:r>
            <a:r>
              <a:rPr lang="en-CA" sz="2600" dirty="0" smtClean="0"/>
              <a:t>Graphical User Interface </a:t>
            </a:r>
            <a:r>
              <a:rPr lang="en-CA" sz="2600" dirty="0"/>
              <a:t>on </a:t>
            </a:r>
            <a:r>
              <a:rPr lang="en-CA" sz="2600" dirty="0" smtClean="0"/>
              <a:t>Windows. </a:t>
            </a:r>
            <a:r>
              <a:rPr lang="en-CA" sz="2600" dirty="0"/>
              <a:t>Using this software, the speed and </a:t>
            </a:r>
            <a:r>
              <a:rPr lang="en-CA" sz="2600" dirty="0" smtClean="0"/>
              <a:t>turning radius can </a:t>
            </a:r>
            <a:r>
              <a:rPr lang="en-CA" sz="2600" dirty="0"/>
              <a:t>be controlled by the user, </a:t>
            </a:r>
            <a:r>
              <a:rPr lang="en-CA" sz="2600" dirty="0" smtClean="0"/>
              <a:t>along with an </a:t>
            </a:r>
            <a:r>
              <a:rPr lang="en-CA" sz="2600" dirty="0"/>
              <a:t>emergency stop feature included and a feature that enables the vehicle to automatically avoid obstacles using sensors to prevent the vehicle from taking any damage from collisions.</a:t>
            </a:r>
          </a:p>
          <a:p>
            <a:endParaRPr lang="en-US" sz="2800" dirty="0"/>
          </a:p>
        </p:txBody>
      </p:sp>
      <p:pic>
        <p:nvPicPr>
          <p:cNvPr id="4" name="Picture 3" descr="A picture containing text, car, transport, parked&#10;&#10;Description automatically generated">
            <a:extLst>
              <a:ext uri="{FF2B5EF4-FFF2-40B4-BE49-F238E27FC236}">
                <a16:creationId xmlns:a16="http://schemas.microsoft.com/office/drawing/2014/main" id="{C32589D8-25CA-4F46-9811-704ACDF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7" y="1700967"/>
            <a:ext cx="6522259" cy="43257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10048" y="1285475"/>
            <a:ext cx="7971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8" y="58189"/>
            <a:ext cx="1399615" cy="14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A7B8060E92C4588268831B305EEF0" ma:contentTypeVersion="4" ma:contentTypeDescription="Create a new document." ma:contentTypeScope="" ma:versionID="882b0696b09335dee1e8d7db7703893b">
  <xsd:schema xmlns:xsd="http://www.w3.org/2001/XMLSchema" xmlns:xs="http://www.w3.org/2001/XMLSchema" xmlns:p="http://schemas.microsoft.com/office/2006/metadata/properties" xmlns:ns2="2ca2cde0-dd84-4cf6-b96c-87d5c6e0d15f" targetNamespace="http://schemas.microsoft.com/office/2006/metadata/properties" ma:root="true" ma:fieldsID="fd695869520ddbf965acce984579f3cf" ns2:_="">
    <xsd:import namespace="2ca2cde0-dd84-4cf6-b96c-87d5c6e0d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2cde0-dd84-4cf6-b96c-87d5c6e0d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A5CA64-46DE-44E4-801D-1FC4E0F53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D16EF-D9DF-4FDE-93C4-5116EF12A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2cde0-dd84-4cf6-b96c-87d5c6e0d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EE491E-F689-41EB-92C4-C7DE6B8917B1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2ca2cde0-dd84-4cf6-b96c-87d5c6e0d15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Dual Mode Robot By: Xuhua Huang, Liam O’Brien, Nasr Kharrat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a Hand</dc:title>
  <dc:creator>Admin lab</dc:creator>
  <cp:lastModifiedBy>Huang, Xuhua</cp:lastModifiedBy>
  <cp:revision>12</cp:revision>
  <cp:lastPrinted>2021-05-17T18:47:58Z</cp:lastPrinted>
  <dcterms:created xsi:type="dcterms:W3CDTF">2018-05-11T16:13:20Z</dcterms:created>
  <dcterms:modified xsi:type="dcterms:W3CDTF">2021-05-19T15:06:26Z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0x01010090DA7B8060E92C4588268831B305EEF0</vt:lpwstr>
  </property>
</Properties>
</file>