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C5C56-8652-40FA-9161-00E486DB519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CF03A-7ABF-4B73-B493-DA4D63136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8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BA1A3-6674-4DF7-A75C-9400B1630B8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ACB13-27FB-4E9C-924C-4B282F82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093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78080" y="360"/>
            <a:ext cx="22752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89000"/>
              </a:lnSpc>
            </a:pPr>
            <a:r>
              <a:rPr lang="en-US" sz="4400" spc="-1" dirty="0">
                <a:solidFill>
                  <a:srgbClr val="191B0E"/>
                </a:solidFill>
                <a:latin typeface="Franklin Gothic Book"/>
                <a:ea typeface="DejaVu Sans"/>
              </a:rPr>
              <a:t>Smart Coffee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1243634"/>
            <a:ext cx="4809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 Kaiyu Sakamoto-David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3184" y="2201321"/>
            <a:ext cx="58969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Smart Coffee is a Wi-Fi controlled coffee maker. Users can turn on and off the coffee machine from the Smart Coffee app. The app also allows users to set up a timer so that Smart Coffee can start brewing at a desired time. Furthermore, it notifies the user if the tank is low on water.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91250" y="857250"/>
            <a:ext cx="6858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507</TotalTime>
  <Words>65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maker</dc:title>
  <dc:subject/>
  <dc:creator>Sakamoto-David, Kaiyu</dc:creator>
  <dc:description/>
  <cp:lastModifiedBy>Marc Fricker</cp:lastModifiedBy>
  <cp:revision>46</cp:revision>
  <dcterms:created xsi:type="dcterms:W3CDTF">2020-09-03T14:23:49Z</dcterms:created>
  <dcterms:modified xsi:type="dcterms:W3CDTF">2021-05-14T18:41:32Z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