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50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BDAC-3EEF-4A41-840C-8D0936283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09636-19A3-45C7-B1EF-9EA6AC3CB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58D2B-2E62-4047-B9FB-06869165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4088-29F2-4E6B-9AC7-98F4A499B1AF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B1E9D-0AE9-45DB-8027-2F4304B0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94147-E80B-48ED-AB59-0C8B82D9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7784-3838-492B-B15E-0043EAD013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547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2F6A6-DB22-472A-9E2A-45E1EFB0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6343E-DD47-45C8-8BF9-F21AC14BB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AC278-75F4-4CAA-85C2-7D1C45FB8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4088-29F2-4E6B-9AC7-98F4A499B1AF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3B539-6282-4B77-A83C-6F80454AB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EAC13-60E0-4015-A6B9-BB7A3B135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7784-3838-492B-B15E-0043EAD013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078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490CE-1580-445A-AB29-1C87AA651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A82E3-6CD6-4A86-BEA3-A9060AFC8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9E6EE-E072-4416-9F0B-23E45300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4088-29F2-4E6B-9AC7-98F4A499B1AF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9DC89-7680-4C4B-BCF1-EF404E58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AD04C-C7A6-4191-8D14-3433D4F2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7784-3838-492B-B15E-0043EAD013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176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EAEF2-110F-44B6-83D2-A88C4304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1BCEC-28EF-4CCE-9A64-B29FB0F3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502C9-4C5C-4B66-920A-E9045351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4088-29F2-4E6B-9AC7-98F4A499B1AF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5CAAC-84D2-4005-BE57-982430BD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C3C3A-D040-40F7-BC7B-D21E3E18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7784-3838-492B-B15E-0043EAD013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86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B3C26-C786-49B6-A3B2-8BAD2406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CC4C-7027-42B9-8E63-32FD4D8E1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1714A-BEB9-4F6D-99A1-965D705D8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4088-29F2-4E6B-9AC7-98F4A499B1AF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F7DD4-4B60-4489-B8B3-8C020D51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FA032-CD60-430C-B4D3-EA6FC846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7784-3838-492B-B15E-0043EAD013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044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D3B8-8A70-47A8-8259-C5A8DC58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4E3EE-FE27-408D-87F8-E82823F5E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38214-B4C0-4A11-9D9F-087F1582D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115EE-B50E-41C3-8151-2CA7D4B47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4088-29F2-4E6B-9AC7-98F4A499B1AF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F7994-C360-416F-B54A-C800171A7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39161-4E1D-4D37-9D79-3E9CDA14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7784-3838-492B-B15E-0043EAD013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991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23A1-5895-44C7-8992-D5A18CD4D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028C0-FB79-4D64-8F40-2C1850E2C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659FB-D13B-4C54-8D14-B014503AB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8B8EBD-D756-445C-B5B6-AB84A0EED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680BE-09DD-4F5A-806B-CA6073D43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5B7911-AD66-4EBE-86DD-243D22CA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4088-29F2-4E6B-9AC7-98F4A499B1AF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CB07D-997B-452D-BC58-F10910E0A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B3DC7-57C8-4C90-9952-0D27C9FF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7784-3838-492B-B15E-0043EAD013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0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0A215-96F9-4820-ABF7-5878D13B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ECBB9-AA13-43AB-A3A5-93B33B94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4088-29F2-4E6B-9AC7-98F4A499B1AF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863DF-834F-4D58-BE92-45A7F0AD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90799-F009-4A98-8224-5E47527D4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7784-3838-492B-B15E-0043EAD013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523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965D75-6AC4-4A0F-94D6-674F64867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4088-29F2-4E6B-9AC7-98F4A499B1AF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B0B06-732F-4BCA-A511-65079334E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B06EE-84B3-4FB2-8B47-4AC19307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7784-3838-492B-B15E-0043EAD013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184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131A4-6538-4137-BE59-1D66C02F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5AAEF-DE8B-48BA-9E4A-3442ACFE6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E2136-9C44-4D22-9DDB-131DB3CF8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FA71D-9818-4689-AED8-28279A73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4088-29F2-4E6B-9AC7-98F4A499B1AF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225ED-DC45-4F8A-83FA-5A57AE9A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724F2-FB49-48C9-BB87-A8A1A196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7784-3838-492B-B15E-0043EAD013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92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BDB4-9F8F-45EF-BC6C-B200DA5DC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25EDC4-FC9B-4404-B624-31FE8EFDA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E41AD-F58A-4C8C-A189-5723C6F33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6BE1B-1D58-4BB6-8C04-720E21B68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4088-29F2-4E6B-9AC7-98F4A499B1AF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224DC-2A7C-430C-9C88-F7448DBD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29327-BC45-4AD8-A5F4-07D93CE3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7784-3838-492B-B15E-0043EAD013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576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F4E122-85AD-4BEB-BB50-F93224A1A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7D733-ECF2-4D13-BF19-9CBE902F9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8E828-CA58-4C8C-902C-12E6D323D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D4088-29F2-4E6B-9AC7-98F4A499B1AF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3C4D6-4C69-4C6A-9B99-A7E764AD8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8141C-F2AE-49E6-97BB-CB7EFD487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D7784-3838-492B-B15E-0043EAD013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76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8497174-B863-46B2-AEF1-2F675F44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50154"/>
            <a:ext cx="10515600" cy="1325563"/>
          </a:xfrm>
        </p:spPr>
        <p:txBody>
          <a:bodyPr>
            <a:normAutofit/>
          </a:bodyPr>
          <a:lstStyle/>
          <a:p>
            <a:r>
              <a:rPr lang="en-CA" sz="6600" b="1" dirty="0">
                <a:latin typeface="Lucida Console" panose="020B0609040504020204" pitchFamily="49" charset="0"/>
              </a:rPr>
              <a:t>MIDI-</a:t>
            </a:r>
            <a:r>
              <a:rPr lang="en-CA" sz="6600" b="1" dirty="0" err="1">
                <a:latin typeface="Lucida Console" panose="020B0609040504020204" pitchFamily="49" charset="0"/>
              </a:rPr>
              <a:t>Verter</a:t>
            </a:r>
            <a:r>
              <a:rPr lang="en-CA" sz="6600" b="1" dirty="0">
                <a:latin typeface="Lucida Console" panose="020B0609040504020204" pitchFamily="49" charset="0"/>
              </a:rPr>
              <a:t>!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CE2CBBA5-D180-4C53-BB96-726B553B4FA7}"/>
              </a:ext>
            </a:extLst>
          </p:cNvPr>
          <p:cNvSpPr txBox="1">
            <a:spLocks/>
          </p:cNvSpPr>
          <p:nvPr/>
        </p:nvSpPr>
        <p:spPr>
          <a:xfrm>
            <a:off x="247650" y="9739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200" b="1" dirty="0">
                <a:latin typeface="Lucida Console" panose="020B0609040504020204" pitchFamily="49" charset="0"/>
              </a:rPr>
              <a:t> </a:t>
            </a:r>
            <a:r>
              <a:rPr lang="en-CA" sz="3300" dirty="0">
                <a:latin typeface="Bahnschrift" panose="020B0502040204020203" pitchFamily="34" charset="0"/>
              </a:rPr>
              <a:t>T</a:t>
            </a:r>
            <a:r>
              <a:rPr lang="en-CA" sz="3200" b="1" dirty="0">
                <a:latin typeface="Lucida Console" panose="020B0609040504020204" pitchFamily="49" charset="0"/>
              </a:rPr>
              <a:t>he Universal </a:t>
            </a:r>
            <a:r>
              <a:rPr lang="en-CA" sz="3200" dirty="0">
                <a:latin typeface="Bahnschrift" panose="020B0502040204020203" pitchFamily="34" charset="0"/>
              </a:rPr>
              <a:t>T</a:t>
            </a:r>
            <a:r>
              <a:rPr lang="en-CA" sz="3200" b="1" dirty="0">
                <a:latin typeface="Lucida Console" panose="020B0609040504020204" pitchFamily="49" charset="0"/>
              </a:rPr>
              <a:t>ranslator</a:t>
            </a:r>
          </a:p>
          <a:p>
            <a:r>
              <a:rPr lang="en-CA" sz="3200" b="1" dirty="0">
                <a:latin typeface="Lucida Console" panose="020B0609040504020204" pitchFamily="49" charset="0"/>
              </a:rPr>
              <a:t>      … For Synthesizers!</a:t>
            </a:r>
          </a:p>
        </p:txBody>
      </p:sp>
      <p:sp>
        <p:nvSpPr>
          <p:cNvPr id="11" name="Title 7">
            <a:extLst>
              <a:ext uri="{FF2B5EF4-FFF2-40B4-BE49-F238E27FC236}">
                <a16:creationId xmlns:a16="http://schemas.microsoft.com/office/drawing/2014/main" id="{739913DF-80C7-418A-8F75-4D98E8D14AE6}"/>
              </a:ext>
            </a:extLst>
          </p:cNvPr>
          <p:cNvSpPr txBox="1">
            <a:spLocks/>
          </p:cNvSpPr>
          <p:nvPr/>
        </p:nvSpPr>
        <p:spPr>
          <a:xfrm>
            <a:off x="3543300" y="16906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dirty="0">
                <a:latin typeface="Bahnschrift" panose="020B0502040204020203" pitchFamily="34" charset="0"/>
              </a:rPr>
              <a:t>T</a:t>
            </a:r>
            <a:r>
              <a:rPr lang="en-CA" sz="2800" dirty="0">
                <a:latin typeface="Lucida Console" panose="020B0609040504020204" pitchFamily="49" charset="0"/>
              </a:rPr>
              <a:t>homas </a:t>
            </a:r>
            <a:r>
              <a:rPr lang="en-CA" sz="3300" dirty="0">
                <a:latin typeface="Lucida Console" panose="020B0609040504020204" pitchFamily="49" charset="0"/>
              </a:rPr>
              <a:t>S</a:t>
            </a:r>
            <a:r>
              <a:rPr lang="en-CA" sz="2800" dirty="0">
                <a:latin typeface="Lucida Console" panose="020B0609040504020204" pitchFamily="49" charset="0"/>
              </a:rPr>
              <a:t>kene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055273-6D54-4245-8EC9-29AFA07AF069}"/>
              </a:ext>
            </a:extLst>
          </p:cNvPr>
          <p:cNvSpPr/>
          <p:nvPr/>
        </p:nvSpPr>
        <p:spPr>
          <a:xfrm>
            <a:off x="400050" y="4640263"/>
            <a:ext cx="5934075" cy="173831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4F6995-647F-44A7-A8B5-C19AD96C047B}"/>
              </a:ext>
            </a:extLst>
          </p:cNvPr>
          <p:cNvSpPr txBox="1"/>
          <p:nvPr/>
        </p:nvSpPr>
        <p:spPr>
          <a:xfrm>
            <a:off x="600075" y="4901248"/>
            <a:ext cx="61269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bg1"/>
                </a:solidFill>
                <a:latin typeface="Lucida Console" panose="020B0609040504020204" pitchFamily="49" charset="0"/>
              </a:rPr>
              <a:t>-Play it with your keyboard!</a:t>
            </a:r>
          </a:p>
          <a:p>
            <a:r>
              <a:rPr lang="en-CA" dirty="0">
                <a:solidFill>
                  <a:schemeClr val="bg1"/>
                </a:solidFill>
                <a:latin typeface="Lucida Console" panose="020B0609040504020204" pitchFamily="49" charset="0"/>
              </a:rPr>
              <a:t>-Play it with your synth guitar!</a:t>
            </a:r>
          </a:p>
          <a:p>
            <a:r>
              <a:rPr lang="en-CA" dirty="0">
                <a:solidFill>
                  <a:schemeClr val="bg1"/>
                </a:solidFill>
                <a:latin typeface="Lucida Console" panose="020B0609040504020204" pitchFamily="49" charset="0"/>
              </a:rPr>
              <a:t>-Play it with your drum pad controller!</a:t>
            </a:r>
          </a:p>
          <a:p>
            <a:r>
              <a:rPr lang="en-CA" dirty="0">
                <a:solidFill>
                  <a:schemeClr val="bg1"/>
                </a:solidFill>
                <a:latin typeface="Lucida Console" panose="020B0609040504020204" pitchFamily="49" charset="0"/>
              </a:rPr>
              <a:t>-Play it with your phone!</a:t>
            </a:r>
          </a:p>
          <a:p>
            <a:endParaRPr lang="en-CA" dirty="0">
              <a:latin typeface="Lucida Console" panose="020B060904050402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9A3A01-9F7B-4DE3-B6A4-A1EF1CAF916C}"/>
              </a:ext>
            </a:extLst>
          </p:cNvPr>
          <p:cNvSpPr/>
          <p:nvPr/>
        </p:nvSpPr>
        <p:spPr>
          <a:xfrm>
            <a:off x="400050" y="2722426"/>
            <a:ext cx="5934075" cy="154888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99021D-8940-474C-8A04-CBE1DCE5C691}"/>
              </a:ext>
            </a:extLst>
          </p:cNvPr>
          <p:cNvSpPr txBox="1"/>
          <p:nvPr/>
        </p:nvSpPr>
        <p:spPr>
          <a:xfrm>
            <a:off x="733425" y="2896701"/>
            <a:ext cx="49244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CA" dirty="0">
                <a:solidFill>
                  <a:schemeClr val="bg1"/>
                </a:solidFill>
                <a:latin typeface="Lucida Console" panose="020B0609040504020204" pitchFamily="49" charset="0"/>
              </a:rPr>
              <a:t>The MIDI-</a:t>
            </a:r>
            <a:r>
              <a:rPr lang="en-CA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Verter</a:t>
            </a:r>
            <a:r>
              <a:rPr lang="en-CA" dirty="0">
                <a:solidFill>
                  <a:schemeClr val="bg1"/>
                </a:solidFill>
                <a:latin typeface="Lucida Console" panose="020B0609040504020204" pitchFamily="49" charset="0"/>
              </a:rPr>
              <a:t> is the musician’s Swiss army knife. It hooks up to any analog synthesizer and turns it into a MIDI-ready instrument!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7DE097F-E0A4-4B01-8BA5-B4034CB1D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02376" y="1036641"/>
            <a:ext cx="6064249" cy="461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73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Bahnschrift</vt:lpstr>
      <vt:lpstr>Calibri</vt:lpstr>
      <vt:lpstr>Calibri Light</vt:lpstr>
      <vt:lpstr>Lucida Console</vt:lpstr>
      <vt:lpstr>Office Theme</vt:lpstr>
      <vt:lpstr>MIDI-Verter!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Skene, Thomas</dc:creator>
  <cp:lastModifiedBy>Skene, Thomas</cp:lastModifiedBy>
  <cp:revision>10</cp:revision>
  <dcterms:created xsi:type="dcterms:W3CDTF">2021-05-11T02:25:02Z</dcterms:created>
  <dcterms:modified xsi:type="dcterms:W3CDTF">2021-05-11T03:56:43Z</dcterms:modified>
</cp:coreProperties>
</file>