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7" r:id="rId9"/>
    <p:sldId id="261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146F6-726F-4AA3-BE3C-A77F8DAE6B2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15379-BACB-4A9A-B361-4594B395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15379-BACB-4A9A-B361-4594B3952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15379-BACB-4A9A-B361-4594B3952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15379-BACB-4A9A-B361-4594B3952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F1D2-8D7F-436A-B604-173ED73566B6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49-DA32-4D0A-846F-FFCF608CFEEC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1BEE-019B-470D-B092-7B0D1101C0F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37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FA-021C-430B-94DF-FB733A02E39B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EC86-B89C-4ABD-9F74-CA588B1BD2D5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18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57E-6D74-4F13-A020-CD9A2401E280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8E91-3E7C-490C-B5FF-8B579B478333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25E4-63D5-4407-80B1-5DC715DD7A21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A9B0-72C3-4808-A61D-7D274B2D7185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B150-5B65-4F34-BF49-93BAD2C48DA7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3A1-A3CF-4E95-8D71-6891E424945F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315-E2D3-41AF-AFA9-84DB3E4308EC}" type="datetime1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8F4-231B-4E8A-BA83-52BC5181A850}" type="datetime1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C43-7692-46A3-BCD6-A5EA3B34B7C6}" type="datetime1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1EE6-71E3-4964-BF5F-084B6E9EE26E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712B-80FC-4D47-B0DC-C383A8FC9826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7FD-C43F-4A91-9C83-A146F30FD41B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10FB8A-6E09-4A41-8D6C-DE864003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i&amp;rct=j&amp;q=&amp;esrc=s&amp;source=images&amp;cd=&amp;ved=0ahUKEwjL2Y60jIvQAhVLy2MKHWPDDK8QjRwIBw&amp;url=http://www.banggood.com/Multifunction-Bluetooth-Controlled-Robot-Smart-Car-Kits-For-Arduino-p-906628.html&amp;psig=AFQjCNFtsFbQpFT0kJY91C7sS4Y379Ei-A&amp;ust=1478211220369697&amp;cad=rj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Car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Exodus Ramsay</a:t>
            </a:r>
          </a:p>
          <a:p>
            <a:r>
              <a:rPr lang="en-US" dirty="0" smtClean="0"/>
              <a:t>October 25 2016</a:t>
            </a:r>
            <a:endParaRPr lang="en-US" dirty="0"/>
          </a:p>
        </p:txBody>
      </p:sp>
      <p:pic>
        <p:nvPicPr>
          <p:cNvPr id="11266" name="Picture 2" descr="Image result for robot chassis car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9358" y="326252"/>
            <a:ext cx="4226242" cy="4226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3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Bill of Materials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1392" y="1264555"/>
            <a:ext cx="7481917" cy="413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95331" y="2043404"/>
            <a:ext cx="153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for parts </a:t>
            </a:r>
          </a:p>
          <a:p>
            <a:r>
              <a:rPr lang="en-US" dirty="0" smtClean="0"/>
              <a:t>33.89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28500"/>
              </p:ext>
            </p:extLst>
          </p:nvPr>
        </p:nvGraphicFramePr>
        <p:xfrm>
          <a:off x="2579848" y="1723054"/>
          <a:ext cx="5943600" cy="2860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1800"/>
                <a:gridCol w="2971800"/>
              </a:tblGrid>
              <a:tr h="283029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Brainstorming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Schematic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Parts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PCB , populate PCB &amp; Test 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</a:t>
                      </a:r>
                      <a:r>
                        <a:rPr lang="en-CA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Improvements/Early Errors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have put in a IR remote control feature </a:t>
            </a:r>
          </a:p>
          <a:p>
            <a:r>
              <a:rPr lang="en-CA" dirty="0" smtClean="0"/>
              <a:t>Some of my connections was connected correctly </a:t>
            </a:r>
          </a:p>
          <a:p>
            <a:r>
              <a:rPr lang="en-CA" dirty="0" smtClean="0"/>
              <a:t>PCB need to be resized to be 5 by 10</a:t>
            </a:r>
          </a:p>
          <a:p>
            <a:pPr marL="0" indent="0">
              <a:buNone/>
            </a:pPr>
            <a:r>
              <a:rPr lang="en-CA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self designed project with the knowledge I gained in the three years in this program.</a:t>
            </a:r>
          </a:p>
          <a:p>
            <a:r>
              <a:rPr lang="en-US" dirty="0" smtClean="0"/>
              <a:t>Learn more how to use and built a robot car </a:t>
            </a:r>
          </a:p>
          <a:p>
            <a:r>
              <a:rPr lang="en-US" dirty="0" smtClean="0"/>
              <a:t>Learn about the process of a big scale project(design , ordering parts and PCB and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Block diagram </a:t>
            </a:r>
          </a:p>
          <a:p>
            <a:r>
              <a:rPr lang="en-CA" dirty="0" smtClean="0"/>
              <a:t>Specifications</a:t>
            </a:r>
            <a:endParaRPr lang="en-US" dirty="0" smtClean="0"/>
          </a:p>
          <a:p>
            <a:r>
              <a:rPr lang="en-US" dirty="0" smtClean="0"/>
              <a:t>Project schematic </a:t>
            </a:r>
          </a:p>
          <a:p>
            <a:r>
              <a:rPr lang="en-US" dirty="0" smtClean="0"/>
              <a:t>PCB layout </a:t>
            </a:r>
          </a:p>
          <a:p>
            <a:r>
              <a:rPr lang="en-CA" dirty="0" smtClean="0"/>
              <a:t>Bill of Materials </a:t>
            </a:r>
          </a:p>
          <a:p>
            <a:r>
              <a:rPr lang="en-CA" dirty="0" smtClean="0"/>
              <a:t>Milestones </a:t>
            </a:r>
          </a:p>
          <a:p>
            <a:r>
              <a:rPr lang="en-CA" dirty="0" smtClean="0"/>
              <a:t>Improvements/Early errors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is a 4 wheel chassis robot car</a:t>
            </a:r>
          </a:p>
          <a:p>
            <a:r>
              <a:rPr lang="en-US" dirty="0" smtClean="0"/>
              <a:t>The  2 feature are (line following and object </a:t>
            </a:r>
            <a:r>
              <a:rPr lang="en-US" dirty="0"/>
              <a:t>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Wi-Fi control </a:t>
            </a:r>
          </a:p>
          <a:p>
            <a:r>
              <a:rPr lang="en-CA" dirty="0" err="1" smtClean="0"/>
              <a:t>Necleo</a:t>
            </a:r>
            <a:r>
              <a:rPr lang="en-CA" dirty="0" smtClean="0"/>
              <a:t> board is the microcontroller for my project</a:t>
            </a:r>
          </a:p>
          <a:p>
            <a:r>
              <a:rPr lang="en-CA" dirty="0" err="1" smtClean="0"/>
              <a:t>Gui</a:t>
            </a:r>
            <a:r>
              <a:rPr lang="en-CA" dirty="0" smtClean="0"/>
              <a:t> </a:t>
            </a:r>
            <a:r>
              <a:rPr lang="en-CA" smtClean="0"/>
              <a:t>for direction controls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/>
              <a:t>diagram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11306" y="1558212"/>
            <a:ext cx="5970638" cy="49079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SN754410 IC  is used for the  h-bridge circuit </a:t>
            </a:r>
          </a:p>
          <a:p>
            <a:r>
              <a:rPr lang="en-US" dirty="0" smtClean="0"/>
              <a:t>Mini d1 </a:t>
            </a:r>
            <a:r>
              <a:rPr lang="en-US" dirty="0" err="1" smtClean="0"/>
              <a:t>Wemos</a:t>
            </a:r>
            <a:r>
              <a:rPr lang="en-US" dirty="0" smtClean="0"/>
              <a:t> Wi-Fi Chip </a:t>
            </a:r>
          </a:p>
          <a:p>
            <a:r>
              <a:rPr lang="en-US" dirty="0" smtClean="0"/>
              <a:t>TRCT5000 IR sensors </a:t>
            </a:r>
          </a:p>
          <a:p>
            <a:r>
              <a:rPr lang="en-US" dirty="0" smtClean="0"/>
              <a:t>SR04 Object senor </a:t>
            </a:r>
          </a:p>
          <a:p>
            <a:r>
              <a:rPr lang="en-US" dirty="0" err="1" smtClean="0"/>
              <a:t>Necleo</a:t>
            </a:r>
            <a:r>
              <a:rPr lang="en-US" dirty="0" smtClean="0"/>
              <a:t> FR411RE is </a:t>
            </a:r>
          </a:p>
          <a:p>
            <a:r>
              <a:rPr lang="en-US" dirty="0" smtClean="0"/>
              <a:t>Power source Two 9V battery that are in parallel 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Gui</a:t>
            </a:r>
            <a:r>
              <a:rPr lang="en-US" dirty="0" smtClean="0"/>
              <a:t> is used to control the Robot car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schematic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74251" y="1495385"/>
            <a:ext cx="6396766" cy="4912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SN754410 IC dual motor divers IC it has 2 h-bridge in one IC that will be used to drive my motors </a:t>
            </a:r>
          </a:p>
          <a:p>
            <a:r>
              <a:rPr lang="en-CA" dirty="0" smtClean="0"/>
              <a:t>Step-down buck regulator </a:t>
            </a:r>
            <a:r>
              <a:rPr lang="en-CA" dirty="0"/>
              <a:t>from </a:t>
            </a:r>
            <a:r>
              <a:rPr lang="en-CA" dirty="0" smtClean="0"/>
              <a:t>9V to </a:t>
            </a:r>
            <a:r>
              <a:rPr lang="en-CA" dirty="0"/>
              <a:t>5V </a:t>
            </a:r>
            <a:r>
              <a:rPr lang="en-CA" dirty="0" smtClean="0"/>
              <a:t>at 3A</a:t>
            </a:r>
          </a:p>
          <a:p>
            <a:r>
              <a:rPr lang="en-CA" dirty="0" smtClean="0"/>
              <a:t>Headers are used to connect all of my components that are not directly to my </a:t>
            </a:r>
            <a:r>
              <a:rPr lang="en-CA" dirty="0" err="1" smtClean="0"/>
              <a:t>pcb</a:t>
            </a:r>
            <a:r>
              <a:rPr lang="en-CA" dirty="0" smtClean="0"/>
              <a:t> like IR sensors and </a:t>
            </a:r>
            <a:r>
              <a:rPr lang="en-CA" dirty="0" err="1" smtClean="0"/>
              <a:t>wifi</a:t>
            </a:r>
            <a:r>
              <a:rPr lang="en-CA" dirty="0" smtClean="0"/>
              <a:t> chip</a:t>
            </a:r>
          </a:p>
          <a:p>
            <a:r>
              <a:rPr lang="en-CA" dirty="0" smtClean="0"/>
              <a:t>Filtering </a:t>
            </a:r>
            <a:r>
              <a:rPr lang="en-CA" dirty="0" smtClean="0"/>
              <a:t>capacitor’s, get rid of </a:t>
            </a:r>
            <a:r>
              <a:rPr lang="en-US" dirty="0"/>
              <a:t>ripple voltage</a:t>
            </a:r>
            <a:endParaRPr lang="en-CA" dirty="0" smtClean="0"/>
          </a:p>
          <a:p>
            <a:r>
              <a:rPr lang="en-CA" dirty="0" smtClean="0"/>
              <a:t>Test points </a:t>
            </a:r>
          </a:p>
          <a:p>
            <a:pPr>
              <a:buNone/>
            </a:pPr>
            <a:r>
              <a:rPr lang="en-CA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PCB layout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2" y="735396"/>
            <a:ext cx="5244673" cy="56915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FB8A-6E09-4A41-8D6C-DE86400339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0016" y="1905000"/>
            <a:ext cx="2323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5cm x 8cm</a:t>
            </a:r>
          </a:p>
          <a:p>
            <a:endParaRPr lang="en-US" dirty="0" smtClean="0"/>
          </a:p>
          <a:p>
            <a:r>
              <a:rPr lang="en-US" dirty="0" smtClean="0"/>
              <a:t>Larger routes for high current protection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309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Robot Car </vt:lpstr>
      <vt:lpstr>Motivation</vt:lpstr>
      <vt:lpstr>Outline </vt:lpstr>
      <vt:lpstr>Introduction  </vt:lpstr>
      <vt:lpstr>Block diagram  </vt:lpstr>
      <vt:lpstr>Specifications </vt:lpstr>
      <vt:lpstr>Project schematic </vt:lpstr>
      <vt:lpstr>Project schematic</vt:lpstr>
      <vt:lpstr>PCB layout   </vt:lpstr>
      <vt:lpstr>Bill of Materials </vt:lpstr>
      <vt:lpstr>Milestones  </vt:lpstr>
      <vt:lpstr>Improvements/Early Errors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lab</dc:creator>
  <cp:lastModifiedBy>Admin lab</cp:lastModifiedBy>
  <cp:revision>37</cp:revision>
  <dcterms:created xsi:type="dcterms:W3CDTF">2016-10-25T13:52:28Z</dcterms:created>
  <dcterms:modified xsi:type="dcterms:W3CDTF">2016-11-03T19:46:06Z</dcterms:modified>
</cp:coreProperties>
</file>