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0D9D8-27E4-E342-8C45-6EF569BFB9CB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021F-1709-A946-8875-A5F71D28D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6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1021F-1709-A946-8875-A5F71D28DC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61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BD1A-506C-7E4E-B73B-0EE355C4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BCFA-CD2C-D343-9C23-7F6AF211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BB832-375A-4C47-8A0B-9D34EEF13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A29E5-90CB-0B4D-AA4C-F7A18871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E4121-C2FB-F241-B13A-CD3F1C647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71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1B90-0365-9147-9AB1-A4B0B130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A91F2-CC05-B141-A73F-666AA53B9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9BCF-3241-4A48-B2BA-9CA4380F3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5D355-48F8-CB4C-94CF-CE592A89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9D3F8-87F5-EC40-8806-0FB716C3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5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499F0-A71A-D949-A41E-07C5C7452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A2476-1454-BC49-A846-55A0E0AF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693A6-E74C-EF4A-9D43-82C5F327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7AA1-1ADE-924A-AC48-279681ED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527D0-F65B-734F-85B5-106EB1E6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6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FB17-5221-A748-A2D4-5240A312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96A-0C7D-4049-ACEC-56CF53B9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E6FD4-4F84-0748-857B-65FA4B610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1689D-5B01-0341-9F4E-C34F7470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37D7-BA21-5E4A-A515-32A8F1E2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04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B48A-ADD2-6E4A-A33D-25A3C87F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A7E2B-9897-594E-B819-15AE5DCB6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21A27-01A5-2B42-9054-DB425F98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FD8E-BDB1-3341-A07B-F4194EAF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9F1F4-8161-A542-AA0A-17E439CF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4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3CE66-E7BC-444B-B194-4E56F8D9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26EE5-62D6-4640-B972-9D58616E7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E669B-9752-2C47-AF22-8FAD94ED8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E8E1C-3B10-174B-923F-C30685E12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3424A-10CC-D74F-896C-91D47745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8AA69-D916-D346-AED4-89BF8809E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5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7F22C-ED70-054F-9C12-CEDC0530E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339A-8BAB-0640-8883-C31ED49E9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6923D-BB2C-F849-A67B-B4E8B3345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B2A5A1-E1DB-1E45-92FF-AA83595B8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D81A9-6D4C-7245-8CDC-293D1D415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577E9-0C94-E04C-88CF-9BD4F596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B2D490-9747-B246-9B1B-1FF0C40D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81C6B6-1D8E-5E4B-8F24-90809775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9A68-CA2F-A44B-A069-28CABD28E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C48FB-86CA-D349-8263-A4C8F171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ACB1D-433B-D84A-882B-6083B9AA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BE342-7AD3-6546-974F-8A3B7249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05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52A502-EB65-2E4F-AF2B-8CE1A4C41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AD48A-6342-5B46-A8ED-9C480614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AA751-35C6-4642-B6D0-E0FD87FC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47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588B-C4AD-8C4D-964F-188ACBD22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0CAF6-10A9-2749-9F87-65EF35908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7002F1-F4A6-A84F-BA27-253420776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C9DEC-6B55-A842-A2C1-CA4A17B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87DF5-3CAA-E240-914C-0D542867D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4644F-3057-9242-BC73-7DB65860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2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398B-8433-2349-B91E-C35ED73A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C054B-C717-4646-B1CF-BA4A4E135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D354F-58A5-2248-AA9C-1D25A20E3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22D8-6B9B-6649-978C-E6A3F079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2E97-88AB-FF49-A384-80CCEABA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6ADF9-CF6D-C74A-8575-8B3FF877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3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5A22C-91F6-7A46-B211-AC22E5C31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C827A-89B6-5947-80A0-255249D4A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55BA-B045-6441-AAAE-D5DFAFE3F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F86B-D54F-1042-9B7E-DF3DF93B28C3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9513E-D497-3B4A-BDC0-CA9C67311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28E5-24AE-4E4D-8055-8E7F98B1E2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DD463-27C6-7747-B896-3CD0187C2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9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AB01C-5529-9640-80D2-76BBF6CE76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4A15-1555-CD41-8BAB-7402A02B7B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4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8569AD2-25CC-7342-857B-00E6CBC58560}"/>
              </a:ext>
            </a:extLst>
          </p:cNvPr>
          <p:cNvSpPr/>
          <p:nvPr/>
        </p:nvSpPr>
        <p:spPr>
          <a:xfrm>
            <a:off x="2568388" y="0"/>
            <a:ext cx="6858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17" descr="A picture containing food&#10;&#10;Description automatically generated">
            <a:extLst>
              <a:ext uri="{FF2B5EF4-FFF2-40B4-BE49-F238E27FC236}">
                <a16:creationId xmlns:a16="http://schemas.microsoft.com/office/drawing/2014/main" id="{170FE21B-40C3-5044-908B-FCA1E5872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61" y="245690"/>
            <a:ext cx="2315234" cy="1813809"/>
          </a:xfrm>
          <a:prstGeom prst="rect">
            <a:avLst/>
          </a:prstGeom>
        </p:spPr>
      </p:pic>
      <p:pic>
        <p:nvPicPr>
          <p:cNvPr id="10" name="Content Placeholder 10">
            <a:extLst>
              <a:ext uri="{FF2B5EF4-FFF2-40B4-BE49-F238E27FC236}">
                <a16:creationId xmlns:a16="http://schemas.microsoft.com/office/drawing/2014/main" id="{A4A63DA4-BC0F-8545-B5B8-AFD5A364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004" y="53137"/>
            <a:ext cx="3919043" cy="228527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C836CF8-5ECA-584D-ABC6-BAE5DFC6B422}"/>
              </a:ext>
            </a:extLst>
          </p:cNvPr>
          <p:cNvGrpSpPr/>
          <p:nvPr/>
        </p:nvGrpSpPr>
        <p:grpSpPr>
          <a:xfrm>
            <a:off x="5113745" y="3096827"/>
            <a:ext cx="4272302" cy="3788717"/>
            <a:chOff x="2803053" y="3915370"/>
            <a:chExt cx="3018679" cy="267699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8F8AFB5-EB48-7845-9720-24F89139FA77}"/>
                </a:ext>
              </a:extLst>
            </p:cNvPr>
            <p:cNvGrpSpPr/>
            <p:nvPr/>
          </p:nvGrpSpPr>
          <p:grpSpPr>
            <a:xfrm>
              <a:off x="2803053" y="5270068"/>
              <a:ext cx="1042413" cy="1209940"/>
              <a:chOff x="7628077" y="5230907"/>
              <a:chExt cx="1042413" cy="120994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639016C-4604-D14A-BD7C-A1528485E794}"/>
                  </a:ext>
                </a:extLst>
              </p:cNvPr>
              <p:cNvSpPr/>
              <p:nvPr/>
            </p:nvSpPr>
            <p:spPr>
              <a:xfrm>
                <a:off x="7628077" y="5230907"/>
                <a:ext cx="1042413" cy="91329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Content Placeholder 28" descr="A picture containing drawing&#10;&#10;Description automatically generated">
                <a:extLst>
                  <a:ext uri="{FF2B5EF4-FFF2-40B4-BE49-F238E27FC236}">
                    <a16:creationId xmlns:a16="http://schemas.microsoft.com/office/drawing/2014/main" id="{37CCF49A-E23B-4C40-9050-A0262129C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28077" y="5382667"/>
                <a:ext cx="1042413" cy="1058180"/>
              </a:xfrm>
              <a:prstGeom prst="rect">
                <a:avLst/>
              </a:prstGeom>
            </p:spPr>
          </p:pic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666CDA5-358D-994B-BB46-108E005A4288}"/>
                </a:ext>
              </a:extLst>
            </p:cNvPr>
            <p:cNvGrpSpPr/>
            <p:nvPr/>
          </p:nvGrpSpPr>
          <p:grpSpPr>
            <a:xfrm>
              <a:off x="2803053" y="3915370"/>
              <a:ext cx="1042413" cy="1233740"/>
              <a:chOff x="7628077" y="3876209"/>
              <a:chExt cx="1042413" cy="123374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82ABEAA-4504-624F-A41E-6CBBB2593142}"/>
                  </a:ext>
                </a:extLst>
              </p:cNvPr>
              <p:cNvSpPr/>
              <p:nvPr/>
            </p:nvSpPr>
            <p:spPr>
              <a:xfrm>
                <a:off x="7628077" y="3876209"/>
                <a:ext cx="1042413" cy="10185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Picture 20" descr="A picture containing clock&#10;&#10;Description automatically generated">
                <a:extLst>
                  <a:ext uri="{FF2B5EF4-FFF2-40B4-BE49-F238E27FC236}">
                    <a16:creationId xmlns:a16="http://schemas.microsoft.com/office/drawing/2014/main" id="{155994AD-0FA9-0346-908B-FB49FFCFDA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628077" y="4051769"/>
                <a:ext cx="1042413" cy="1058180"/>
              </a:xfrm>
              <a:prstGeom prst="rect">
                <a:avLst/>
              </a:prstGeom>
            </p:spPr>
          </p:pic>
        </p:grpSp>
        <p:pic>
          <p:nvPicPr>
            <p:cNvPr id="14" name="Content Placeholder 10">
              <a:extLst>
                <a:ext uri="{FF2B5EF4-FFF2-40B4-BE49-F238E27FC236}">
                  <a16:creationId xmlns:a16="http://schemas.microsoft.com/office/drawing/2014/main" id="{6F849E78-FF1E-0D4E-9073-35F759D0F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94792" y="4019918"/>
              <a:ext cx="1126940" cy="1024644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3BE6BE1-D886-734A-94A3-8DD44454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94792" y="5362717"/>
              <a:ext cx="1126940" cy="1024643"/>
            </a:xfrm>
            <a:prstGeom prst="rect">
              <a:avLst/>
            </a:prstGeom>
          </p:spPr>
        </p:pic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5542151-05FB-7044-9FE1-715CEAA3BE72}"/>
                </a:ext>
              </a:extLst>
            </p:cNvPr>
            <p:cNvSpPr/>
            <p:nvPr/>
          </p:nvSpPr>
          <p:spPr>
            <a:xfrm>
              <a:off x="4043946" y="4326007"/>
              <a:ext cx="507243" cy="412467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65E791E9-D8D1-A541-8851-EA1DFC6E67B6}"/>
                </a:ext>
              </a:extLst>
            </p:cNvPr>
            <p:cNvSpPr/>
            <p:nvPr/>
          </p:nvSpPr>
          <p:spPr>
            <a:xfrm>
              <a:off x="4043946" y="5668805"/>
              <a:ext cx="507243" cy="412467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3CDA52-C61C-EA46-ADF3-3AFB1DDBB44A}"/>
                </a:ext>
              </a:extLst>
            </p:cNvPr>
            <p:cNvSpPr txBox="1"/>
            <p:nvPr/>
          </p:nvSpPr>
          <p:spPr>
            <a:xfrm>
              <a:off x="3478265" y="4715898"/>
              <a:ext cx="1638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Control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16383C-4A4A-9840-8800-9F46A5B9DD68}"/>
                </a:ext>
              </a:extLst>
            </p:cNvPr>
            <p:cNvSpPr txBox="1"/>
            <p:nvPr/>
          </p:nvSpPr>
          <p:spPr>
            <a:xfrm>
              <a:off x="3478265" y="6069142"/>
              <a:ext cx="16386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 model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3F8888-C472-A04A-9EF1-1593A8B940A0}"/>
              </a:ext>
            </a:extLst>
          </p:cNvPr>
          <p:cNvGrpSpPr/>
          <p:nvPr/>
        </p:nvGrpSpPr>
        <p:grpSpPr>
          <a:xfrm>
            <a:off x="2600761" y="3384755"/>
            <a:ext cx="2315234" cy="3093773"/>
            <a:chOff x="1142787" y="4118811"/>
            <a:chExt cx="1635874" cy="2185966"/>
          </a:xfrm>
        </p:grpSpPr>
        <p:pic>
          <p:nvPicPr>
            <p:cNvPr id="25" name="Content Placeholder 4" descr="A picture containing large, sitting, wheel, looking&#10;&#10;Description automatically generated">
              <a:extLst>
                <a:ext uri="{FF2B5EF4-FFF2-40B4-BE49-F238E27FC236}">
                  <a16:creationId xmlns:a16="http://schemas.microsoft.com/office/drawing/2014/main" id="{47062C03-D0A0-9E45-9A86-77530FA84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42787" y="4118811"/>
              <a:ext cx="956127" cy="826858"/>
            </a:xfrm>
            <a:prstGeom prst="rect">
              <a:avLst/>
            </a:prstGeom>
          </p:spPr>
        </p:pic>
        <p:pic>
          <p:nvPicPr>
            <p:cNvPr id="26" name="Content Placeholder 7" descr="A picture containing electronics, speaker&#10;&#10;Description automatically generated">
              <a:extLst>
                <a:ext uri="{FF2B5EF4-FFF2-40B4-BE49-F238E27FC236}">
                  <a16:creationId xmlns:a16="http://schemas.microsoft.com/office/drawing/2014/main" id="{4CC2A89D-44E8-1140-8915-BE0059B1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48976" y="5445299"/>
              <a:ext cx="956127" cy="859478"/>
            </a:xfrm>
            <a:prstGeom prst="rect">
              <a:avLst/>
            </a:prstGeom>
          </p:spPr>
        </p:pic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E39DFB8E-65F6-CD43-BE47-57DC14B4DECD}"/>
                </a:ext>
              </a:extLst>
            </p:cNvPr>
            <p:cNvSpPr/>
            <p:nvPr/>
          </p:nvSpPr>
          <p:spPr>
            <a:xfrm>
              <a:off x="2271418" y="4326007"/>
              <a:ext cx="507243" cy="412467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2DE48BB0-5522-CE42-A430-B68B003E5900}"/>
                </a:ext>
              </a:extLst>
            </p:cNvPr>
            <p:cNvSpPr/>
            <p:nvPr/>
          </p:nvSpPr>
          <p:spPr>
            <a:xfrm>
              <a:off x="2271418" y="5668805"/>
              <a:ext cx="507243" cy="412467"/>
            </a:xfrm>
            <a:prstGeom prst="rightArrow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ight Arrow 28">
            <a:extLst>
              <a:ext uri="{FF2B5EF4-FFF2-40B4-BE49-F238E27FC236}">
                <a16:creationId xmlns:a16="http://schemas.microsoft.com/office/drawing/2014/main" id="{9CD0C1BD-0F8D-AC44-A8AB-5C44352FD561}"/>
              </a:ext>
            </a:extLst>
          </p:cNvPr>
          <p:cNvSpPr/>
          <p:nvPr/>
        </p:nvSpPr>
        <p:spPr>
          <a:xfrm>
            <a:off x="5113745" y="810557"/>
            <a:ext cx="433340" cy="65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745B8D5D-34F2-2F47-96AB-7C96313D240E}"/>
              </a:ext>
            </a:extLst>
          </p:cNvPr>
          <p:cNvSpPr/>
          <p:nvPr/>
        </p:nvSpPr>
        <p:spPr>
          <a:xfrm rot="5400000">
            <a:off x="5634731" y="2465342"/>
            <a:ext cx="433340" cy="6575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7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Nott, Alexander</dc:creator>
  <cp:lastModifiedBy>Nott, Alexander</cp:lastModifiedBy>
  <cp:revision>3</cp:revision>
  <dcterms:created xsi:type="dcterms:W3CDTF">2020-08-12T00:23:48Z</dcterms:created>
  <dcterms:modified xsi:type="dcterms:W3CDTF">2020-08-12T04:26:42Z</dcterms:modified>
</cp:coreProperties>
</file>