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D9D8-27E4-E342-8C45-6EF569BFB9C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021F-1709-A946-8875-A5F71D28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1021F-1709-A946-8875-A5F71D28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D1A-506C-7E4E-B73B-0EE355C4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BCFA-CD2C-D343-9C23-7F6AF211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B832-375A-4C47-8A0B-9D34EEF1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29E5-90CB-0B4D-AA4C-F7A1887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4121-C2FB-F241-B13A-CD3F1C64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B90-0365-9147-9AB1-A4B0B13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91F2-CC05-B141-A73F-666AA53B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9BCF-3241-4A48-B2BA-9CA4380F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D355-48F8-CB4C-94CF-CE592A89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D3F8-87F5-EC40-8806-0FB716C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499F0-A71A-D949-A41E-07C5C7452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2476-1454-BC49-A846-55A0E0AF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93A6-E74C-EF4A-9D43-82C5F327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7AA1-1ADE-924A-AC48-279681E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27D0-F65B-734F-85B5-106EB1E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B17-5221-A748-A2D4-5240A312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96A-0C7D-4049-ACEC-56CF53B9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6FD4-4F84-0748-857B-65FA4B61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689D-5B01-0341-9F4E-C34F7470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37D7-BA21-5E4A-A515-32A8F1E2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B48A-ADD2-6E4A-A33D-25A3C87F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7E2B-9897-594E-B819-15AE5DCB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1A27-01A5-2B42-9054-DB425F9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FD8E-BDB1-3341-A07B-F4194EAF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F1F4-8161-A542-AA0A-17E439CF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E66-E7BC-444B-B194-4E56F8D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6EE5-62D6-4640-B972-9D58616E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669B-9752-2C47-AF22-8FAD94ED8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8E1C-3B10-174B-923F-C30685E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3424A-10CC-D74F-896C-91D4774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AA69-D916-D346-AED4-89BF8809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F22C-ED70-054F-9C12-CEDC0530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339A-8BAB-0640-8883-C31ED49E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6923D-BB2C-F849-A67B-B4E8B334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2A5A1-E1DB-1E45-92FF-AA83595B8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D81A9-6D4C-7245-8CDC-293D1D41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77E9-0C94-E04C-88CF-9BD4F596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2D490-9747-B246-9B1B-1FF0C40D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1C6B6-1D8E-5E4B-8F24-90809775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9A68-CA2F-A44B-A069-28CABD2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C48FB-86CA-D349-8263-A4C8F17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ACB1D-433B-D84A-882B-6083B9AA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BE342-7AD3-6546-974F-8A3B7249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2A502-EB65-2E4F-AF2B-8CE1A4C4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AD48A-6342-5B46-A8ED-9C48061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A751-35C6-4642-B6D0-E0FD87FC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588B-C4AD-8C4D-964F-188ACBD2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CAF6-10A9-2749-9F87-65EF3590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02F1-F4A6-A84F-BA27-25342077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9DEC-6B55-A842-A2C1-CA4A17B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7DF5-3CAA-E240-914C-0D54286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644F-3057-9242-BC73-7DB65860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98B-8433-2349-B91E-C35ED73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C054B-C717-4646-B1CF-BA4A4E13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354F-58A5-2248-AA9C-1D25A20E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22D8-6B9B-6649-978C-E6A3F079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2E97-88AB-FF49-A384-80CCEABA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ADF9-CF6D-C74A-8575-8B3FF87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A22C-91F6-7A46-B211-AC22E5C3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827A-89B6-5947-80A0-255249D4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55BA-B045-6441-AAAE-D5DFAFE3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F86B-D54F-1042-9B7E-DF3DF93B28C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513E-D497-3B4A-BDC0-CA9C6731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28E5-24AE-4E4D-8055-8E7F98B1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B01C-5529-9640-80D2-76BBF6CE7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4A15-1555-CD41-8BAB-7402A02B7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69AD2-25CC-7342-857B-00E6CBC58560}"/>
              </a:ext>
            </a:extLst>
          </p:cNvPr>
          <p:cNvSpPr/>
          <p:nvPr/>
        </p:nvSpPr>
        <p:spPr>
          <a:xfrm>
            <a:off x="2568388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7" descr="A picture containing food&#10;&#10;Description automatically generated">
            <a:extLst>
              <a:ext uri="{FF2B5EF4-FFF2-40B4-BE49-F238E27FC236}">
                <a16:creationId xmlns:a16="http://schemas.microsoft.com/office/drawing/2014/main" id="{170FE21B-40C3-5044-908B-FCA1E587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61" y="245690"/>
            <a:ext cx="2315234" cy="1813809"/>
          </a:xfrm>
          <a:prstGeom prst="rect">
            <a:avLst/>
          </a:prstGeom>
        </p:spPr>
      </p:pic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A4A63DA4-BC0F-8545-B5B8-AFD5A364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004" y="53137"/>
            <a:ext cx="3919043" cy="22852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836CF8-5ECA-584D-ABC6-BAE5DFC6B422}"/>
              </a:ext>
            </a:extLst>
          </p:cNvPr>
          <p:cNvGrpSpPr/>
          <p:nvPr/>
        </p:nvGrpSpPr>
        <p:grpSpPr>
          <a:xfrm>
            <a:off x="5113745" y="3096827"/>
            <a:ext cx="4272302" cy="3788717"/>
            <a:chOff x="2803053" y="3915370"/>
            <a:chExt cx="3018679" cy="2676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F8AFB5-EB48-7845-9720-24F89139FA77}"/>
                </a:ext>
              </a:extLst>
            </p:cNvPr>
            <p:cNvGrpSpPr/>
            <p:nvPr/>
          </p:nvGrpSpPr>
          <p:grpSpPr>
            <a:xfrm>
              <a:off x="2803053" y="5270068"/>
              <a:ext cx="1042413" cy="1209940"/>
              <a:chOff x="7628077" y="5230907"/>
              <a:chExt cx="1042413" cy="120994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39016C-4604-D14A-BD7C-A1528485E794}"/>
                  </a:ext>
                </a:extLst>
              </p:cNvPr>
              <p:cNvSpPr/>
              <p:nvPr/>
            </p:nvSpPr>
            <p:spPr>
              <a:xfrm>
                <a:off x="7628077" y="5230907"/>
                <a:ext cx="1042413" cy="913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Content Placeholder 2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7CCF49A-E23B-4C40-9050-A0262129C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8077" y="5382667"/>
                <a:ext cx="1042413" cy="105818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66CDA5-358D-994B-BB46-108E005A4288}"/>
                </a:ext>
              </a:extLst>
            </p:cNvPr>
            <p:cNvGrpSpPr/>
            <p:nvPr/>
          </p:nvGrpSpPr>
          <p:grpSpPr>
            <a:xfrm>
              <a:off x="2803053" y="3915370"/>
              <a:ext cx="1042413" cy="1233740"/>
              <a:chOff x="7628077" y="3876209"/>
              <a:chExt cx="1042413" cy="12337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2ABEAA-4504-624F-A41E-6CBBB2593142}"/>
                  </a:ext>
                </a:extLst>
              </p:cNvPr>
              <p:cNvSpPr/>
              <p:nvPr/>
            </p:nvSpPr>
            <p:spPr>
              <a:xfrm>
                <a:off x="7628077" y="3876209"/>
                <a:ext cx="1042413" cy="1018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155994AD-0FA9-0346-908B-FB49FFCFD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8077" y="4051769"/>
                <a:ext cx="1042413" cy="1058180"/>
              </a:xfrm>
              <a:prstGeom prst="rect">
                <a:avLst/>
              </a:prstGeom>
            </p:spPr>
          </p:pic>
        </p:grpSp>
        <p:pic>
          <p:nvPicPr>
            <p:cNvPr id="14" name="Content Placeholder 10">
              <a:extLst>
                <a:ext uri="{FF2B5EF4-FFF2-40B4-BE49-F238E27FC236}">
                  <a16:creationId xmlns:a16="http://schemas.microsoft.com/office/drawing/2014/main" id="{6F849E78-FF1E-0D4E-9073-35F759D0F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4792" y="4019918"/>
              <a:ext cx="1126940" cy="10246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BE6BE1-D886-734A-94A3-8DD44454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94792" y="5362717"/>
              <a:ext cx="1126940" cy="1024643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5542151-05FB-7044-9FE1-715CEAA3BE72}"/>
                </a:ext>
              </a:extLst>
            </p:cNvPr>
            <p:cNvSpPr/>
            <p:nvPr/>
          </p:nvSpPr>
          <p:spPr>
            <a:xfrm>
              <a:off x="4043946" y="4326007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5E791E9-D8D1-A541-8851-EA1DFC6E67B6}"/>
                </a:ext>
              </a:extLst>
            </p:cNvPr>
            <p:cNvSpPr/>
            <p:nvPr/>
          </p:nvSpPr>
          <p:spPr>
            <a:xfrm>
              <a:off x="4043946" y="5668805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CDA52-C61C-EA46-ADF3-3AFB1DDBB44A}"/>
                </a:ext>
              </a:extLst>
            </p:cNvPr>
            <p:cNvSpPr txBox="1"/>
            <p:nvPr/>
          </p:nvSpPr>
          <p:spPr>
            <a:xfrm>
              <a:off x="3478265" y="4715898"/>
              <a:ext cx="1638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Control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16383C-4A4A-9840-8800-9F46A5B9DD68}"/>
                </a:ext>
              </a:extLst>
            </p:cNvPr>
            <p:cNvSpPr txBox="1"/>
            <p:nvPr/>
          </p:nvSpPr>
          <p:spPr>
            <a:xfrm>
              <a:off x="3478265" y="6069142"/>
              <a:ext cx="1638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 model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CD0C1BD-0F8D-AC44-A8AB-5C44352FD561}"/>
              </a:ext>
            </a:extLst>
          </p:cNvPr>
          <p:cNvSpPr/>
          <p:nvPr/>
        </p:nvSpPr>
        <p:spPr>
          <a:xfrm>
            <a:off x="5113745" y="810557"/>
            <a:ext cx="433340" cy="65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45B8D5D-34F2-2F47-96AB-7C96313D240E}"/>
              </a:ext>
            </a:extLst>
          </p:cNvPr>
          <p:cNvSpPr/>
          <p:nvPr/>
        </p:nvSpPr>
        <p:spPr>
          <a:xfrm rot="5400000">
            <a:off x="7209855" y="2443932"/>
            <a:ext cx="433340" cy="65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17" descr="A picture containing food&#10;&#10;Description automatically generated">
            <a:extLst>
              <a:ext uri="{FF2B5EF4-FFF2-40B4-BE49-F238E27FC236}">
                <a16:creationId xmlns:a16="http://schemas.microsoft.com/office/drawing/2014/main" id="{87DB548C-FBDA-224E-9260-9B4243D3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82" y="2120568"/>
            <a:ext cx="2315234" cy="1813809"/>
          </a:xfrm>
          <a:prstGeom prst="rect">
            <a:avLst/>
          </a:prstGeom>
        </p:spPr>
      </p:pic>
      <p:pic>
        <p:nvPicPr>
          <p:cNvPr id="33" name="Content Placeholder 17" descr="A picture containing food&#10;&#10;Description automatically generated">
            <a:extLst>
              <a:ext uri="{FF2B5EF4-FFF2-40B4-BE49-F238E27FC236}">
                <a16:creationId xmlns:a16="http://schemas.microsoft.com/office/drawing/2014/main" id="{085BABCD-ED7B-7943-B7B2-9722D5D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58" y="3995446"/>
            <a:ext cx="2315234" cy="1813809"/>
          </a:xfrm>
          <a:prstGeom prst="rect">
            <a:avLst/>
          </a:prstGeom>
        </p:spPr>
      </p:pic>
      <p:pic>
        <p:nvPicPr>
          <p:cNvPr id="34" name="Content Placeholder 17" descr="A picture containing food&#10;&#10;Description automatically generated">
            <a:extLst>
              <a:ext uri="{FF2B5EF4-FFF2-40B4-BE49-F238E27FC236}">
                <a16:creationId xmlns:a16="http://schemas.microsoft.com/office/drawing/2014/main" id="{A2CA629F-FC5A-A64F-BE00-3260B5D73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5"/>
          <a:stretch/>
        </p:blipFill>
        <p:spPr>
          <a:xfrm>
            <a:off x="2666684" y="5870324"/>
            <a:ext cx="2315234" cy="8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Nott, Alexander</dc:creator>
  <cp:lastModifiedBy>Nott, Alexander</cp:lastModifiedBy>
  <cp:revision>4</cp:revision>
  <dcterms:created xsi:type="dcterms:W3CDTF">2020-08-12T00:23:48Z</dcterms:created>
  <dcterms:modified xsi:type="dcterms:W3CDTF">2020-08-12T18:49:02Z</dcterms:modified>
</cp:coreProperties>
</file>