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C387-35F9-514F-95A9-07F673FD5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E799C-8FBC-B24E-B38D-DB6AA0A62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B51A6-6ED2-1C41-B6DF-2F417514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9D66-9B3E-6844-9957-9A05D7EA3CBC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75833-7F4B-F94E-A662-1D39ABF4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29E01-9B61-1544-B0E3-B3AE2708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9300-8210-FE45-8A64-931994D7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9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D71E-2A73-2748-8D58-663604A8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81934-5245-0545-A83E-9667F5A7C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81F50-F1D3-3943-9A72-A6DEA25B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9D66-9B3E-6844-9957-9A05D7EA3CBC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8E6CB-0706-4344-A08C-73C56525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3C73D-26C0-8449-980E-6AE05B57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9300-8210-FE45-8A64-931994D7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3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70CA96-AD93-C24D-B464-D8DD7CABF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ED799-C66D-2047-BB34-F65CFB841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56714-02FF-D24A-B3D4-7DCB2459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9D66-9B3E-6844-9957-9A05D7EA3CBC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37AF2-09A6-2B43-8B57-882F5EBD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336B8-ABAD-2C4A-A1A7-5235EED1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9300-8210-FE45-8A64-931994D7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5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19B7-6FB6-8D4E-8B72-0651CF82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154EE-DB32-4044-B8AE-9621660C4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DE35F-A545-264F-91D4-616428694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9D66-9B3E-6844-9957-9A05D7EA3CBC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2D50-8A9A-6F47-A879-2E38EAD5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2F4BB-D489-A846-8749-6B89C687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9300-8210-FE45-8A64-931994D7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F9CF-C27D-BB47-B6D5-B28FF296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6F28D-EF92-0F48-8BD7-B82993916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62AC9-A2A0-B64A-B0D1-454F8100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9D66-9B3E-6844-9957-9A05D7EA3CBC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CBC16-2C44-FC4F-B83B-221BA293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B0135-9601-E141-A2D3-D5BBBA4C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9300-8210-FE45-8A64-931994D7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0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A34C-A6AF-D748-9E1B-F62416CC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EED2D-49B4-984E-B04B-43D2E92B7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D77AC-20DD-AD4A-A77B-2EFD4F799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E2C31-1831-3F45-9ACB-C62549E3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9D66-9B3E-6844-9957-9A05D7EA3CBC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4EFA3-4A10-3440-B87B-6F45F52E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F5671-4FB8-5C45-8017-7C2AE9EC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9300-8210-FE45-8A64-931994D7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585A-5BE6-AC44-B007-4E28E7A4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FB518-83AC-8240-81F7-A27612B8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DD01F-B696-E446-990F-630C0ECFD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85E40-B3DA-CF45-8BCF-4762933B1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743FF-6C5E-D64D-8A91-A5745F259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A2F71-A9B9-A94E-AB8E-DAA57E40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9D66-9B3E-6844-9957-9A05D7EA3CBC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6EF8A-793C-3141-986A-29FEA8E9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D61E38-CC1C-154C-ABD2-C7BA77DD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9300-8210-FE45-8A64-931994D7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3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63CF-6F54-EB4D-ACC4-FEB6E4DE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2EC36D-8980-EB47-BAE2-04BE43CC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9D66-9B3E-6844-9957-9A05D7EA3CBC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43E4B-5233-F94A-A5B8-7119AA28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F8C5F-911D-384A-8A74-40D7AEF9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9300-8210-FE45-8A64-931994D7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92D80-6D57-3F4B-B953-CBE304B7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9D66-9B3E-6844-9957-9A05D7EA3CBC}" type="datetimeFigureOut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85E87-6930-5941-A0FB-69668A95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C53D4-D694-1141-ABF6-36FF1218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9300-8210-FE45-8A64-931994D7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4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032D-EBD3-CB4F-BD61-F2EF82D9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3B7D-4938-954A-968A-1F4919A76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3A5BE-4E60-574B-9A87-A699B59B9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4D042-3387-D140-AEEC-2086192F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9D66-9B3E-6844-9957-9A05D7EA3CBC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CB500-F49D-6B4B-838E-1BB3BFA1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8179C-8F25-8C47-961B-15FC5307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9300-8210-FE45-8A64-931994D7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7C64-FA5E-8D4B-9579-8BBEEE60B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CF0BE-D302-9B45-AA5F-4CB04E170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F30B9-6CC9-A74A-B99E-F38578F78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5E6D0-64B3-3C42-AADC-3BA0C163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9D66-9B3E-6844-9957-9A05D7EA3CBC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31A5B-F46A-8541-8F1B-FBAC6BCC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8A458-99C7-9B44-9B8D-1626861B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9300-8210-FE45-8A64-931994D7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4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35981-86AC-AF4F-BBE7-1AE91D59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D3B75-3407-4F4F-9514-F734F19A0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30EBE-BF9E-6841-86D8-9607A517B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9D66-9B3E-6844-9957-9A05D7EA3CBC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7C8FD-5614-F94C-835A-E29DDA62A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8AD85-DEEE-C542-924E-FF0FA0D9D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99300-8210-FE45-8A64-931994D7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104E1D-D8C2-6245-B055-CD84AB9FB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437" y="2152929"/>
            <a:ext cx="7004184" cy="2769366"/>
          </a:xfrm>
          <a:prstGeom prst="rect">
            <a:avLst/>
          </a:prstGeom>
        </p:spPr>
      </p:pic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06667EE-7E79-4B46-8014-6F9F57D422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27" y="1196748"/>
            <a:ext cx="5076979" cy="4681728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3F59F96C-40B9-B24C-994F-53FAF6A83682}"/>
              </a:ext>
            </a:extLst>
          </p:cNvPr>
          <p:cNvSpPr/>
          <p:nvPr/>
        </p:nvSpPr>
        <p:spPr>
          <a:xfrm>
            <a:off x="4846879" y="3119139"/>
            <a:ext cx="556685" cy="836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2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Nott, Alexander</dc:creator>
  <cp:lastModifiedBy>Nott, Alexander</cp:lastModifiedBy>
  <cp:revision>2</cp:revision>
  <dcterms:created xsi:type="dcterms:W3CDTF">2021-03-07T17:12:54Z</dcterms:created>
  <dcterms:modified xsi:type="dcterms:W3CDTF">2021-03-08T08:23:28Z</dcterms:modified>
</cp:coreProperties>
</file>