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9" r:id="rId1"/>
  </p:sldMasterIdLst>
  <p:notesMasterIdLst>
    <p:notesMasterId r:id="rId27"/>
  </p:notesMasterIdLst>
  <p:handoutMasterIdLst>
    <p:handoutMasterId r:id="rId28"/>
  </p:handoutMasterIdLst>
  <p:sldIdLst>
    <p:sldId id="430" r:id="rId2"/>
    <p:sldId id="429" r:id="rId3"/>
    <p:sldId id="432" r:id="rId4"/>
    <p:sldId id="395" r:id="rId5"/>
    <p:sldId id="259" r:id="rId6"/>
    <p:sldId id="388" r:id="rId7"/>
    <p:sldId id="396" r:id="rId8"/>
    <p:sldId id="397" r:id="rId9"/>
    <p:sldId id="415" r:id="rId10"/>
    <p:sldId id="398" r:id="rId11"/>
    <p:sldId id="399" r:id="rId12"/>
    <p:sldId id="400" r:id="rId13"/>
    <p:sldId id="433" r:id="rId14"/>
    <p:sldId id="401" r:id="rId15"/>
    <p:sldId id="406" r:id="rId16"/>
    <p:sldId id="434" r:id="rId17"/>
    <p:sldId id="422" r:id="rId18"/>
    <p:sldId id="416" r:id="rId19"/>
    <p:sldId id="435" r:id="rId20"/>
    <p:sldId id="423" r:id="rId21"/>
    <p:sldId id="417" r:id="rId22"/>
    <p:sldId id="424" r:id="rId23"/>
    <p:sldId id="436" r:id="rId24"/>
    <p:sldId id="418" r:id="rId25"/>
    <p:sldId id="426" r:id="rId26"/>
  </p:sldIdLst>
  <p:sldSz cx="9906000" cy="6858000" type="A4"/>
  <p:notesSz cx="9928225" cy="6797675"/>
  <p:defaultTextStyle>
    <a:defPPr>
      <a:defRPr lang="en-US"/>
    </a:defPPr>
    <a:lvl1pPr algn="ctr"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ctr"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ctr"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ctr"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ctr"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99CC"/>
    <a:srgbClr val="6666FF"/>
    <a:srgbClr val="FF0000"/>
    <a:srgbClr val="006600"/>
    <a:srgbClr val="66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4067" autoAdjust="0"/>
    <p:restoredTop sz="99647" autoAdjust="0"/>
  </p:normalViewPr>
  <p:slideViewPr>
    <p:cSldViewPr>
      <p:cViewPr varScale="1">
        <p:scale>
          <a:sx n="97" d="100"/>
          <a:sy n="97" d="100"/>
        </p:scale>
        <p:origin x="-96" y="-15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6" d="100"/>
        <a:sy n="206" d="100"/>
      </p:scale>
      <p:origin x="0" y="12760"/>
    </p:cViewPr>
  </p:sorterViewPr>
  <p:notesViewPr>
    <p:cSldViewPr>
      <p:cViewPr varScale="1">
        <p:scale>
          <a:sx n="59" d="100"/>
          <a:sy n="59" d="100"/>
        </p:scale>
        <p:origin x="-1788" y="-78"/>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017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302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eaLnBrk="1" hangingPunct="1">
              <a:defRPr sz="1200"/>
            </a:lvl1pPr>
          </a:lstStyle>
          <a:p>
            <a:endParaRPr lang="en-US"/>
          </a:p>
        </p:txBody>
      </p:sp>
      <p:sp>
        <p:nvSpPr>
          <p:cNvPr id="5123" name="Rectangle 3"/>
          <p:cNvSpPr>
            <a:spLocks noGrp="1" noChangeArrowheads="1"/>
          </p:cNvSpPr>
          <p:nvPr>
            <p:ph type="dt" idx="1"/>
          </p:nvPr>
        </p:nvSpPr>
        <p:spPr bwMode="auto">
          <a:xfrm>
            <a:off x="5624513" y="0"/>
            <a:ext cx="4302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5124" name="Rectangle 4"/>
          <p:cNvSpPr>
            <a:spLocks noGrp="1" noRot="1" noChangeAspect="1" noChangeArrowheads="1" noTextEdit="1"/>
          </p:cNvSpPr>
          <p:nvPr>
            <p:ph type="sldImg" idx="2"/>
          </p:nvPr>
        </p:nvSpPr>
        <p:spPr bwMode="auto">
          <a:xfrm>
            <a:off x="3122613" y="509588"/>
            <a:ext cx="3683000" cy="25495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92188" y="3228975"/>
            <a:ext cx="7943850" cy="305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6456363"/>
            <a:ext cx="4302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eaLnBrk="1" hangingPunct="1">
              <a:defRPr sz="1200"/>
            </a:lvl1pPr>
          </a:lstStyle>
          <a:p>
            <a:endParaRPr lang="en-US"/>
          </a:p>
        </p:txBody>
      </p:sp>
      <p:sp>
        <p:nvSpPr>
          <p:cNvPr id="5127" name="Rectangle 7"/>
          <p:cNvSpPr>
            <a:spLocks noGrp="1" noChangeArrowheads="1"/>
          </p:cNvSpPr>
          <p:nvPr>
            <p:ph type="sldNum" sz="quarter" idx="5"/>
          </p:nvPr>
        </p:nvSpPr>
        <p:spPr bwMode="auto">
          <a:xfrm>
            <a:off x="5624513" y="6456363"/>
            <a:ext cx="4302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C9035B6-A4C0-5346-AC5D-E5989C8E6C79}" type="slidenum">
              <a:rPr lang="en-US"/>
              <a:pPr/>
              <a:t>‹#›</a:t>
            </a:fld>
            <a:endParaRPr lang="en-US"/>
          </a:p>
        </p:txBody>
      </p:sp>
    </p:spTree>
    <p:extLst>
      <p:ext uri="{BB962C8B-B14F-4D97-AF65-F5344CB8AC3E}">
        <p14:creationId xmlns:p14="http://schemas.microsoft.com/office/powerpoint/2010/main" val="30749485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FDF7C-BAF2-A744-849E-9ECB88C1120B}" type="slidenum">
              <a:rPr lang="en-US"/>
              <a:pPr/>
              <a:t>6</a:t>
            </a:fld>
            <a:endParaRPr lang="en-US"/>
          </a:p>
        </p:txBody>
      </p:sp>
      <p:sp>
        <p:nvSpPr>
          <p:cNvPr id="2539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3955"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12750" y="990600"/>
            <a:ext cx="82550" cy="51054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endParaRPr lang="en-AU" sz="2400">
              <a:latin typeface="Times New Roman" charset="0"/>
            </a:endParaRPr>
          </a:p>
        </p:txBody>
      </p:sp>
      <p:sp>
        <p:nvSpPr>
          <p:cNvPr id="20483" name="Rectangle 3"/>
          <p:cNvSpPr>
            <a:spLocks noGrp="1" noChangeArrowheads="1"/>
          </p:cNvSpPr>
          <p:nvPr>
            <p:ph type="ctrTitle"/>
          </p:nvPr>
        </p:nvSpPr>
        <p:spPr>
          <a:xfrm>
            <a:off x="825500" y="1371600"/>
            <a:ext cx="8337550" cy="2057400"/>
          </a:xfrm>
        </p:spPr>
        <p:txBody>
          <a:bodyPr/>
          <a:lstStyle>
            <a:lvl1pPr>
              <a:defRPr sz="5400"/>
            </a:lvl1pPr>
          </a:lstStyle>
          <a:p>
            <a:pPr lvl="0"/>
            <a:r>
              <a:rPr lang="en-US" noProof="0" smtClean="0"/>
              <a:t>Click to edit Master title style</a:t>
            </a:r>
          </a:p>
        </p:txBody>
      </p:sp>
      <p:sp>
        <p:nvSpPr>
          <p:cNvPr id="20484" name="Rectangle 4"/>
          <p:cNvSpPr>
            <a:spLocks noGrp="1" noChangeArrowheads="1"/>
          </p:cNvSpPr>
          <p:nvPr>
            <p:ph type="subTitle" idx="1"/>
          </p:nvPr>
        </p:nvSpPr>
        <p:spPr>
          <a:xfrm>
            <a:off x="825500" y="3765550"/>
            <a:ext cx="8337550" cy="2057400"/>
          </a:xfrm>
        </p:spPr>
        <p:txBody>
          <a:bodyPr/>
          <a:lstStyle>
            <a:lvl1pPr marL="0" indent="0">
              <a:buFont typeface="Wingdings" charset="0"/>
              <a:buNone/>
              <a:defRPr sz="2800">
                <a:latin typeface="Arial" charset="0"/>
              </a:defRPr>
            </a:lvl1pPr>
          </a:lstStyle>
          <a:p>
            <a:pPr lvl="0"/>
            <a:r>
              <a:rPr lang="en-US" noProof="0" smtClean="0"/>
              <a:t>Click to edit Master subtitle style</a:t>
            </a:r>
          </a:p>
        </p:txBody>
      </p:sp>
      <p:sp>
        <p:nvSpPr>
          <p:cNvPr id="20485" name="Rectangle 5"/>
          <p:cNvSpPr>
            <a:spLocks noGrp="1" noChangeArrowheads="1"/>
          </p:cNvSpPr>
          <p:nvPr>
            <p:ph type="dt" sz="half" idx="2"/>
          </p:nvPr>
        </p:nvSpPr>
        <p:spPr>
          <a:xfrm>
            <a:off x="495300" y="6248400"/>
            <a:ext cx="2311400" cy="457200"/>
          </a:xfrm>
        </p:spPr>
        <p:txBody>
          <a:bodyPr/>
          <a:lstStyle>
            <a:lvl1pPr>
              <a:defRPr/>
            </a:lvl1pPr>
          </a:lstStyle>
          <a:p>
            <a:endParaRPr lang="en-US"/>
          </a:p>
        </p:txBody>
      </p:sp>
      <p:sp>
        <p:nvSpPr>
          <p:cNvPr id="20486" name="Rectangle 6"/>
          <p:cNvSpPr>
            <a:spLocks noGrp="1" noChangeArrowheads="1"/>
          </p:cNvSpPr>
          <p:nvPr>
            <p:ph type="ftr" sz="quarter" idx="3"/>
          </p:nvPr>
        </p:nvSpPr>
        <p:spPr/>
        <p:txBody>
          <a:bodyPr/>
          <a:lstStyle>
            <a:lvl1pPr>
              <a:defRPr/>
            </a:lvl1pPr>
          </a:lstStyle>
          <a:p>
            <a:endParaRPr lang="en-US"/>
          </a:p>
        </p:txBody>
      </p:sp>
      <p:sp>
        <p:nvSpPr>
          <p:cNvPr id="20487" name="Rectangle 7"/>
          <p:cNvSpPr>
            <a:spLocks noGrp="1" noChangeArrowheads="1"/>
          </p:cNvSpPr>
          <p:nvPr>
            <p:ph type="sldNum" sz="quarter" idx="4"/>
          </p:nvPr>
        </p:nvSpPr>
        <p:spPr>
          <a:xfrm>
            <a:off x="7099300" y="6248400"/>
            <a:ext cx="2311400" cy="457200"/>
          </a:xfrm>
        </p:spPr>
        <p:txBody>
          <a:bodyPr/>
          <a:lstStyle>
            <a:lvl1pPr>
              <a:defRPr b="1"/>
            </a:lvl1pPr>
          </a:lstStyle>
          <a:p>
            <a:fld id="{73CC791D-B100-3F43-ADEE-23BDDC7A05DA}" type="slidenum">
              <a:rPr lang="en-US"/>
              <a:pPr/>
              <a:t>‹#›</a:t>
            </a:fld>
            <a:endParaRPr lang="en-US"/>
          </a:p>
        </p:txBody>
      </p:sp>
      <p:grpSp>
        <p:nvGrpSpPr>
          <p:cNvPr id="20488" name="Group 8"/>
          <p:cNvGrpSpPr>
            <a:grpSpLocks/>
          </p:cNvGrpSpPr>
          <p:nvPr/>
        </p:nvGrpSpPr>
        <p:grpSpPr bwMode="auto">
          <a:xfrm>
            <a:off x="412750" y="304800"/>
            <a:ext cx="9091613" cy="5791200"/>
            <a:chOff x="240" y="192"/>
            <a:chExt cx="5286" cy="3648"/>
          </a:xfrm>
        </p:grpSpPr>
        <p:sp>
          <p:nvSpPr>
            <p:cNvPr id="20489"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eaLnBrk="1" hangingPunct="1"/>
              <a:endParaRPr lang="en-AU" sz="2400">
                <a:latin typeface="Times New Roman" charset="0"/>
              </a:endParaRPr>
            </a:p>
          </p:txBody>
        </p:sp>
        <p:sp>
          <p:nvSpPr>
            <p:cNvPr id="20490"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eaLnBrk="1" hangingPunct="1"/>
              <a:endParaRPr lang="en-AU" sz="2400">
                <a:latin typeface="Times New Roman" charset="0"/>
              </a:endParaRPr>
            </a:p>
          </p:txBody>
        </p:sp>
        <p:sp>
          <p:nvSpPr>
            <p:cNvPr id="20491"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eaLnBrk="1" hangingPunct="1"/>
              <a:endParaRPr lang="en-AU" sz="2400">
                <a:latin typeface="Times New Roman" charset="0"/>
              </a:endParaRPr>
            </a:p>
          </p:txBody>
        </p:sp>
        <p:sp>
          <p:nvSpPr>
            <p:cNvPr id="20492"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eaLnBrk="1" hangingPunct="1"/>
              <a:endParaRPr lang="en-AU" sz="2400">
                <a:latin typeface="Times New Roman" charset="0"/>
              </a:endParaRPr>
            </a:p>
          </p:txBody>
        </p:sp>
        <p:sp>
          <p:nvSpPr>
            <p:cNvPr id="20493"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AU"/>
            </a:p>
          </p:txBody>
        </p:sp>
        <p:sp>
          <p:nvSpPr>
            <p:cNvPr id="20494"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endParaRPr lang="en-AU" sz="2400">
                <a:latin typeface="Times New Roman" charset="0"/>
              </a:endParaRPr>
            </a:p>
          </p:txBody>
        </p:sp>
      </p:grpSp>
    </p:spTree>
  </p:cSld>
  <p:clrMapOvr>
    <a:masterClrMapping/>
  </p:clrMapOvr>
  <p:transition xmlns:p14="http://schemas.microsoft.com/office/powerpoint/2010/main">
    <p:wipe dir="d"/>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DA9971-719D-D449-A135-9D3E0548CB12}" type="slidenum">
              <a:rPr lang="en-US"/>
              <a:pPr/>
              <a:t>‹#›</a:t>
            </a:fld>
            <a:endParaRPr lang="en-US"/>
          </a:p>
        </p:txBody>
      </p:sp>
    </p:spTree>
    <p:extLst>
      <p:ext uri="{BB962C8B-B14F-4D97-AF65-F5344CB8AC3E}">
        <p14:creationId xmlns:p14="http://schemas.microsoft.com/office/powerpoint/2010/main" val="2766792516"/>
      </p:ext>
    </p:extLst>
  </p:cSld>
  <p:clrMapOvr>
    <a:masterClrMapping/>
  </p:clrMapOvr>
  <p:transition xmlns:p14="http://schemas.microsoft.com/office/powerpoint/2010/mai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533400"/>
            <a:ext cx="2228850" cy="5597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533400"/>
            <a:ext cx="6534150" cy="5597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8C7AC2-917B-6F48-9359-C4AD0531D4D8}" type="slidenum">
              <a:rPr lang="en-US"/>
              <a:pPr/>
              <a:t>‹#›</a:t>
            </a:fld>
            <a:endParaRPr lang="en-US"/>
          </a:p>
        </p:txBody>
      </p:sp>
    </p:spTree>
    <p:extLst>
      <p:ext uri="{BB962C8B-B14F-4D97-AF65-F5344CB8AC3E}">
        <p14:creationId xmlns:p14="http://schemas.microsoft.com/office/powerpoint/2010/main" val="1585169737"/>
      </p:ext>
    </p:extLst>
  </p:cSld>
  <p:clrMapOvr>
    <a:masterClrMapping/>
  </p:clrMapOvr>
  <p:transition xmlns:p14="http://schemas.microsoft.com/office/powerpoint/2010/mai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4CE9FB-F7FB-624A-AB34-417CDD6E824F}" type="slidenum">
              <a:rPr lang="en-US"/>
              <a:pPr/>
              <a:t>‹#›</a:t>
            </a:fld>
            <a:endParaRPr lang="en-US"/>
          </a:p>
        </p:txBody>
      </p:sp>
    </p:spTree>
    <p:extLst>
      <p:ext uri="{BB962C8B-B14F-4D97-AF65-F5344CB8AC3E}">
        <p14:creationId xmlns:p14="http://schemas.microsoft.com/office/powerpoint/2010/main" val="2334337693"/>
      </p:ext>
    </p:extLst>
  </p:cSld>
  <p:clrMapOvr>
    <a:masterClrMapping/>
  </p:clrMapOvr>
  <p:transition xmlns:p14="http://schemas.microsoft.com/office/powerpoint/2010/mai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84D4E7-E371-6F40-B4F1-A8FDC1DC7400}" type="slidenum">
              <a:rPr lang="en-US"/>
              <a:pPr/>
              <a:t>‹#›</a:t>
            </a:fld>
            <a:endParaRPr lang="en-US"/>
          </a:p>
        </p:txBody>
      </p:sp>
    </p:spTree>
    <p:extLst>
      <p:ext uri="{BB962C8B-B14F-4D97-AF65-F5344CB8AC3E}">
        <p14:creationId xmlns:p14="http://schemas.microsoft.com/office/powerpoint/2010/main" val="48982715"/>
      </p:ext>
    </p:extLst>
  </p:cSld>
  <p:clrMapOvr>
    <a:masterClrMapping/>
  </p:clrMapOvr>
  <p:transition xmlns:p14="http://schemas.microsoft.com/office/powerpoint/2010/mai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752600"/>
            <a:ext cx="4381500" cy="4378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29200" y="1752600"/>
            <a:ext cx="4381500" cy="4378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19305B-9B1F-E547-86DB-7F7AB65DC123}" type="slidenum">
              <a:rPr lang="en-US"/>
              <a:pPr/>
              <a:t>‹#›</a:t>
            </a:fld>
            <a:endParaRPr lang="en-US"/>
          </a:p>
        </p:txBody>
      </p:sp>
    </p:spTree>
    <p:extLst>
      <p:ext uri="{BB962C8B-B14F-4D97-AF65-F5344CB8AC3E}">
        <p14:creationId xmlns:p14="http://schemas.microsoft.com/office/powerpoint/2010/main" val="3358673763"/>
      </p:ext>
    </p:extLst>
  </p:cSld>
  <p:clrMapOvr>
    <a:masterClrMapping/>
  </p:clrMapOvr>
  <p:transition xmlns:p14="http://schemas.microsoft.com/office/powerpoint/2010/mai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17BD9BB-68AA-7B4C-90B7-BABB4F2CA636}" type="slidenum">
              <a:rPr lang="en-US"/>
              <a:pPr/>
              <a:t>‹#›</a:t>
            </a:fld>
            <a:endParaRPr lang="en-US"/>
          </a:p>
        </p:txBody>
      </p:sp>
    </p:spTree>
    <p:extLst>
      <p:ext uri="{BB962C8B-B14F-4D97-AF65-F5344CB8AC3E}">
        <p14:creationId xmlns:p14="http://schemas.microsoft.com/office/powerpoint/2010/main" val="3762359957"/>
      </p:ext>
    </p:extLst>
  </p:cSld>
  <p:clrMapOvr>
    <a:masterClrMapping/>
  </p:clrMapOvr>
  <p:transition xmlns:p14="http://schemas.microsoft.com/office/powerpoint/2010/mai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43170B-411B-4543-B7C9-0D70C41A2685}" type="slidenum">
              <a:rPr lang="en-US"/>
              <a:pPr/>
              <a:t>‹#›</a:t>
            </a:fld>
            <a:endParaRPr lang="en-US"/>
          </a:p>
        </p:txBody>
      </p:sp>
    </p:spTree>
    <p:extLst>
      <p:ext uri="{BB962C8B-B14F-4D97-AF65-F5344CB8AC3E}">
        <p14:creationId xmlns:p14="http://schemas.microsoft.com/office/powerpoint/2010/main" val="3350012100"/>
      </p:ext>
    </p:extLst>
  </p:cSld>
  <p:clrMapOvr>
    <a:masterClrMapping/>
  </p:clrMapOvr>
  <p:transition xmlns:p14="http://schemas.microsoft.com/office/powerpoint/2010/mai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7855577-2C82-3D4A-B9A3-F16B813B73B1}" type="slidenum">
              <a:rPr lang="en-US"/>
              <a:pPr/>
              <a:t>‹#›</a:t>
            </a:fld>
            <a:endParaRPr lang="en-US"/>
          </a:p>
        </p:txBody>
      </p:sp>
    </p:spTree>
    <p:extLst>
      <p:ext uri="{BB962C8B-B14F-4D97-AF65-F5344CB8AC3E}">
        <p14:creationId xmlns:p14="http://schemas.microsoft.com/office/powerpoint/2010/main" val="3565403221"/>
      </p:ext>
    </p:extLst>
  </p:cSld>
  <p:clrMapOvr>
    <a:masterClrMapping/>
  </p:clrMapOvr>
  <p:transition xmlns:p14="http://schemas.microsoft.com/office/powerpoint/2010/mai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61B722-F8A4-9740-B342-928C99F3838F}" type="slidenum">
              <a:rPr lang="en-US"/>
              <a:pPr/>
              <a:t>‹#›</a:t>
            </a:fld>
            <a:endParaRPr lang="en-US"/>
          </a:p>
        </p:txBody>
      </p:sp>
    </p:spTree>
    <p:extLst>
      <p:ext uri="{BB962C8B-B14F-4D97-AF65-F5344CB8AC3E}">
        <p14:creationId xmlns:p14="http://schemas.microsoft.com/office/powerpoint/2010/main" val="1079607402"/>
      </p:ext>
    </p:extLst>
  </p:cSld>
  <p:clrMapOvr>
    <a:masterClrMapping/>
  </p:clrMapOvr>
  <p:transition xmlns:p14="http://schemas.microsoft.com/office/powerpoint/2010/mai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3352F4-4A1C-3149-8098-A228E7EDBA97}" type="slidenum">
              <a:rPr lang="en-US"/>
              <a:pPr/>
              <a:t>‹#›</a:t>
            </a:fld>
            <a:endParaRPr lang="en-US"/>
          </a:p>
        </p:txBody>
      </p:sp>
    </p:spTree>
    <p:extLst>
      <p:ext uri="{BB962C8B-B14F-4D97-AF65-F5344CB8AC3E}">
        <p14:creationId xmlns:p14="http://schemas.microsoft.com/office/powerpoint/2010/main" val="682870256"/>
      </p:ext>
    </p:extLst>
  </p:cSld>
  <p:clrMapOvr>
    <a:masterClrMapping/>
  </p:clrMapOvr>
  <p:transition xmlns:p14="http://schemas.microsoft.com/office/powerpoint/2010/main">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95300" y="53340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9459" name="Rectangle 3"/>
          <p:cNvSpPr>
            <a:spLocks noGrp="1" noChangeArrowheads="1"/>
          </p:cNvSpPr>
          <p:nvPr>
            <p:ph type="body" idx="1"/>
          </p:nvPr>
        </p:nvSpPr>
        <p:spPr bwMode="auto">
          <a:xfrm>
            <a:off x="495300" y="1752600"/>
            <a:ext cx="8915400"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60" name="Rectangle 4"/>
          <p:cNvSpPr>
            <a:spLocks noGrp="1" noChangeArrowheads="1"/>
          </p:cNvSpPr>
          <p:nvPr>
            <p:ph type="dt" sz="half" idx="2"/>
          </p:nvPr>
        </p:nvSpPr>
        <p:spPr bwMode="auto">
          <a:xfrm>
            <a:off x="495300" y="6248400"/>
            <a:ext cx="181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eaLnBrk="1" hangingPunct="1">
              <a:defRPr sz="1000"/>
            </a:lvl1pPr>
          </a:lstStyle>
          <a:p>
            <a:endParaRPr lang="en-US"/>
          </a:p>
        </p:txBody>
      </p:sp>
      <p:sp>
        <p:nvSpPr>
          <p:cNvPr id="19461" name="Rectangle 5"/>
          <p:cNvSpPr>
            <a:spLocks noGrp="1" noChangeArrowheads="1"/>
          </p:cNvSpPr>
          <p:nvPr>
            <p:ph type="ftr" sz="quarter" idx="3"/>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19462" name="Rectangle 6"/>
          <p:cNvSpPr>
            <a:spLocks noGrp="1" noChangeArrowheads="1"/>
          </p:cNvSpPr>
          <p:nvPr>
            <p:ph type="sldNum" sz="quarter" idx="4"/>
          </p:nvPr>
        </p:nvSpPr>
        <p:spPr bwMode="auto">
          <a:xfrm>
            <a:off x="7346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DDABA9F-C7D1-E943-8F81-080D6DB82F62}" type="slidenum">
              <a:rPr lang="en-US"/>
              <a:pPr/>
              <a:t>‹#›</a:t>
            </a:fld>
            <a:endParaRPr lang="en-US"/>
          </a:p>
        </p:txBody>
      </p:sp>
      <p:grpSp>
        <p:nvGrpSpPr>
          <p:cNvPr id="19463" name="Group 7"/>
          <p:cNvGrpSpPr>
            <a:grpSpLocks/>
          </p:cNvGrpSpPr>
          <p:nvPr/>
        </p:nvGrpSpPr>
        <p:grpSpPr bwMode="auto">
          <a:xfrm>
            <a:off x="495300" y="0"/>
            <a:ext cx="9410700" cy="1600200"/>
            <a:chOff x="176" y="96"/>
            <a:chExt cx="5472" cy="1008"/>
          </a:xfrm>
        </p:grpSpPr>
        <p:sp>
          <p:nvSpPr>
            <p:cNvPr id="19464"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AU"/>
            </a:p>
          </p:txBody>
        </p:sp>
        <p:sp>
          <p:nvSpPr>
            <p:cNvPr id="19465"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endParaRPr lang="en-AU" sz="2400">
                <a:latin typeface="Times New Roman" charset="0"/>
              </a:endParaRPr>
            </a:p>
          </p:txBody>
        </p:sp>
        <p:sp>
          <p:nvSpPr>
            <p:cNvPr id="19466"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endParaRPr lang="en-AU" sz="2400">
                <a:latin typeface="Times New Roman" charset="0"/>
              </a:endParaRPr>
            </a:p>
          </p:txBody>
        </p:sp>
        <p:sp>
          <p:nvSpPr>
            <p:cNvPr id="19467"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endParaRPr lang="en-AU" sz="2400">
                <a:latin typeface="Times New Roman" charset="0"/>
              </a:endParaRPr>
            </a:p>
          </p:txBody>
        </p:sp>
        <p:sp>
          <p:nvSpPr>
            <p:cNvPr id="19468"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endParaRPr lang="en-AU" sz="2400">
                <a:latin typeface="Times New Roman" charset="0"/>
              </a:endParaRPr>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xmlns:p14="http://schemas.microsoft.com/office/powerpoint/2010/main">
    <p:wipe dir="d"/>
  </p:transition>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charset="0"/>
          <a:ea typeface="ＭＳ Ｐゴシック" charset="0"/>
        </a:defRPr>
      </a:lvl2pPr>
      <a:lvl3pPr algn="l" rtl="0" fontAlgn="base">
        <a:spcBef>
          <a:spcPct val="0"/>
        </a:spcBef>
        <a:spcAft>
          <a:spcPct val="0"/>
        </a:spcAft>
        <a:defRPr sz="4400">
          <a:solidFill>
            <a:schemeClr val="tx2"/>
          </a:solidFill>
          <a:latin typeface="Times New Roman" charset="0"/>
          <a:ea typeface="ＭＳ Ｐゴシック" charset="0"/>
        </a:defRPr>
      </a:lvl3pPr>
      <a:lvl4pPr algn="l" rtl="0" fontAlgn="base">
        <a:spcBef>
          <a:spcPct val="0"/>
        </a:spcBef>
        <a:spcAft>
          <a:spcPct val="0"/>
        </a:spcAft>
        <a:defRPr sz="4400">
          <a:solidFill>
            <a:schemeClr val="tx2"/>
          </a:solidFill>
          <a:latin typeface="Times New Roman" charset="0"/>
          <a:ea typeface="ＭＳ Ｐゴシック" charset="0"/>
        </a:defRPr>
      </a:lvl4pPr>
      <a:lvl5pPr algn="l" rtl="0" fontAlgn="base">
        <a:spcBef>
          <a:spcPct val="0"/>
        </a:spcBef>
        <a:spcAft>
          <a:spcPct val="0"/>
        </a:spcAft>
        <a:defRPr sz="4400">
          <a:solidFill>
            <a:schemeClr val="tx2"/>
          </a:solidFill>
          <a:latin typeface="Times New Roman" charset="0"/>
          <a:ea typeface="ＭＳ Ｐゴシック" charset="0"/>
        </a:defRPr>
      </a:lvl5pPr>
      <a:lvl6pPr marL="457200" algn="l" rtl="0" fontAlgn="base">
        <a:spcBef>
          <a:spcPct val="0"/>
        </a:spcBef>
        <a:spcAft>
          <a:spcPct val="0"/>
        </a:spcAft>
        <a:defRPr sz="4400">
          <a:solidFill>
            <a:schemeClr val="tx2"/>
          </a:solidFill>
          <a:latin typeface="Times New Roman" charset="0"/>
          <a:ea typeface="ＭＳ Ｐゴシック" charset="0"/>
        </a:defRPr>
      </a:lvl6pPr>
      <a:lvl7pPr marL="914400" algn="l" rtl="0" fontAlgn="base">
        <a:spcBef>
          <a:spcPct val="0"/>
        </a:spcBef>
        <a:spcAft>
          <a:spcPct val="0"/>
        </a:spcAft>
        <a:defRPr sz="4400">
          <a:solidFill>
            <a:schemeClr val="tx2"/>
          </a:solidFill>
          <a:latin typeface="Times New Roman" charset="0"/>
          <a:ea typeface="ＭＳ Ｐゴシック" charset="0"/>
        </a:defRPr>
      </a:lvl7pPr>
      <a:lvl8pPr marL="1371600" algn="l" rtl="0" fontAlgn="base">
        <a:spcBef>
          <a:spcPct val="0"/>
        </a:spcBef>
        <a:spcAft>
          <a:spcPct val="0"/>
        </a:spcAft>
        <a:defRPr sz="4400">
          <a:solidFill>
            <a:schemeClr val="tx2"/>
          </a:solidFill>
          <a:latin typeface="Times New Roman" charset="0"/>
          <a:ea typeface="ＭＳ Ｐゴシック" charset="0"/>
        </a:defRPr>
      </a:lvl8pPr>
      <a:lvl9pPr marL="1828800" algn="l" rtl="0" fontAlgn="base">
        <a:spcBef>
          <a:spcPct val="0"/>
        </a:spcBef>
        <a:spcAft>
          <a:spcPct val="0"/>
        </a:spcAft>
        <a:defRPr sz="4400">
          <a:solidFill>
            <a:schemeClr val="tx2"/>
          </a:solidFill>
          <a:latin typeface="Times New Roman" charset="0"/>
          <a:ea typeface="ＭＳ Ｐゴシック" charset="0"/>
        </a:defRPr>
      </a:lvl9pPr>
    </p:titleStyle>
    <p:bodyStyle>
      <a:lvl1pPr marL="469900" indent="-469900" algn="l" rtl="0" fontAlgn="base">
        <a:spcBef>
          <a:spcPct val="20000"/>
        </a:spcBef>
        <a:spcAft>
          <a:spcPct val="0"/>
        </a:spcAft>
        <a:buClr>
          <a:schemeClr val="bg2"/>
        </a:buClr>
        <a:buSzPct val="70000"/>
        <a:buFont typeface="Wingdings" charset="0"/>
        <a:buChar char="o"/>
        <a:defRPr sz="32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charset="0"/>
        <a:buChar char="n"/>
        <a:defRPr sz="2800">
          <a:solidFill>
            <a:schemeClr val="tx1"/>
          </a:solidFill>
          <a:latin typeface="+mn-lt"/>
          <a:ea typeface="+mn-ea"/>
        </a:defRPr>
      </a:lvl2pPr>
      <a:lvl3pPr marL="1377950" indent="-468313" algn="l" rtl="0" fontAlgn="base">
        <a:spcBef>
          <a:spcPct val="20000"/>
        </a:spcBef>
        <a:spcAft>
          <a:spcPct val="0"/>
        </a:spcAft>
        <a:buClr>
          <a:schemeClr val="bg2"/>
        </a:buClr>
        <a:buSzPct val="65000"/>
        <a:buFont typeface="Wingdings" charset="0"/>
        <a:buChar char="o"/>
        <a:defRPr sz="2400">
          <a:solidFill>
            <a:schemeClr val="tx1"/>
          </a:solidFill>
          <a:latin typeface="+mn-lt"/>
          <a:ea typeface="+mn-ea"/>
        </a:defRPr>
      </a:lvl3pPr>
      <a:lvl4pPr marL="1827213" indent="-438150" algn="l" rtl="0" fontAlgn="base">
        <a:spcBef>
          <a:spcPct val="20000"/>
        </a:spcBef>
        <a:spcAft>
          <a:spcPct val="0"/>
        </a:spcAft>
        <a:buClr>
          <a:schemeClr val="accent2"/>
        </a:buClr>
        <a:buSzPct val="75000"/>
        <a:buFont typeface="Wingdings" charset="0"/>
        <a:buChar char="n"/>
        <a:defRPr sz="2000">
          <a:solidFill>
            <a:schemeClr val="tx1"/>
          </a:solidFill>
          <a:latin typeface="+mn-lt"/>
          <a:ea typeface="+mn-ea"/>
        </a:defRPr>
      </a:lvl4pPr>
      <a:lvl5pPr marL="22971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image" Target="../media/image2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 Id="rId3"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mages.google.com/imgres?imgurl=http://www.fdu.edu/images/atom.gif&amp;imgrefurl=http://www.fdu.edu/images/&amp;h=150&amp;w=143&amp;sz=5&amp;hl=en&amp;start=3&amp;tbnid=bza33ZR-ub72KM:&amp;tbnh=96&amp;tbnw=92&amp;prev=/images?q=atom&amp;svnum=10&amp;hl=en&amp;lr=&amp;rls=HPIB,HPIB:2005-21,HPIB:en&amp;sa=N" TargetMode="Externa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5B0270C3-DD6C-B64C-97D1-38962A5C44D5}" type="slidenum">
              <a:rPr lang="en-US"/>
              <a:pPr/>
              <a:t>2</a:t>
            </a:fld>
            <a:endParaRPr lang="en-US"/>
          </a:p>
        </p:txBody>
      </p:sp>
      <p:sp>
        <p:nvSpPr>
          <p:cNvPr id="386050" name="Rectangle 2"/>
          <p:cNvSpPr>
            <a:spLocks noGrp="1" noChangeArrowheads="1"/>
          </p:cNvSpPr>
          <p:nvPr>
            <p:ph type="title"/>
          </p:nvPr>
        </p:nvSpPr>
        <p:spPr>
          <a:xfrm>
            <a:off x="495300" y="381000"/>
            <a:ext cx="8915400" cy="685800"/>
          </a:xfrm>
        </p:spPr>
        <p:txBody>
          <a:bodyPr/>
          <a:lstStyle/>
          <a:p>
            <a:pPr algn="ctr"/>
            <a:r>
              <a:rPr lang="en-AU" sz="4000" b="1">
                <a:latin typeface="Arial" charset="0"/>
              </a:rPr>
              <a:t>Biology – Human Systems</a:t>
            </a:r>
          </a:p>
        </p:txBody>
      </p:sp>
      <p:grpSp>
        <p:nvGrpSpPr>
          <p:cNvPr id="386053" name="Group 5"/>
          <p:cNvGrpSpPr>
            <a:grpSpLocks/>
          </p:cNvGrpSpPr>
          <p:nvPr/>
        </p:nvGrpSpPr>
        <p:grpSpPr bwMode="auto">
          <a:xfrm>
            <a:off x="1219200" y="1219200"/>
            <a:ext cx="8305800" cy="5334000"/>
            <a:chOff x="384" y="672"/>
            <a:chExt cx="4944" cy="3357"/>
          </a:xfrm>
        </p:grpSpPr>
        <p:pic>
          <p:nvPicPr>
            <p:cNvPr id="386054" name="Picture 6" descr="23_05"/>
            <p:cNvPicPr>
              <a:picLocks noChangeAspect="1" noChangeArrowheads="1"/>
            </p:cNvPicPr>
            <p:nvPr/>
          </p:nvPicPr>
          <p:blipFill>
            <a:blip r:embed="rId2">
              <a:extLst>
                <a:ext uri="{28A0092B-C50C-407E-A947-70E740481C1C}">
                  <a14:useLocalDpi xmlns:a14="http://schemas.microsoft.com/office/drawing/2010/main" val="0"/>
                </a:ext>
              </a:extLst>
            </a:blip>
            <a:srcRect l="47572" t="9805" r="28156"/>
            <a:stretch>
              <a:fillRect/>
            </a:stretch>
          </p:blipFill>
          <p:spPr bwMode="auto">
            <a:xfrm>
              <a:off x="2736" y="912"/>
              <a:ext cx="1200" cy="3117"/>
            </a:xfrm>
            <a:prstGeom prst="rect">
              <a:avLst/>
            </a:prstGeom>
            <a:noFill/>
            <a:extLst>
              <a:ext uri="{909E8E84-426E-40dd-AFC4-6F175D3DCCD1}">
                <a14:hiddenFill xmlns:a14="http://schemas.microsoft.com/office/drawing/2010/main">
                  <a:solidFill>
                    <a:srgbClr val="FFFFFF"/>
                  </a:solidFill>
                </a14:hiddenFill>
              </a:ext>
            </a:extLst>
          </p:spPr>
        </p:pic>
        <p:pic>
          <p:nvPicPr>
            <p:cNvPr id="386055" name="Picture 7" descr="23_05"/>
            <p:cNvPicPr>
              <a:picLocks noChangeAspect="1" noChangeArrowheads="1"/>
            </p:cNvPicPr>
            <p:nvPr/>
          </p:nvPicPr>
          <p:blipFill>
            <a:blip r:embed="rId2">
              <a:extLst>
                <a:ext uri="{28A0092B-C50C-407E-A947-70E740481C1C}">
                  <a14:useLocalDpi xmlns:a14="http://schemas.microsoft.com/office/drawing/2010/main" val="0"/>
                </a:ext>
              </a:extLst>
            </a:blip>
            <a:srcRect t="2861" b="90195"/>
            <a:stretch>
              <a:fillRect/>
            </a:stretch>
          </p:blipFill>
          <p:spPr bwMode="auto">
            <a:xfrm>
              <a:off x="384" y="672"/>
              <a:ext cx="4944" cy="240"/>
            </a:xfrm>
            <a:prstGeom prst="rect">
              <a:avLst/>
            </a:prstGeom>
            <a:noFill/>
            <a:extLst>
              <a:ext uri="{909E8E84-426E-40dd-AFC4-6F175D3DCCD1}">
                <a14:hiddenFill xmlns:a14="http://schemas.microsoft.com/office/drawing/2010/main">
                  <a:solidFill>
                    <a:srgbClr val="FFFFFF"/>
                  </a:solidFill>
                </a14:hiddenFill>
              </a:ext>
            </a:extLst>
          </p:spPr>
        </p:pic>
        <p:sp>
          <p:nvSpPr>
            <p:cNvPr id="386056" name="Text Box 8"/>
            <p:cNvSpPr txBox="1">
              <a:spLocks noChangeArrowheads="1"/>
            </p:cNvSpPr>
            <p:nvPr/>
          </p:nvSpPr>
          <p:spPr bwMode="auto">
            <a:xfrm>
              <a:off x="4416" y="3648"/>
              <a:ext cx="7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1" hangingPunct="1"/>
              <a:r>
                <a:rPr lang="en-US" sz="2000" b="1">
                  <a:solidFill>
                    <a:srgbClr val="FF3300"/>
                  </a:solidFill>
                </a:rPr>
                <a:t>Fig. 23.5</a:t>
              </a:r>
              <a:endParaRPr lang="en-US" sz="2000" b="1" i="1">
                <a:solidFill>
                  <a:srgbClr val="3333FF"/>
                </a:solidFill>
              </a:endParaRPr>
            </a:p>
          </p:txBody>
        </p:sp>
        <p:pic>
          <p:nvPicPr>
            <p:cNvPr id="386057" name="Picture 9" descr="23_05"/>
            <p:cNvPicPr>
              <a:picLocks noChangeAspect="1" noChangeArrowheads="1"/>
            </p:cNvPicPr>
            <p:nvPr/>
          </p:nvPicPr>
          <p:blipFill>
            <a:blip r:embed="rId2">
              <a:extLst>
                <a:ext uri="{28A0092B-C50C-407E-A947-70E740481C1C}">
                  <a14:useLocalDpi xmlns:a14="http://schemas.microsoft.com/office/drawing/2010/main" val="0"/>
                </a:ext>
              </a:extLst>
            </a:blip>
            <a:srcRect t="47307" r="52428"/>
            <a:stretch>
              <a:fillRect/>
            </a:stretch>
          </p:blipFill>
          <p:spPr bwMode="auto">
            <a:xfrm>
              <a:off x="384" y="2208"/>
              <a:ext cx="2352" cy="1821"/>
            </a:xfrm>
            <a:prstGeom prst="rect">
              <a:avLst/>
            </a:prstGeom>
            <a:noFill/>
            <a:extLst>
              <a:ext uri="{909E8E84-426E-40dd-AFC4-6F175D3DCCD1}">
                <a14:hiddenFill xmlns:a14="http://schemas.microsoft.com/office/drawing/2010/main">
                  <a:solidFill>
                    <a:srgbClr val="FFFFFF"/>
                  </a:solidFill>
                </a14:hiddenFill>
              </a:ext>
            </a:extLst>
          </p:spPr>
        </p:pic>
      </p:grpSp>
      <p:sp>
        <p:nvSpPr>
          <p:cNvPr id="386058" name="Rectangle 10"/>
          <p:cNvSpPr>
            <a:spLocks noChangeArrowheads="1"/>
          </p:cNvSpPr>
          <p:nvPr/>
        </p:nvSpPr>
        <p:spPr bwMode="auto">
          <a:xfrm>
            <a:off x="7848600" y="5943600"/>
            <a:ext cx="17526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AU"/>
          </a:p>
        </p:txBody>
      </p:sp>
      <p:sp>
        <p:nvSpPr>
          <p:cNvPr id="386059" name="Rectangle 11"/>
          <p:cNvSpPr>
            <a:spLocks noChangeArrowheads="1"/>
          </p:cNvSpPr>
          <p:nvPr/>
        </p:nvSpPr>
        <p:spPr bwMode="auto">
          <a:xfrm>
            <a:off x="457200" y="1219200"/>
            <a:ext cx="8382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AU"/>
          </a:p>
        </p:txBody>
      </p:sp>
      <p:sp>
        <p:nvSpPr>
          <p:cNvPr id="386060" name="Rectangle 12"/>
          <p:cNvSpPr>
            <a:spLocks noChangeArrowheads="1"/>
          </p:cNvSpPr>
          <p:nvPr/>
        </p:nvSpPr>
        <p:spPr bwMode="auto">
          <a:xfrm>
            <a:off x="8967788" y="1481138"/>
            <a:ext cx="8382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AU"/>
          </a:p>
        </p:txBody>
      </p:sp>
    </p:spTree>
  </p:cSld>
  <p:clrMapOvr>
    <a:masterClrMapping/>
  </p:clrMapOvr>
  <p:transition xmlns:p14="http://schemas.microsoft.com/office/powerpoint/2010/mai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0EA6B89-7E0B-704D-AA10-832EC9709506}" type="slidenum">
              <a:rPr lang="en-US"/>
              <a:pPr/>
              <a:t>11</a:t>
            </a:fld>
            <a:endParaRPr lang="en-US"/>
          </a:p>
        </p:txBody>
      </p:sp>
      <p:sp>
        <p:nvSpPr>
          <p:cNvPr id="318466" name="Rectangle 2"/>
          <p:cNvSpPr>
            <a:spLocks noGrp="1" noChangeArrowheads="1"/>
          </p:cNvSpPr>
          <p:nvPr>
            <p:ph type="title"/>
          </p:nvPr>
        </p:nvSpPr>
        <p:spPr>
          <a:xfrm>
            <a:off x="0" y="533400"/>
            <a:ext cx="9906000" cy="762000"/>
          </a:xfrm>
        </p:spPr>
        <p:txBody>
          <a:bodyPr/>
          <a:lstStyle/>
          <a:p>
            <a:r>
              <a:rPr lang="en-US" sz="3600" b="1">
                <a:latin typeface="Arial" charset="0"/>
              </a:rPr>
              <a:t>Hierarchy of Structural Organisation</a:t>
            </a:r>
          </a:p>
        </p:txBody>
      </p:sp>
      <p:sp>
        <p:nvSpPr>
          <p:cNvPr id="318467" name="Rectangle 3"/>
          <p:cNvSpPr>
            <a:spLocks noGrp="1" noChangeArrowheads="1"/>
          </p:cNvSpPr>
          <p:nvPr>
            <p:ph type="body" idx="1"/>
          </p:nvPr>
        </p:nvSpPr>
        <p:spPr/>
        <p:txBody>
          <a:bodyPr/>
          <a:lstStyle/>
          <a:p>
            <a:r>
              <a:rPr lang="en-US" sz="2400" b="1">
                <a:latin typeface="Arial" charset="0"/>
              </a:rPr>
              <a:t>Tissue</a:t>
            </a:r>
          </a:p>
          <a:p>
            <a:pPr lvl="1"/>
            <a:r>
              <a:rPr lang="en-US" sz="2400">
                <a:latin typeface="Arial" charset="0"/>
              </a:rPr>
              <a:t>A group of cells with a similar size and shape that function together for a common purpose.</a:t>
            </a:r>
          </a:p>
          <a:p>
            <a:pPr lvl="1"/>
            <a:r>
              <a:rPr lang="en-US" sz="2400">
                <a:latin typeface="Arial" charset="0"/>
              </a:rPr>
              <a:t>4 basic types of tissue 						in the human body:</a:t>
            </a:r>
          </a:p>
          <a:p>
            <a:pPr lvl="2"/>
            <a:r>
              <a:rPr lang="en-US">
                <a:latin typeface="Arial" charset="0"/>
              </a:rPr>
              <a:t>Epithelium (skin)</a:t>
            </a:r>
          </a:p>
          <a:p>
            <a:pPr lvl="2"/>
            <a:r>
              <a:rPr lang="en-US">
                <a:latin typeface="Arial" charset="0"/>
              </a:rPr>
              <a:t>Connective (bone/                                                                     		cartilage)</a:t>
            </a:r>
          </a:p>
          <a:p>
            <a:pPr lvl="2"/>
            <a:r>
              <a:rPr lang="en-US">
                <a:latin typeface="Arial" charset="0"/>
              </a:rPr>
              <a:t>Muscle </a:t>
            </a:r>
          </a:p>
          <a:p>
            <a:pPr lvl="2"/>
            <a:r>
              <a:rPr lang="en-US">
                <a:latin typeface="Arial" charset="0"/>
              </a:rPr>
              <a:t>Nervous</a:t>
            </a:r>
          </a:p>
        </p:txBody>
      </p:sp>
      <p:pic>
        <p:nvPicPr>
          <p:cNvPr id="318468" name="Picture 4" descr="stom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276600"/>
            <a:ext cx="4419600" cy="301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8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8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84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84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8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78689C9-7190-8449-BC06-5E476F489593}" type="slidenum">
              <a:rPr lang="en-US"/>
              <a:pPr/>
              <a:t>12</a:t>
            </a:fld>
            <a:endParaRPr lang="en-US"/>
          </a:p>
        </p:txBody>
      </p:sp>
      <p:sp>
        <p:nvSpPr>
          <p:cNvPr id="319490" name="Rectangle 2"/>
          <p:cNvSpPr>
            <a:spLocks noGrp="1" noChangeArrowheads="1"/>
          </p:cNvSpPr>
          <p:nvPr>
            <p:ph type="title"/>
          </p:nvPr>
        </p:nvSpPr>
        <p:spPr>
          <a:xfrm>
            <a:off x="0" y="533400"/>
            <a:ext cx="9906000" cy="762000"/>
          </a:xfrm>
        </p:spPr>
        <p:txBody>
          <a:bodyPr/>
          <a:lstStyle/>
          <a:p>
            <a:r>
              <a:rPr lang="en-US" sz="3600" b="1">
                <a:latin typeface="Arial" charset="0"/>
              </a:rPr>
              <a:t>Hierarchy of Structural Organisation</a:t>
            </a:r>
          </a:p>
        </p:txBody>
      </p:sp>
      <p:sp>
        <p:nvSpPr>
          <p:cNvPr id="319491" name="Rectangle 3"/>
          <p:cNvSpPr>
            <a:spLocks noGrp="1" noChangeArrowheads="1"/>
          </p:cNvSpPr>
          <p:nvPr>
            <p:ph type="body" idx="1"/>
          </p:nvPr>
        </p:nvSpPr>
        <p:spPr/>
        <p:txBody>
          <a:bodyPr/>
          <a:lstStyle/>
          <a:p>
            <a:r>
              <a:rPr lang="en-US" sz="2400" b="1" dirty="0">
                <a:latin typeface="Arial" charset="0"/>
              </a:rPr>
              <a:t>Organ</a:t>
            </a:r>
          </a:p>
          <a:p>
            <a:pPr lvl="1"/>
            <a:r>
              <a:rPr lang="en-US" sz="2400" dirty="0">
                <a:latin typeface="Arial" charset="0"/>
              </a:rPr>
              <a:t>A structure comprised of two or more tissues that has a definite/specific shape, function and location.</a:t>
            </a:r>
          </a:p>
          <a:p>
            <a:pPr lvl="1"/>
            <a:r>
              <a:rPr lang="en-US" sz="2400" dirty="0">
                <a:latin typeface="Arial" charset="0"/>
              </a:rPr>
              <a:t>Examples</a:t>
            </a:r>
          </a:p>
          <a:p>
            <a:pPr lvl="2"/>
            <a:r>
              <a:rPr lang="en-US" dirty="0">
                <a:latin typeface="Arial" charset="0"/>
              </a:rPr>
              <a:t>Heart</a:t>
            </a:r>
          </a:p>
          <a:p>
            <a:pPr lvl="2"/>
            <a:r>
              <a:rPr lang="en-US" dirty="0">
                <a:latin typeface="Arial" charset="0"/>
              </a:rPr>
              <a:t>Brain</a:t>
            </a:r>
          </a:p>
          <a:p>
            <a:pPr lvl="2"/>
            <a:r>
              <a:rPr lang="en-US" dirty="0">
                <a:latin typeface="Arial" charset="0"/>
              </a:rPr>
              <a:t>Liver</a:t>
            </a:r>
          </a:p>
          <a:p>
            <a:pPr lvl="2"/>
            <a:r>
              <a:rPr lang="en-US" dirty="0">
                <a:latin typeface="Arial" charset="0"/>
              </a:rPr>
              <a:t>Pancreas</a:t>
            </a:r>
          </a:p>
        </p:txBody>
      </p:sp>
      <p:pic>
        <p:nvPicPr>
          <p:cNvPr id="319492" name="Picture 4" descr="He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657600"/>
            <a:ext cx="3268663"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94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94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9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7FE738D-CD78-DD45-9506-1FC3B239108A}" type="slidenum">
              <a:rPr lang="en-US"/>
              <a:pPr/>
              <a:t>13</a:t>
            </a:fld>
            <a:endParaRPr lang="en-US"/>
          </a:p>
        </p:txBody>
      </p:sp>
      <p:sp>
        <p:nvSpPr>
          <p:cNvPr id="320514" name="Rectangle 2"/>
          <p:cNvSpPr>
            <a:spLocks noGrp="1" noChangeArrowheads="1"/>
          </p:cNvSpPr>
          <p:nvPr>
            <p:ph type="title"/>
          </p:nvPr>
        </p:nvSpPr>
        <p:spPr>
          <a:xfrm>
            <a:off x="0" y="533400"/>
            <a:ext cx="9906000" cy="762000"/>
          </a:xfrm>
        </p:spPr>
        <p:txBody>
          <a:bodyPr/>
          <a:lstStyle/>
          <a:p>
            <a:r>
              <a:rPr lang="en-US" sz="3600" b="1">
                <a:latin typeface="Arial" charset="0"/>
              </a:rPr>
              <a:t>Hierarchy of Structural Organisation</a:t>
            </a:r>
          </a:p>
        </p:txBody>
      </p:sp>
      <p:sp>
        <p:nvSpPr>
          <p:cNvPr id="320515" name="Rectangle 3"/>
          <p:cNvSpPr>
            <a:spLocks noGrp="1" noChangeArrowheads="1"/>
          </p:cNvSpPr>
          <p:nvPr>
            <p:ph type="body" idx="1"/>
          </p:nvPr>
        </p:nvSpPr>
        <p:spPr>
          <a:xfrm>
            <a:off x="412750" y="1752600"/>
            <a:ext cx="7924800" cy="4724400"/>
          </a:xfrm>
        </p:spPr>
        <p:txBody>
          <a:bodyPr/>
          <a:lstStyle/>
          <a:p>
            <a:pPr>
              <a:lnSpc>
                <a:spcPct val="90000"/>
              </a:lnSpc>
            </a:pPr>
            <a:r>
              <a:rPr lang="en-US" sz="2400" b="1" dirty="0">
                <a:latin typeface="Arial" charset="0"/>
              </a:rPr>
              <a:t>Organ system</a:t>
            </a:r>
          </a:p>
          <a:p>
            <a:pPr lvl="1">
              <a:lnSpc>
                <a:spcPct val="90000"/>
              </a:lnSpc>
            </a:pPr>
            <a:r>
              <a:rPr lang="en-US" sz="2400" dirty="0">
                <a:latin typeface="Arial" charset="0"/>
              </a:rPr>
              <a:t>A group of organs that function/work together </a:t>
            </a:r>
            <a:r>
              <a:rPr lang="en-US" sz="2400" dirty="0" err="1">
                <a:latin typeface="Arial" charset="0"/>
              </a:rPr>
              <a:t>eg</a:t>
            </a:r>
            <a:r>
              <a:rPr lang="en-US" sz="2400" dirty="0">
                <a:latin typeface="Arial" charset="0"/>
              </a:rPr>
              <a:t> coordinated for a common purpose.</a:t>
            </a:r>
          </a:p>
          <a:p>
            <a:pPr lvl="1">
              <a:lnSpc>
                <a:spcPct val="90000"/>
              </a:lnSpc>
            </a:pPr>
            <a:r>
              <a:rPr lang="en-US" sz="2400" dirty="0">
                <a:latin typeface="Arial" charset="0"/>
              </a:rPr>
              <a:t>Examples</a:t>
            </a:r>
          </a:p>
          <a:p>
            <a:pPr lvl="2">
              <a:lnSpc>
                <a:spcPct val="90000"/>
              </a:lnSpc>
            </a:pPr>
            <a:r>
              <a:rPr lang="en-US" dirty="0">
                <a:latin typeface="Arial" charset="0"/>
              </a:rPr>
              <a:t>Skeletal</a:t>
            </a:r>
          </a:p>
          <a:p>
            <a:pPr lvl="2">
              <a:lnSpc>
                <a:spcPct val="90000"/>
              </a:lnSpc>
            </a:pPr>
            <a:r>
              <a:rPr lang="en-US" dirty="0">
                <a:latin typeface="Arial" charset="0"/>
              </a:rPr>
              <a:t>Muscular</a:t>
            </a:r>
          </a:p>
          <a:p>
            <a:pPr lvl="2">
              <a:lnSpc>
                <a:spcPct val="90000"/>
              </a:lnSpc>
            </a:pPr>
            <a:r>
              <a:rPr lang="en-US" dirty="0">
                <a:latin typeface="Arial" charset="0"/>
              </a:rPr>
              <a:t>Nervous</a:t>
            </a:r>
          </a:p>
          <a:p>
            <a:pPr lvl="2">
              <a:lnSpc>
                <a:spcPct val="90000"/>
              </a:lnSpc>
            </a:pPr>
            <a:r>
              <a:rPr lang="en-US" dirty="0">
                <a:latin typeface="Arial" charset="0"/>
              </a:rPr>
              <a:t>Circulatory</a:t>
            </a:r>
          </a:p>
          <a:p>
            <a:pPr lvl="2">
              <a:lnSpc>
                <a:spcPct val="90000"/>
              </a:lnSpc>
            </a:pPr>
            <a:r>
              <a:rPr lang="en-US" dirty="0">
                <a:latin typeface="Arial" charset="0"/>
              </a:rPr>
              <a:t>Respiratory</a:t>
            </a:r>
          </a:p>
          <a:p>
            <a:pPr lvl="2">
              <a:lnSpc>
                <a:spcPct val="90000"/>
              </a:lnSpc>
            </a:pPr>
            <a:r>
              <a:rPr lang="en-US" dirty="0">
                <a:latin typeface="Arial" charset="0"/>
              </a:rPr>
              <a:t>Digestive</a:t>
            </a:r>
          </a:p>
          <a:p>
            <a:pPr lvl="2">
              <a:lnSpc>
                <a:spcPct val="90000"/>
              </a:lnSpc>
            </a:pPr>
            <a:r>
              <a:rPr lang="en-US" dirty="0">
                <a:latin typeface="Arial" charset="0"/>
              </a:rPr>
              <a:t>Urinary</a:t>
            </a:r>
          </a:p>
          <a:p>
            <a:pPr lvl="2">
              <a:lnSpc>
                <a:spcPct val="90000"/>
              </a:lnSpc>
            </a:pPr>
            <a:r>
              <a:rPr lang="en-US" dirty="0">
                <a:latin typeface="Arial" charset="0"/>
              </a:rPr>
              <a:t>Reproductive </a:t>
            </a:r>
          </a:p>
        </p:txBody>
      </p:sp>
      <p:pic>
        <p:nvPicPr>
          <p:cNvPr id="320516" name="Picture 4" descr="Diges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176588"/>
            <a:ext cx="3327400"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051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051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05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051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051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051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051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051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05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33400"/>
            <a:ext cx="8915400" cy="914400"/>
          </a:xfrm>
        </p:spPr>
        <p:txBody>
          <a:bodyPr/>
          <a:lstStyle/>
          <a:p>
            <a:r>
              <a:rPr lang="en-AU" sz="3600" b="1" dirty="0"/>
              <a:t>2. Human Body Systems The 11 Champions (7.30 min).mp4</a:t>
            </a:r>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fld id="{D24CE9FB-F7FB-624A-AB34-417CDD6E824F}" type="slidenum">
              <a:rPr lang="en-US" smtClean="0"/>
              <a:pPr/>
              <a:t>14</a:t>
            </a:fld>
            <a:endParaRPr lang="en-US"/>
          </a:p>
        </p:txBody>
      </p:sp>
    </p:spTree>
    <p:extLst>
      <p:ext uri="{BB962C8B-B14F-4D97-AF65-F5344CB8AC3E}">
        <p14:creationId xmlns:p14="http://schemas.microsoft.com/office/powerpoint/2010/main" val="1341373245"/>
      </p:ext>
    </p:extLst>
  </p:cSld>
  <p:clrMapOvr>
    <a:masterClrMapping/>
  </p:clrMapOvr>
  <p:transition xmlns:p14="http://schemas.microsoft.com/office/powerpoint/2010/mai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14AB77E-EE37-3142-A55B-106D7D167D29}" type="slidenum">
              <a:rPr lang="en-US"/>
              <a:pPr/>
              <a:t>15</a:t>
            </a:fld>
            <a:endParaRPr lang="en-US"/>
          </a:p>
        </p:txBody>
      </p:sp>
      <p:sp>
        <p:nvSpPr>
          <p:cNvPr id="321538" name="Rectangle 2"/>
          <p:cNvSpPr>
            <a:spLocks noGrp="1" noChangeArrowheads="1"/>
          </p:cNvSpPr>
          <p:nvPr>
            <p:ph type="title"/>
          </p:nvPr>
        </p:nvSpPr>
        <p:spPr>
          <a:xfrm>
            <a:off x="0" y="533400"/>
            <a:ext cx="9906000" cy="762000"/>
          </a:xfrm>
        </p:spPr>
        <p:txBody>
          <a:bodyPr/>
          <a:lstStyle/>
          <a:p>
            <a:r>
              <a:rPr lang="en-US" sz="3600" b="1" dirty="0">
                <a:latin typeface="Arial" charset="0"/>
              </a:rPr>
              <a:t>Hierarchy of Structural Organisation</a:t>
            </a:r>
          </a:p>
        </p:txBody>
      </p:sp>
      <p:sp>
        <p:nvSpPr>
          <p:cNvPr id="321539" name="Rectangle 3"/>
          <p:cNvSpPr>
            <a:spLocks noGrp="1" noChangeArrowheads="1"/>
          </p:cNvSpPr>
          <p:nvPr>
            <p:ph type="body" idx="1"/>
          </p:nvPr>
        </p:nvSpPr>
        <p:spPr/>
        <p:txBody>
          <a:bodyPr/>
          <a:lstStyle/>
          <a:p>
            <a:r>
              <a:rPr lang="en-US" sz="2400">
                <a:latin typeface="Arial" charset="0"/>
              </a:rPr>
              <a:t>Organism</a:t>
            </a:r>
          </a:p>
          <a:p>
            <a:pPr lvl="1"/>
            <a:r>
              <a:rPr lang="en-US" sz="2400">
                <a:latin typeface="Arial" charset="0"/>
              </a:rPr>
              <a:t>An individual entity composed of a number of body systems that are coordinated to maintain life.</a:t>
            </a:r>
          </a:p>
          <a:p>
            <a:pPr lvl="1">
              <a:buFont typeface="Wingdings" charset="0"/>
              <a:buNone/>
            </a:pPr>
            <a:endParaRPr lang="en-US" sz="2400">
              <a:latin typeface="Arial" charset="0"/>
            </a:endParaRPr>
          </a:p>
          <a:p>
            <a:r>
              <a:rPr lang="en-US" sz="2400">
                <a:latin typeface="Arial" charset="0"/>
              </a:rPr>
              <a:t>Population</a:t>
            </a:r>
          </a:p>
          <a:p>
            <a:pPr lvl="1"/>
            <a:r>
              <a:rPr lang="en-US" sz="2400">
                <a:latin typeface="Arial" charset="0"/>
              </a:rPr>
              <a:t>A group of similar organisms in                                                            the same place at the same time.</a:t>
            </a:r>
          </a:p>
        </p:txBody>
      </p:sp>
      <p:pic>
        <p:nvPicPr>
          <p:cNvPr id="321540" name="Picture 4" descr="mon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200400"/>
            <a:ext cx="3657600" cy="252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1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15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1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88116C36-67A1-F244-A30F-5A7883C75EB4}" type="slidenum">
              <a:rPr lang="en-US"/>
              <a:pPr/>
              <a:t>16</a:t>
            </a:fld>
            <a:endParaRPr lang="en-US"/>
          </a:p>
        </p:txBody>
      </p:sp>
      <p:sp>
        <p:nvSpPr>
          <p:cNvPr id="327682" name="Rectangle 2"/>
          <p:cNvSpPr>
            <a:spLocks noGrp="1" noChangeArrowheads="1"/>
          </p:cNvSpPr>
          <p:nvPr>
            <p:ph type="title"/>
          </p:nvPr>
        </p:nvSpPr>
        <p:spPr>
          <a:xfrm>
            <a:off x="495300" y="533400"/>
            <a:ext cx="8915400" cy="558800"/>
          </a:xfrm>
          <a:noFill/>
          <a:extLst>
            <a:ext uri="{909E8E84-426E-40dd-AFC4-6F175D3DCCD1}">
              <a14:hiddenFill xmlns:a14="http://schemas.microsoft.com/office/drawing/2010/main">
                <a:solidFill>
                  <a:schemeClr val="folHlink"/>
                </a:solidFill>
              </a14:hiddenFill>
            </a:ext>
          </a:extLst>
        </p:spPr>
        <p:txBody>
          <a:bodyPr/>
          <a:lstStyle/>
          <a:p>
            <a:r>
              <a:rPr lang="en-US" sz="3600" b="1">
                <a:latin typeface="Arial" charset="0"/>
              </a:rPr>
              <a:t>Levels of Organisation</a:t>
            </a:r>
          </a:p>
        </p:txBody>
      </p:sp>
      <p:pic>
        <p:nvPicPr>
          <p:cNvPr id="327683" name="Picture 3" descr="01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901825"/>
            <a:ext cx="7594600" cy="477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33400"/>
            <a:ext cx="8915400" cy="990600"/>
          </a:xfrm>
        </p:spPr>
        <p:txBody>
          <a:bodyPr/>
          <a:lstStyle/>
          <a:p>
            <a:r>
              <a:rPr lang="en-AU" sz="3600" dirty="0"/>
              <a:t>3. Introduction To Anatomy Physiology  Levels of Organization (5.00 min).mp4</a:t>
            </a:r>
          </a:p>
        </p:txBody>
      </p:sp>
      <p:sp>
        <p:nvSpPr>
          <p:cNvPr id="3" name="Content Placeholder 2"/>
          <p:cNvSpPr>
            <a:spLocks noGrp="1"/>
          </p:cNvSpPr>
          <p:nvPr>
            <p:ph idx="1"/>
          </p:nvPr>
        </p:nvSpPr>
        <p:spPr/>
        <p:txBody>
          <a:bodyPr/>
          <a:lstStyle/>
          <a:p>
            <a:endParaRPr lang="en-AU" dirty="0"/>
          </a:p>
        </p:txBody>
      </p:sp>
      <p:sp>
        <p:nvSpPr>
          <p:cNvPr id="4" name="Slide Number Placeholder 3"/>
          <p:cNvSpPr>
            <a:spLocks noGrp="1"/>
          </p:cNvSpPr>
          <p:nvPr>
            <p:ph type="sldNum" sz="quarter" idx="12"/>
          </p:nvPr>
        </p:nvSpPr>
        <p:spPr/>
        <p:txBody>
          <a:bodyPr/>
          <a:lstStyle/>
          <a:p>
            <a:fld id="{D24CE9FB-F7FB-624A-AB34-417CDD6E824F}" type="slidenum">
              <a:rPr lang="en-US" smtClean="0"/>
              <a:pPr/>
              <a:t>17</a:t>
            </a:fld>
            <a:endParaRPr lang="en-US"/>
          </a:p>
        </p:txBody>
      </p:sp>
    </p:spTree>
    <p:extLst>
      <p:ext uri="{BB962C8B-B14F-4D97-AF65-F5344CB8AC3E}">
        <p14:creationId xmlns:p14="http://schemas.microsoft.com/office/powerpoint/2010/main" val="355571152"/>
      </p:ext>
    </p:extLst>
  </p:cSld>
  <p:clrMapOvr>
    <a:masterClrMapping/>
  </p:clrMapOvr>
  <p:transition xmlns:p14="http://schemas.microsoft.com/office/powerpoint/2010/mai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F47BA05-E9A2-354C-BA1C-9EDB3230C17F}" type="slidenum">
              <a:rPr lang="en-US"/>
              <a:pPr/>
              <a:t>18</a:t>
            </a:fld>
            <a:endParaRPr lang="en-US"/>
          </a:p>
        </p:txBody>
      </p:sp>
      <p:sp>
        <p:nvSpPr>
          <p:cNvPr id="373762" name="Rectangle 2"/>
          <p:cNvSpPr>
            <a:spLocks noGrp="1" noChangeArrowheads="1"/>
          </p:cNvSpPr>
          <p:nvPr>
            <p:ph type="title"/>
          </p:nvPr>
        </p:nvSpPr>
        <p:spPr>
          <a:xfrm>
            <a:off x="228600" y="533400"/>
            <a:ext cx="9677400" cy="762000"/>
          </a:xfrm>
        </p:spPr>
        <p:txBody>
          <a:bodyPr/>
          <a:lstStyle/>
          <a:p>
            <a:r>
              <a:rPr lang="en-AU" sz="3600" b="1">
                <a:latin typeface="Arial" charset="0"/>
              </a:rPr>
              <a:t>Why are humans classified as Vertebrates?</a:t>
            </a:r>
            <a:endParaRPr lang="en-US" sz="3600">
              <a:latin typeface="Arial" charset="0"/>
            </a:endParaRPr>
          </a:p>
        </p:txBody>
      </p:sp>
      <p:sp>
        <p:nvSpPr>
          <p:cNvPr id="373763" name="Rectangle 3"/>
          <p:cNvSpPr>
            <a:spLocks noGrp="1" noChangeArrowheads="1"/>
          </p:cNvSpPr>
          <p:nvPr>
            <p:ph type="body" idx="1"/>
          </p:nvPr>
        </p:nvSpPr>
        <p:spPr/>
        <p:txBody>
          <a:bodyPr/>
          <a:lstStyle/>
          <a:p>
            <a:r>
              <a:rPr lang="en-AU" sz="2400">
                <a:latin typeface="Arial" charset="0"/>
              </a:rPr>
              <a:t>A backbone. </a:t>
            </a:r>
          </a:p>
          <a:p>
            <a:r>
              <a:rPr lang="en-AU" sz="2400">
                <a:latin typeface="Arial" charset="0"/>
              </a:rPr>
              <a:t>A dorsal nerve cord</a:t>
            </a:r>
          </a:p>
          <a:p>
            <a:pPr>
              <a:buFont typeface="Wingdings" charset="0"/>
              <a:buNone/>
            </a:pPr>
            <a:endParaRPr lang="en-AU" b="1">
              <a:latin typeface="Arial" charset="0"/>
            </a:endParaRPr>
          </a:p>
        </p:txBody>
      </p:sp>
      <p:pic>
        <p:nvPicPr>
          <p:cNvPr id="373764" name="Picture 4" descr="SDRsk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971800"/>
            <a:ext cx="5486400" cy="3570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3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3D5B21A-602D-C748-BFEF-862CCBB079A9}" type="slidenum">
              <a:rPr lang="en-US"/>
              <a:pPr/>
              <a:t>19</a:t>
            </a:fld>
            <a:endParaRPr lang="en-US"/>
          </a:p>
        </p:txBody>
      </p:sp>
      <p:sp>
        <p:nvSpPr>
          <p:cNvPr id="365570" name="Rectangle 2"/>
          <p:cNvSpPr>
            <a:spLocks noGrp="1" noChangeArrowheads="1"/>
          </p:cNvSpPr>
          <p:nvPr>
            <p:ph type="title"/>
          </p:nvPr>
        </p:nvSpPr>
        <p:spPr>
          <a:xfrm>
            <a:off x="228600" y="533400"/>
            <a:ext cx="9677400" cy="762000"/>
          </a:xfrm>
        </p:spPr>
        <p:txBody>
          <a:bodyPr/>
          <a:lstStyle/>
          <a:p>
            <a:r>
              <a:rPr lang="en-AU" sz="3600" b="1">
                <a:latin typeface="Arial" charset="0"/>
              </a:rPr>
              <a:t>Why are humans classified as Vertebrates?</a:t>
            </a:r>
            <a:endParaRPr lang="en-US" sz="3600">
              <a:latin typeface="Arial" charset="0"/>
            </a:endParaRPr>
          </a:p>
        </p:txBody>
      </p:sp>
      <p:sp>
        <p:nvSpPr>
          <p:cNvPr id="365571" name="Rectangle 3"/>
          <p:cNvSpPr>
            <a:spLocks noGrp="1" noChangeArrowheads="1"/>
          </p:cNvSpPr>
          <p:nvPr>
            <p:ph type="body" idx="1"/>
          </p:nvPr>
        </p:nvSpPr>
        <p:spPr>
          <a:xfrm>
            <a:off x="533400" y="1752600"/>
            <a:ext cx="8915400" cy="3921125"/>
          </a:xfrm>
        </p:spPr>
        <p:txBody>
          <a:bodyPr/>
          <a:lstStyle/>
          <a:p>
            <a:r>
              <a:rPr lang="en-AU" sz="2400">
                <a:latin typeface="Arial" charset="0"/>
              </a:rPr>
              <a:t>Gill slits during                                                                           embryo stage</a:t>
            </a:r>
          </a:p>
          <a:p>
            <a:r>
              <a:rPr lang="en-AU" sz="2400">
                <a:latin typeface="Arial" charset="0"/>
              </a:rPr>
              <a:t>A post anal tail</a:t>
            </a:r>
            <a:endParaRPr lang="en-AU" sz="2400" b="1">
              <a:latin typeface="Arial" charset="0"/>
            </a:endParaRPr>
          </a:p>
        </p:txBody>
      </p:sp>
      <p:pic>
        <p:nvPicPr>
          <p:cNvPr id="365575" name="Picture 7" descr="002"/>
          <p:cNvPicPr>
            <a:picLocks noChangeAspect="1" noChangeArrowheads="1"/>
          </p:cNvPicPr>
          <p:nvPr/>
        </p:nvPicPr>
        <p:blipFill>
          <a:blip r:embed="rId2">
            <a:extLst>
              <a:ext uri="{28A0092B-C50C-407E-A947-70E740481C1C}">
                <a14:useLocalDpi xmlns:a14="http://schemas.microsoft.com/office/drawing/2010/main" val="0"/>
              </a:ext>
            </a:extLst>
          </a:blip>
          <a:srcRect t="102" b="1297"/>
          <a:stretch>
            <a:fillRect/>
          </a:stretch>
        </p:blipFill>
        <p:spPr bwMode="auto">
          <a:xfrm>
            <a:off x="5181600" y="1676400"/>
            <a:ext cx="4191000" cy="3152775"/>
          </a:xfrm>
          <a:prstGeom prst="rect">
            <a:avLst/>
          </a:prstGeom>
          <a:noFill/>
          <a:extLst>
            <a:ext uri="{909E8E84-426E-40dd-AFC4-6F175D3DCCD1}">
              <a14:hiddenFill xmlns:a14="http://schemas.microsoft.com/office/drawing/2010/main">
                <a:solidFill>
                  <a:srgbClr val="FFFFFF"/>
                </a:solidFill>
              </a14:hiddenFill>
            </a:ext>
          </a:extLst>
        </p:spPr>
      </p:pic>
      <p:pic>
        <p:nvPicPr>
          <p:cNvPr id="365579" name="Picture 11" descr="dolphin_emb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29000"/>
            <a:ext cx="2595563" cy="3200400"/>
          </a:xfrm>
          <a:prstGeom prst="rect">
            <a:avLst/>
          </a:prstGeom>
          <a:noFill/>
          <a:extLst>
            <a:ext uri="{909E8E84-426E-40dd-AFC4-6F175D3DCCD1}">
              <a14:hiddenFill xmlns:a14="http://schemas.microsoft.com/office/drawing/2010/main">
                <a:solidFill>
                  <a:srgbClr val="FFFFFF"/>
                </a:solidFill>
              </a14:hiddenFill>
            </a:ext>
          </a:extLst>
        </p:spPr>
      </p:pic>
      <p:pic>
        <p:nvPicPr>
          <p:cNvPr id="365580" name="Picture 12" descr="textbook-fraud-haeckel-fundamental-concepts-biology-1970"/>
          <p:cNvPicPr>
            <a:picLocks noChangeAspect="1" noChangeArrowheads="1"/>
          </p:cNvPicPr>
          <p:nvPr/>
        </p:nvPicPr>
        <p:blipFill>
          <a:blip r:embed="rId4">
            <a:extLst>
              <a:ext uri="{28A0092B-C50C-407E-A947-70E740481C1C}">
                <a14:useLocalDpi xmlns:a14="http://schemas.microsoft.com/office/drawing/2010/main" val="0"/>
              </a:ext>
            </a:extLst>
          </a:blip>
          <a:srcRect b="10025"/>
          <a:stretch>
            <a:fillRect/>
          </a:stretch>
        </p:blipFill>
        <p:spPr bwMode="auto">
          <a:xfrm>
            <a:off x="3962400" y="4800600"/>
            <a:ext cx="4938713" cy="1781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55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33400"/>
            <a:ext cx="8915400" cy="990600"/>
          </a:xfrm>
        </p:spPr>
        <p:txBody>
          <a:bodyPr/>
          <a:lstStyle/>
          <a:p>
            <a:r>
              <a:rPr lang="en-AU" sz="3600" dirty="0"/>
              <a:t>4. Highway Of Life From Mammals To Primates (3.00 min).mp4</a:t>
            </a:r>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fld id="{D24CE9FB-F7FB-624A-AB34-417CDD6E824F}" type="slidenum">
              <a:rPr lang="en-US" smtClean="0"/>
              <a:pPr/>
              <a:t>20</a:t>
            </a:fld>
            <a:endParaRPr lang="en-US"/>
          </a:p>
        </p:txBody>
      </p:sp>
    </p:spTree>
    <p:extLst>
      <p:ext uri="{BB962C8B-B14F-4D97-AF65-F5344CB8AC3E}">
        <p14:creationId xmlns:p14="http://schemas.microsoft.com/office/powerpoint/2010/main" val="2374218003"/>
      </p:ext>
    </p:extLst>
  </p:cSld>
  <p:clrMapOvr>
    <a:masterClrMapping/>
  </p:clrMapOvr>
  <p:transition xmlns:p14="http://schemas.microsoft.com/office/powerpoint/2010/mai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71B2FFC-4FE1-5245-9646-3C527739063A}" type="slidenum">
              <a:rPr lang="en-US"/>
              <a:pPr/>
              <a:t>3</a:t>
            </a:fld>
            <a:endParaRPr lang="en-US"/>
          </a:p>
        </p:txBody>
      </p:sp>
      <p:sp>
        <p:nvSpPr>
          <p:cNvPr id="384002" name="Rectangle 2"/>
          <p:cNvSpPr>
            <a:spLocks noGrp="1" noChangeArrowheads="1"/>
          </p:cNvSpPr>
          <p:nvPr>
            <p:ph type="title"/>
          </p:nvPr>
        </p:nvSpPr>
        <p:spPr/>
        <p:txBody>
          <a:bodyPr/>
          <a:lstStyle/>
          <a:p>
            <a:r>
              <a:rPr lang="en-AU" sz="3600" b="1">
                <a:latin typeface="Arial" charset="0"/>
              </a:rPr>
              <a:t>Introduction</a:t>
            </a:r>
            <a:endParaRPr lang="en-AU" sz="3600">
              <a:latin typeface="Arial" charset="0"/>
            </a:endParaRPr>
          </a:p>
        </p:txBody>
      </p:sp>
      <p:sp>
        <p:nvSpPr>
          <p:cNvPr id="384003" name="Rectangle 3"/>
          <p:cNvSpPr>
            <a:spLocks noGrp="1" noChangeArrowheads="1"/>
          </p:cNvSpPr>
          <p:nvPr>
            <p:ph type="body" idx="1"/>
          </p:nvPr>
        </p:nvSpPr>
        <p:spPr/>
        <p:txBody>
          <a:bodyPr/>
          <a:lstStyle/>
          <a:p>
            <a:pPr>
              <a:lnSpc>
                <a:spcPct val="90000"/>
              </a:lnSpc>
              <a:buFont typeface="Wingdings" charset="0"/>
              <a:buAutoNum type="arabicPeriod"/>
            </a:pPr>
            <a:r>
              <a:rPr lang="en-AU" sz="2400" dirty="0" smtClean="0">
                <a:latin typeface="Arial"/>
                <a:cs typeface="Arial"/>
              </a:rPr>
              <a:t>State </a:t>
            </a:r>
            <a:r>
              <a:rPr lang="en-AU" sz="2400" dirty="0">
                <a:latin typeface="Arial"/>
                <a:cs typeface="Arial"/>
              </a:rPr>
              <a:t>the characteristics of Humans that classify them into the following groups; Vertebrates, Mammals &amp; Primates</a:t>
            </a:r>
          </a:p>
          <a:p>
            <a:pPr lvl="0"/>
            <a:r>
              <a:rPr lang="en-AU" sz="2400" dirty="0">
                <a:latin typeface="Arial"/>
                <a:cs typeface="Arial"/>
              </a:rPr>
              <a:t>R</a:t>
            </a:r>
            <a:r>
              <a:rPr lang="en-AU" sz="2400" dirty="0" smtClean="0">
                <a:latin typeface="Arial"/>
                <a:cs typeface="Arial"/>
              </a:rPr>
              <a:t>ecognise </a:t>
            </a:r>
            <a:r>
              <a:rPr lang="en-AU" sz="2400" dirty="0">
                <a:latin typeface="Arial"/>
                <a:cs typeface="Arial"/>
              </a:rPr>
              <a:t>the differences between, and give examples of, Cells, Tissues, Organs and Systems.</a:t>
            </a:r>
          </a:p>
          <a:p>
            <a:pPr>
              <a:lnSpc>
                <a:spcPct val="90000"/>
              </a:lnSpc>
              <a:buFont typeface="Wingdings" charset="0"/>
              <a:buAutoNum type="arabicPeriod" startAt="6"/>
            </a:pPr>
            <a:r>
              <a:rPr lang="en-AU" sz="2400" dirty="0" smtClean="0">
                <a:latin typeface="Arial"/>
                <a:cs typeface="Arial"/>
              </a:rPr>
              <a:t>Describe </a:t>
            </a:r>
            <a:r>
              <a:rPr lang="en-AU" sz="2400" dirty="0">
                <a:latin typeface="Arial"/>
                <a:cs typeface="Arial"/>
              </a:rPr>
              <a:t>how the human body depends on interacting body systems to meet their needs </a:t>
            </a:r>
            <a:r>
              <a:rPr lang="en-AU" sz="2400" dirty="0" err="1">
                <a:latin typeface="Arial"/>
                <a:cs typeface="Arial"/>
              </a:rPr>
              <a:t>eg</a:t>
            </a:r>
            <a:r>
              <a:rPr lang="en-AU" sz="2400" dirty="0">
                <a:latin typeface="Arial"/>
                <a:cs typeface="Arial"/>
              </a:rPr>
              <a:t>: the circulatory system carries nutrients from the digestive system to the cells via the circulatory system</a:t>
            </a:r>
            <a:r>
              <a:rPr lang="en-AU" sz="2400" dirty="0" smtClean="0">
                <a:latin typeface="Arial"/>
                <a:cs typeface="Arial"/>
              </a:rPr>
              <a:t>.</a:t>
            </a:r>
          </a:p>
          <a:p>
            <a:pPr>
              <a:lnSpc>
                <a:spcPct val="90000"/>
              </a:lnSpc>
              <a:buFont typeface="Wingdings" charset="0"/>
              <a:buAutoNum type="arabicPeriod" startAt="6"/>
            </a:pPr>
            <a:endParaRPr lang="en-AU" sz="2400" dirty="0">
              <a:latin typeface="Arial" charset="0"/>
            </a:endParaRPr>
          </a:p>
        </p:txBody>
      </p:sp>
    </p:spTree>
  </p:cSld>
  <p:clrMapOvr>
    <a:masterClrMapping/>
  </p:clrMapOvr>
  <p:transition xmlns:p14="http://schemas.microsoft.com/office/powerpoint/2010/main">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81C5C99-6449-5B4B-BF46-D1617F5AD6A9}" type="slidenum">
              <a:rPr lang="en-US"/>
              <a:pPr/>
              <a:t>21</a:t>
            </a:fld>
            <a:endParaRPr lang="en-US"/>
          </a:p>
        </p:txBody>
      </p:sp>
      <p:sp>
        <p:nvSpPr>
          <p:cNvPr id="374786" name="Rectangle 2"/>
          <p:cNvSpPr>
            <a:spLocks noGrp="1" noChangeArrowheads="1"/>
          </p:cNvSpPr>
          <p:nvPr>
            <p:ph type="title"/>
          </p:nvPr>
        </p:nvSpPr>
        <p:spPr>
          <a:xfrm>
            <a:off x="495300" y="762000"/>
            <a:ext cx="9410700" cy="457200"/>
          </a:xfrm>
        </p:spPr>
        <p:txBody>
          <a:bodyPr/>
          <a:lstStyle/>
          <a:p>
            <a:r>
              <a:rPr lang="en-AU" sz="3600" b="1">
                <a:latin typeface="Arial" charset="0"/>
              </a:rPr>
              <a:t>Why are humans classified as Mammals?</a:t>
            </a:r>
            <a:endParaRPr lang="en-US" sz="3600">
              <a:latin typeface="Arial" charset="0"/>
            </a:endParaRPr>
          </a:p>
        </p:txBody>
      </p:sp>
      <p:sp>
        <p:nvSpPr>
          <p:cNvPr id="374787" name="Rectangle 3"/>
          <p:cNvSpPr>
            <a:spLocks noGrp="1" noChangeArrowheads="1"/>
          </p:cNvSpPr>
          <p:nvPr>
            <p:ph type="body" idx="1"/>
          </p:nvPr>
        </p:nvSpPr>
        <p:spPr/>
        <p:txBody>
          <a:bodyPr/>
          <a:lstStyle/>
          <a:p>
            <a:r>
              <a:rPr lang="en-AU" sz="2400">
                <a:latin typeface="Arial" charset="0"/>
              </a:rPr>
              <a:t>Are homeothermic (constant body temperature)</a:t>
            </a:r>
          </a:p>
          <a:p>
            <a:pPr>
              <a:buFont typeface="Wingdings" charset="0"/>
              <a:buNone/>
            </a:pPr>
            <a:endParaRPr lang="en-US">
              <a:latin typeface="Arial" charset="0"/>
            </a:endParaRPr>
          </a:p>
        </p:txBody>
      </p:sp>
      <p:pic>
        <p:nvPicPr>
          <p:cNvPr id="374789" name="Picture 5" descr="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362200"/>
            <a:ext cx="5381625" cy="3870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044196-87A8-494C-8613-1BC47C9FAAB5}" type="slidenum">
              <a:rPr lang="en-US"/>
              <a:pPr/>
              <a:t>22</a:t>
            </a:fld>
            <a:endParaRPr lang="en-US"/>
          </a:p>
        </p:txBody>
      </p:sp>
      <p:sp>
        <p:nvSpPr>
          <p:cNvPr id="366594" name="Rectangle 2"/>
          <p:cNvSpPr>
            <a:spLocks noGrp="1" noChangeArrowheads="1"/>
          </p:cNvSpPr>
          <p:nvPr>
            <p:ph type="title"/>
          </p:nvPr>
        </p:nvSpPr>
        <p:spPr>
          <a:xfrm>
            <a:off x="495300" y="762000"/>
            <a:ext cx="9410700" cy="457200"/>
          </a:xfrm>
        </p:spPr>
        <p:txBody>
          <a:bodyPr/>
          <a:lstStyle/>
          <a:p>
            <a:r>
              <a:rPr lang="en-AU" sz="3600" b="1">
                <a:latin typeface="Arial" charset="0"/>
              </a:rPr>
              <a:t>Why are humans classified as Mammals?</a:t>
            </a:r>
            <a:endParaRPr lang="en-US" sz="3600">
              <a:latin typeface="Arial" charset="0"/>
            </a:endParaRPr>
          </a:p>
        </p:txBody>
      </p:sp>
      <p:sp>
        <p:nvSpPr>
          <p:cNvPr id="366595" name="Rectangle 3"/>
          <p:cNvSpPr>
            <a:spLocks noGrp="1" noChangeArrowheads="1"/>
          </p:cNvSpPr>
          <p:nvPr>
            <p:ph type="body" idx="1"/>
          </p:nvPr>
        </p:nvSpPr>
        <p:spPr/>
        <p:txBody>
          <a:bodyPr/>
          <a:lstStyle/>
          <a:p>
            <a:r>
              <a:rPr lang="en-AU" sz="2400">
                <a:latin typeface="Arial" charset="0"/>
              </a:rPr>
              <a:t>Have a four-chambered heart</a:t>
            </a:r>
          </a:p>
          <a:p>
            <a:r>
              <a:rPr lang="en-AU" sz="2400">
                <a:latin typeface="Arial" charset="0"/>
              </a:rPr>
              <a:t>Have hair on the body</a:t>
            </a:r>
          </a:p>
        </p:txBody>
      </p:sp>
      <p:pic>
        <p:nvPicPr>
          <p:cNvPr id="366597" name="Picture 5" descr="434833a-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33800"/>
            <a:ext cx="571500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366599" name="Picture 7" descr="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28800"/>
            <a:ext cx="3886200" cy="2579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65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65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6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2C02DB-DFF9-9244-B1C3-6FD42D185765}" type="slidenum">
              <a:rPr lang="en-US"/>
              <a:pPr/>
              <a:t>23</a:t>
            </a:fld>
            <a:endParaRPr lang="en-US"/>
          </a:p>
        </p:txBody>
      </p:sp>
      <p:sp>
        <p:nvSpPr>
          <p:cNvPr id="376834" name="Rectangle 2"/>
          <p:cNvSpPr>
            <a:spLocks noGrp="1" noChangeArrowheads="1"/>
          </p:cNvSpPr>
          <p:nvPr>
            <p:ph type="title"/>
          </p:nvPr>
        </p:nvSpPr>
        <p:spPr>
          <a:xfrm>
            <a:off x="495300" y="762000"/>
            <a:ext cx="9410700" cy="457200"/>
          </a:xfrm>
        </p:spPr>
        <p:txBody>
          <a:bodyPr/>
          <a:lstStyle/>
          <a:p>
            <a:r>
              <a:rPr lang="en-AU" sz="3600" b="1">
                <a:latin typeface="Arial" charset="0"/>
              </a:rPr>
              <a:t>Why are humans classified as Mammals?</a:t>
            </a:r>
            <a:endParaRPr lang="en-US" sz="3600">
              <a:latin typeface="Arial" charset="0"/>
            </a:endParaRPr>
          </a:p>
        </p:txBody>
      </p:sp>
      <p:sp>
        <p:nvSpPr>
          <p:cNvPr id="376835" name="Rectangle 3"/>
          <p:cNvSpPr>
            <a:spLocks noGrp="1" noChangeArrowheads="1"/>
          </p:cNvSpPr>
          <p:nvPr>
            <p:ph type="body" idx="1"/>
          </p:nvPr>
        </p:nvSpPr>
        <p:spPr/>
        <p:txBody>
          <a:bodyPr/>
          <a:lstStyle/>
          <a:p>
            <a:r>
              <a:rPr lang="en-AU" sz="2400">
                <a:latin typeface="Arial" charset="0"/>
              </a:rPr>
              <a:t>Young develop within a uterus.</a:t>
            </a:r>
          </a:p>
          <a:p>
            <a:r>
              <a:rPr lang="en-AU" sz="2400">
                <a:latin typeface="Arial" charset="0"/>
              </a:rPr>
              <a:t>Females have glands that secrete milk.</a:t>
            </a:r>
            <a:endParaRPr lang="en-AU" sz="2400" b="1">
              <a:latin typeface="Arial" charset="0"/>
            </a:endParaRPr>
          </a:p>
          <a:p>
            <a:endParaRPr lang="en-US">
              <a:latin typeface="Arial" charset="0"/>
            </a:endParaRPr>
          </a:p>
        </p:txBody>
      </p:sp>
      <p:pic>
        <p:nvPicPr>
          <p:cNvPr id="376839" name="Picture 7" descr="Picture%20706"/>
          <p:cNvPicPr>
            <a:picLocks noChangeAspect="1" noChangeArrowheads="1"/>
          </p:cNvPicPr>
          <p:nvPr/>
        </p:nvPicPr>
        <p:blipFill>
          <a:blip r:embed="rId2">
            <a:extLst>
              <a:ext uri="{28A0092B-C50C-407E-A947-70E740481C1C}">
                <a14:useLocalDpi xmlns:a14="http://schemas.microsoft.com/office/drawing/2010/main" val="0"/>
              </a:ext>
            </a:extLst>
          </a:blip>
          <a:srcRect l="4736" r="4736" b="4323"/>
          <a:stretch>
            <a:fillRect/>
          </a:stretch>
        </p:blipFill>
        <p:spPr bwMode="auto">
          <a:xfrm>
            <a:off x="381000" y="2971800"/>
            <a:ext cx="4572000" cy="3705225"/>
          </a:xfrm>
          <a:prstGeom prst="rect">
            <a:avLst/>
          </a:prstGeom>
          <a:noFill/>
          <a:extLst>
            <a:ext uri="{909E8E84-426E-40dd-AFC4-6F175D3DCCD1}">
              <a14:hiddenFill xmlns:a14="http://schemas.microsoft.com/office/drawing/2010/main">
                <a:solidFill>
                  <a:srgbClr val="FFFFFF"/>
                </a:solidFill>
              </a14:hiddenFill>
            </a:ext>
          </a:extLst>
        </p:spPr>
      </p:pic>
      <p:pic>
        <p:nvPicPr>
          <p:cNvPr id="376842" name="Picture 10" descr="ei_02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048000"/>
            <a:ext cx="3243263" cy="3438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68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6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5. Primates- What is a Primate (5.00 min)</a:t>
            </a:r>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fld id="{D24CE9FB-F7FB-624A-AB34-417CDD6E824F}" type="slidenum">
              <a:rPr lang="en-US" smtClean="0"/>
              <a:pPr/>
              <a:t>24</a:t>
            </a:fld>
            <a:endParaRPr lang="en-US"/>
          </a:p>
        </p:txBody>
      </p:sp>
    </p:spTree>
    <p:extLst>
      <p:ext uri="{BB962C8B-B14F-4D97-AF65-F5344CB8AC3E}">
        <p14:creationId xmlns:p14="http://schemas.microsoft.com/office/powerpoint/2010/main" val="3324701218"/>
      </p:ext>
    </p:extLst>
  </p:cSld>
  <p:clrMapOvr>
    <a:masterClrMapping/>
  </p:clrMapOvr>
  <p:transition xmlns:p14="http://schemas.microsoft.com/office/powerpoint/2010/mai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C798A33-DDF5-CE44-92EC-DB3678E039CA}" type="slidenum">
              <a:rPr lang="en-US"/>
              <a:pPr/>
              <a:t>25</a:t>
            </a:fld>
            <a:endParaRPr lang="en-US"/>
          </a:p>
        </p:txBody>
      </p:sp>
      <p:sp>
        <p:nvSpPr>
          <p:cNvPr id="367618" name="Rectangle 2"/>
          <p:cNvSpPr>
            <a:spLocks noGrp="1" noChangeArrowheads="1"/>
          </p:cNvSpPr>
          <p:nvPr>
            <p:ph type="title"/>
          </p:nvPr>
        </p:nvSpPr>
        <p:spPr>
          <a:xfrm>
            <a:off x="495300" y="533400"/>
            <a:ext cx="9105900" cy="762000"/>
          </a:xfrm>
        </p:spPr>
        <p:txBody>
          <a:bodyPr/>
          <a:lstStyle/>
          <a:p>
            <a:r>
              <a:rPr lang="en-AU" sz="3600" b="1">
                <a:latin typeface="Arial" charset="0"/>
              </a:rPr>
              <a:t>Why are humans classified as Primates?</a:t>
            </a:r>
            <a:endParaRPr lang="en-US" sz="3600" b="1">
              <a:latin typeface="Arial" charset="0"/>
            </a:endParaRPr>
          </a:p>
        </p:txBody>
      </p:sp>
      <p:sp>
        <p:nvSpPr>
          <p:cNvPr id="367619" name="Rectangle 3"/>
          <p:cNvSpPr>
            <a:spLocks noGrp="1" noChangeArrowheads="1"/>
          </p:cNvSpPr>
          <p:nvPr>
            <p:ph type="body" idx="1"/>
          </p:nvPr>
        </p:nvSpPr>
        <p:spPr/>
        <p:txBody>
          <a:bodyPr/>
          <a:lstStyle/>
          <a:p>
            <a:r>
              <a:rPr lang="en-AU" sz="2400">
                <a:latin typeface="Arial" charset="0"/>
              </a:rPr>
              <a:t>Have forward-facing eyes</a:t>
            </a:r>
            <a:endParaRPr lang="en-US" sz="2400">
              <a:latin typeface="Arial" charset="0"/>
            </a:endParaRPr>
          </a:p>
          <a:p>
            <a:endParaRPr lang="en-US">
              <a:latin typeface="Arial" charset="0"/>
            </a:endParaRPr>
          </a:p>
        </p:txBody>
      </p:sp>
      <p:pic>
        <p:nvPicPr>
          <p:cNvPr id="367621" name="Picture 5" descr="pic-forward-facing-ey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358457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367624" name="Picture 8" descr="e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667000"/>
            <a:ext cx="4572000" cy="3538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76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7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88033A-1AF1-9F4F-B988-DCCE5BB03811}" type="slidenum">
              <a:rPr lang="en-US"/>
              <a:pPr/>
              <a:t>26</a:t>
            </a:fld>
            <a:endParaRPr lang="en-US"/>
          </a:p>
        </p:txBody>
      </p:sp>
      <p:sp>
        <p:nvSpPr>
          <p:cNvPr id="380930" name="Rectangle 2"/>
          <p:cNvSpPr>
            <a:spLocks noGrp="1" noChangeArrowheads="1"/>
          </p:cNvSpPr>
          <p:nvPr>
            <p:ph type="title"/>
          </p:nvPr>
        </p:nvSpPr>
        <p:spPr>
          <a:xfrm>
            <a:off x="495300" y="533400"/>
            <a:ext cx="9105900" cy="762000"/>
          </a:xfrm>
        </p:spPr>
        <p:txBody>
          <a:bodyPr/>
          <a:lstStyle/>
          <a:p>
            <a:r>
              <a:rPr lang="en-AU" sz="3600" b="1">
                <a:latin typeface="Arial" charset="0"/>
              </a:rPr>
              <a:t>Why are humans classified as Primates?</a:t>
            </a:r>
            <a:endParaRPr lang="en-US" sz="3600" b="1">
              <a:latin typeface="Arial" charset="0"/>
            </a:endParaRPr>
          </a:p>
        </p:txBody>
      </p:sp>
      <p:sp>
        <p:nvSpPr>
          <p:cNvPr id="380931" name="Rectangle 3"/>
          <p:cNvSpPr>
            <a:spLocks noGrp="1" noChangeArrowheads="1"/>
          </p:cNvSpPr>
          <p:nvPr>
            <p:ph type="body" idx="1"/>
          </p:nvPr>
        </p:nvSpPr>
        <p:spPr/>
        <p:txBody>
          <a:bodyPr/>
          <a:lstStyle/>
          <a:p>
            <a:r>
              <a:rPr lang="en-AU" sz="2400">
                <a:latin typeface="Arial" charset="0"/>
              </a:rPr>
              <a:t>Have finger nails instead of claws.</a:t>
            </a:r>
            <a:r>
              <a:rPr lang="en-AU">
                <a:latin typeface="Arial" charset="0"/>
              </a:rPr>
              <a:t> </a:t>
            </a:r>
            <a:endParaRPr lang="en-US">
              <a:latin typeface="Arial" charset="0"/>
            </a:endParaRPr>
          </a:p>
          <a:p>
            <a:endParaRPr lang="en-US">
              <a:latin typeface="Arial" charset="0"/>
            </a:endParaRPr>
          </a:p>
        </p:txBody>
      </p:sp>
      <p:pic>
        <p:nvPicPr>
          <p:cNvPr id="380933" name="Picture 5" descr="2001July21-fingernails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124200"/>
            <a:ext cx="39243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380935" name="Picture 7" descr="oldw1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71800"/>
            <a:ext cx="4038600" cy="336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09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0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 Levels of Organization (2.30)</a:t>
            </a:r>
          </a:p>
        </p:txBody>
      </p:sp>
      <p:sp>
        <p:nvSpPr>
          <p:cNvPr id="3" name="Slide Number Placeholder 2"/>
          <p:cNvSpPr>
            <a:spLocks noGrp="1"/>
          </p:cNvSpPr>
          <p:nvPr>
            <p:ph type="sldNum" sz="quarter" idx="12"/>
          </p:nvPr>
        </p:nvSpPr>
        <p:spPr/>
        <p:txBody>
          <a:bodyPr/>
          <a:lstStyle/>
          <a:p>
            <a:fld id="{CA43170B-411B-4543-B7C9-0D70C41A2685}" type="slidenum">
              <a:rPr lang="en-US" smtClean="0"/>
              <a:pPr/>
              <a:t>4</a:t>
            </a:fld>
            <a:endParaRPr lang="en-US"/>
          </a:p>
        </p:txBody>
      </p:sp>
    </p:spTree>
    <p:extLst>
      <p:ext uri="{BB962C8B-B14F-4D97-AF65-F5344CB8AC3E}">
        <p14:creationId xmlns:p14="http://schemas.microsoft.com/office/powerpoint/2010/main" val="3177162305"/>
      </p:ext>
    </p:extLst>
  </p:cSld>
  <p:clrMapOvr>
    <a:masterClrMapping/>
  </p:clrMapOvr>
  <p:transition xmlns:p14="http://schemas.microsoft.com/office/powerpoint/2010/mai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C73B2BF-6255-F74F-A261-0663D5E19442}" type="slidenum">
              <a:rPr lang="en-US"/>
              <a:pPr/>
              <a:t>5</a:t>
            </a:fld>
            <a:endParaRPr lang="en-US"/>
          </a:p>
        </p:txBody>
      </p:sp>
      <p:sp>
        <p:nvSpPr>
          <p:cNvPr id="315394" name="Rectangle 2"/>
          <p:cNvSpPr>
            <a:spLocks noGrp="1" noChangeArrowheads="1"/>
          </p:cNvSpPr>
          <p:nvPr>
            <p:ph type="title"/>
          </p:nvPr>
        </p:nvSpPr>
        <p:spPr>
          <a:xfrm>
            <a:off x="0" y="838200"/>
            <a:ext cx="9906000" cy="533400"/>
          </a:xfrm>
        </p:spPr>
        <p:txBody>
          <a:bodyPr/>
          <a:lstStyle/>
          <a:p>
            <a:r>
              <a:rPr lang="en-US" sz="3600" b="1">
                <a:latin typeface="Arial" charset="0"/>
              </a:rPr>
              <a:t>Hierarchy of Structural Organisation</a:t>
            </a:r>
          </a:p>
        </p:txBody>
      </p:sp>
      <p:sp>
        <p:nvSpPr>
          <p:cNvPr id="315395" name="Rectangle 3"/>
          <p:cNvSpPr>
            <a:spLocks noGrp="1" noChangeArrowheads="1"/>
          </p:cNvSpPr>
          <p:nvPr>
            <p:ph type="body" idx="1"/>
          </p:nvPr>
        </p:nvSpPr>
        <p:spPr>
          <a:xfrm>
            <a:off x="660400" y="1752600"/>
            <a:ext cx="8750300" cy="4186238"/>
          </a:xfrm>
        </p:spPr>
        <p:txBody>
          <a:bodyPr/>
          <a:lstStyle/>
          <a:p>
            <a:pPr>
              <a:lnSpc>
                <a:spcPct val="90000"/>
              </a:lnSpc>
              <a:buFont typeface="Wingdings" charset="0"/>
              <a:buNone/>
            </a:pPr>
            <a:r>
              <a:rPr lang="en-US" sz="2400">
                <a:latin typeface="Arial" charset="0"/>
              </a:rPr>
              <a:t>Each of these build upon one another to make up the next level:</a:t>
            </a:r>
          </a:p>
          <a:p>
            <a:pPr>
              <a:lnSpc>
                <a:spcPct val="90000"/>
              </a:lnSpc>
            </a:pPr>
            <a:r>
              <a:rPr lang="en-US" sz="2400">
                <a:latin typeface="Arial" charset="0"/>
              </a:rPr>
              <a:t>Chemical level </a:t>
            </a:r>
          </a:p>
          <a:p>
            <a:pPr>
              <a:lnSpc>
                <a:spcPct val="90000"/>
              </a:lnSpc>
            </a:pPr>
            <a:r>
              <a:rPr lang="en-US" sz="2400">
                <a:latin typeface="Arial" charset="0"/>
              </a:rPr>
              <a:t>Cellular</a:t>
            </a:r>
          </a:p>
          <a:p>
            <a:pPr>
              <a:lnSpc>
                <a:spcPct val="90000"/>
              </a:lnSpc>
            </a:pPr>
            <a:r>
              <a:rPr lang="en-US" sz="2400">
                <a:latin typeface="Arial" charset="0"/>
              </a:rPr>
              <a:t>Tissue</a:t>
            </a:r>
          </a:p>
          <a:p>
            <a:pPr>
              <a:lnSpc>
                <a:spcPct val="90000"/>
              </a:lnSpc>
            </a:pPr>
            <a:r>
              <a:rPr lang="en-US" sz="2400">
                <a:latin typeface="Arial" charset="0"/>
              </a:rPr>
              <a:t>Organ</a:t>
            </a:r>
          </a:p>
          <a:p>
            <a:pPr>
              <a:lnSpc>
                <a:spcPct val="90000"/>
              </a:lnSpc>
            </a:pPr>
            <a:r>
              <a:rPr lang="en-US" sz="2400">
                <a:latin typeface="Arial" charset="0"/>
              </a:rPr>
              <a:t>System</a:t>
            </a:r>
          </a:p>
          <a:p>
            <a:pPr>
              <a:lnSpc>
                <a:spcPct val="90000"/>
              </a:lnSpc>
            </a:pPr>
            <a:r>
              <a:rPr lang="en-US" sz="2400">
                <a:latin typeface="Arial" charset="0"/>
              </a:rPr>
              <a:t>Organism</a:t>
            </a:r>
          </a:p>
          <a:p>
            <a:pPr>
              <a:lnSpc>
                <a:spcPct val="90000"/>
              </a:lnSpc>
              <a:buFont typeface="Wingdings" charset="0"/>
              <a:buNone/>
            </a:pPr>
            <a:endParaRPr lang="en-US" sz="2400">
              <a:latin typeface="Arial" charset="0"/>
            </a:endParaRPr>
          </a:p>
        </p:txBody>
      </p:sp>
    </p:spTree>
  </p:cSld>
  <p:clrMapOvr>
    <a:masterClrMapping/>
  </p:clrMapOvr>
  <p:transition xmlns:p14="http://schemas.microsoft.com/office/powerpoint/2010/main">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fld id="{DEA11C37-1719-354C-9E7C-9C95DAA471D9}" type="slidenum">
              <a:rPr lang="en-US"/>
              <a:pPr/>
              <a:t>6</a:t>
            </a:fld>
            <a:endParaRPr lang="en-US"/>
          </a:p>
        </p:txBody>
      </p:sp>
      <p:sp>
        <p:nvSpPr>
          <p:cNvPr id="23554" name="Rectangle 2"/>
          <p:cNvSpPr>
            <a:spLocks noGrp="1" noChangeArrowheads="1"/>
          </p:cNvSpPr>
          <p:nvPr>
            <p:ph type="title"/>
          </p:nvPr>
        </p:nvSpPr>
        <p:spPr>
          <a:xfrm>
            <a:off x="412750" y="533400"/>
            <a:ext cx="8915400" cy="838200"/>
          </a:xfrm>
        </p:spPr>
        <p:txBody>
          <a:bodyPr/>
          <a:lstStyle/>
          <a:p>
            <a:r>
              <a:rPr lang="en-US" sz="3600" b="1">
                <a:latin typeface="Arial" charset="0"/>
              </a:rPr>
              <a:t>Organisation of an organism</a:t>
            </a:r>
            <a:endParaRPr lang="en-US" sz="3600">
              <a:latin typeface="Arial" charset="0"/>
            </a:endParaRPr>
          </a:p>
        </p:txBody>
      </p:sp>
      <p:sp>
        <p:nvSpPr>
          <p:cNvPr id="23573" name="AutoShape 21"/>
          <p:cNvSpPr>
            <a:spLocks noChangeArrowheads="1"/>
          </p:cNvSpPr>
          <p:nvPr/>
        </p:nvSpPr>
        <p:spPr bwMode="auto">
          <a:xfrm>
            <a:off x="495300" y="1905000"/>
            <a:ext cx="3879850" cy="762000"/>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400" b="1"/>
              <a:t>Levels of Organisation</a:t>
            </a:r>
          </a:p>
        </p:txBody>
      </p:sp>
      <p:sp>
        <p:nvSpPr>
          <p:cNvPr id="23575" name="Text Box 23"/>
          <p:cNvSpPr txBox="1">
            <a:spLocks noChangeArrowheads="1"/>
          </p:cNvSpPr>
          <p:nvPr/>
        </p:nvSpPr>
        <p:spPr bwMode="auto">
          <a:xfrm>
            <a:off x="247650" y="6096000"/>
            <a:ext cx="1898650" cy="45720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flatTx/>
          </a:bodyPr>
          <a:lstStyle/>
          <a:p>
            <a:r>
              <a:rPr lang="en-US" sz="2400" b="1"/>
              <a:t>Atom</a:t>
            </a:r>
          </a:p>
        </p:txBody>
      </p:sp>
      <p:sp>
        <p:nvSpPr>
          <p:cNvPr id="23576" name="Text Box 24"/>
          <p:cNvSpPr txBox="1">
            <a:spLocks noChangeArrowheads="1"/>
          </p:cNvSpPr>
          <p:nvPr/>
        </p:nvSpPr>
        <p:spPr bwMode="auto">
          <a:xfrm>
            <a:off x="990600" y="5486400"/>
            <a:ext cx="2228850" cy="45720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flatTx/>
          </a:bodyPr>
          <a:lstStyle/>
          <a:p>
            <a:r>
              <a:rPr lang="en-US" sz="2400" b="1"/>
              <a:t>Molecule</a:t>
            </a:r>
          </a:p>
        </p:txBody>
      </p:sp>
      <p:sp>
        <p:nvSpPr>
          <p:cNvPr id="23577" name="Text Box 25"/>
          <p:cNvSpPr txBox="1">
            <a:spLocks noChangeArrowheads="1"/>
          </p:cNvSpPr>
          <p:nvPr/>
        </p:nvSpPr>
        <p:spPr bwMode="auto">
          <a:xfrm>
            <a:off x="1898650" y="4876800"/>
            <a:ext cx="2393950" cy="45720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flatTx/>
          </a:bodyPr>
          <a:lstStyle/>
          <a:p>
            <a:r>
              <a:rPr lang="en-US" sz="2400" b="1"/>
              <a:t>Organelles </a:t>
            </a:r>
          </a:p>
        </p:txBody>
      </p:sp>
      <p:sp>
        <p:nvSpPr>
          <p:cNvPr id="23578" name="Text Box 26"/>
          <p:cNvSpPr txBox="1">
            <a:spLocks noChangeArrowheads="1"/>
          </p:cNvSpPr>
          <p:nvPr/>
        </p:nvSpPr>
        <p:spPr bwMode="auto">
          <a:xfrm>
            <a:off x="2889250" y="4267200"/>
            <a:ext cx="2559050" cy="45720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flatTx/>
          </a:bodyPr>
          <a:lstStyle/>
          <a:p>
            <a:r>
              <a:rPr lang="en-US" sz="2400" b="1"/>
              <a:t>Cells</a:t>
            </a:r>
          </a:p>
        </p:txBody>
      </p:sp>
      <p:sp>
        <p:nvSpPr>
          <p:cNvPr id="23579" name="Text Box 27"/>
          <p:cNvSpPr txBox="1">
            <a:spLocks noChangeArrowheads="1"/>
          </p:cNvSpPr>
          <p:nvPr/>
        </p:nvSpPr>
        <p:spPr bwMode="auto">
          <a:xfrm>
            <a:off x="3714750" y="3657600"/>
            <a:ext cx="2476500" cy="45720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flatTx/>
          </a:bodyPr>
          <a:lstStyle/>
          <a:p>
            <a:r>
              <a:rPr lang="en-US" sz="2400" b="1"/>
              <a:t>Tissues</a:t>
            </a:r>
          </a:p>
        </p:txBody>
      </p:sp>
      <p:sp>
        <p:nvSpPr>
          <p:cNvPr id="23580" name="Text Box 28"/>
          <p:cNvSpPr txBox="1">
            <a:spLocks noChangeArrowheads="1"/>
          </p:cNvSpPr>
          <p:nvPr/>
        </p:nvSpPr>
        <p:spPr bwMode="auto">
          <a:xfrm>
            <a:off x="4457700" y="3048000"/>
            <a:ext cx="2393950" cy="45720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flatTx/>
          </a:bodyPr>
          <a:lstStyle/>
          <a:p>
            <a:r>
              <a:rPr lang="en-US" sz="2400" b="1"/>
              <a:t>Organs</a:t>
            </a:r>
          </a:p>
        </p:txBody>
      </p:sp>
      <p:sp>
        <p:nvSpPr>
          <p:cNvPr id="23581" name="Text Box 29"/>
          <p:cNvSpPr txBox="1">
            <a:spLocks noChangeArrowheads="1"/>
          </p:cNvSpPr>
          <p:nvPr/>
        </p:nvSpPr>
        <p:spPr bwMode="auto">
          <a:xfrm>
            <a:off x="5365750" y="2438400"/>
            <a:ext cx="2641600" cy="45720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flatTx/>
          </a:bodyPr>
          <a:lstStyle/>
          <a:p>
            <a:r>
              <a:rPr lang="en-US" sz="2400" b="1"/>
              <a:t>Organ System</a:t>
            </a:r>
          </a:p>
        </p:txBody>
      </p:sp>
      <p:sp>
        <p:nvSpPr>
          <p:cNvPr id="23582" name="Text Box 30"/>
          <p:cNvSpPr txBox="1">
            <a:spLocks noChangeArrowheads="1"/>
          </p:cNvSpPr>
          <p:nvPr/>
        </p:nvSpPr>
        <p:spPr bwMode="auto">
          <a:xfrm>
            <a:off x="6356350" y="1828800"/>
            <a:ext cx="3054350" cy="45720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flatTx/>
          </a:bodyPr>
          <a:lstStyle/>
          <a:p>
            <a:r>
              <a:rPr lang="en-US" sz="2400" b="1"/>
              <a:t>Organism (human)</a:t>
            </a:r>
          </a:p>
        </p:txBody>
      </p:sp>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575"/>
                                        </p:tgtEl>
                                        <p:attrNameLst>
                                          <p:attrName>style.visibility</p:attrName>
                                        </p:attrNameLst>
                                      </p:cBhvr>
                                      <p:to>
                                        <p:strVal val="visible"/>
                                      </p:to>
                                    </p:set>
                                    <p:animEffect transition="in" filter="strips(downRight)">
                                      <p:cBhvr>
                                        <p:cTn id="7" dur="500"/>
                                        <p:tgtEl>
                                          <p:spTgt spid="23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576"/>
                                        </p:tgtEl>
                                        <p:attrNameLst>
                                          <p:attrName>style.visibility</p:attrName>
                                        </p:attrNameLst>
                                      </p:cBhvr>
                                      <p:to>
                                        <p:strVal val="visible"/>
                                      </p:to>
                                    </p:set>
                                    <p:animEffect transition="in" filter="strips(downRight)">
                                      <p:cBhvr>
                                        <p:cTn id="12" dur="500"/>
                                        <p:tgtEl>
                                          <p:spTgt spid="235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577"/>
                                        </p:tgtEl>
                                        <p:attrNameLst>
                                          <p:attrName>style.visibility</p:attrName>
                                        </p:attrNameLst>
                                      </p:cBhvr>
                                      <p:to>
                                        <p:strVal val="visible"/>
                                      </p:to>
                                    </p:set>
                                    <p:animEffect transition="in" filter="strips(downRight)">
                                      <p:cBhvr>
                                        <p:cTn id="17" dur="500"/>
                                        <p:tgtEl>
                                          <p:spTgt spid="235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3578"/>
                                        </p:tgtEl>
                                        <p:attrNameLst>
                                          <p:attrName>style.visibility</p:attrName>
                                        </p:attrNameLst>
                                      </p:cBhvr>
                                      <p:to>
                                        <p:strVal val="visible"/>
                                      </p:to>
                                    </p:set>
                                    <p:animEffect transition="in" filter="strips(downRight)">
                                      <p:cBhvr>
                                        <p:cTn id="22" dur="500"/>
                                        <p:tgtEl>
                                          <p:spTgt spid="235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3579"/>
                                        </p:tgtEl>
                                        <p:attrNameLst>
                                          <p:attrName>style.visibility</p:attrName>
                                        </p:attrNameLst>
                                      </p:cBhvr>
                                      <p:to>
                                        <p:strVal val="visible"/>
                                      </p:to>
                                    </p:set>
                                    <p:animEffect transition="in" filter="strips(downRight)">
                                      <p:cBhvr>
                                        <p:cTn id="27" dur="500"/>
                                        <p:tgtEl>
                                          <p:spTgt spid="235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3580"/>
                                        </p:tgtEl>
                                        <p:attrNameLst>
                                          <p:attrName>style.visibility</p:attrName>
                                        </p:attrNameLst>
                                      </p:cBhvr>
                                      <p:to>
                                        <p:strVal val="visible"/>
                                      </p:to>
                                    </p:set>
                                    <p:animEffect transition="in" filter="strips(downRight)">
                                      <p:cBhvr>
                                        <p:cTn id="32" dur="500"/>
                                        <p:tgtEl>
                                          <p:spTgt spid="235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3581"/>
                                        </p:tgtEl>
                                        <p:attrNameLst>
                                          <p:attrName>style.visibility</p:attrName>
                                        </p:attrNameLst>
                                      </p:cBhvr>
                                      <p:to>
                                        <p:strVal val="visible"/>
                                      </p:to>
                                    </p:set>
                                    <p:animEffect transition="in" filter="strips(downRight)">
                                      <p:cBhvr>
                                        <p:cTn id="37" dur="500"/>
                                        <p:tgtEl>
                                          <p:spTgt spid="235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3582"/>
                                        </p:tgtEl>
                                        <p:attrNameLst>
                                          <p:attrName>style.visibility</p:attrName>
                                        </p:attrNameLst>
                                      </p:cBhvr>
                                      <p:to>
                                        <p:strVal val="visible"/>
                                      </p:to>
                                    </p:set>
                                    <p:animEffect transition="in" filter="strips(downRight)">
                                      <p:cBhvr>
                                        <p:cTn id="42" dur="500"/>
                                        <p:tgtEl>
                                          <p:spTgt spid="23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5" grpId="0" animBg="1" autoUpdateAnimBg="0"/>
      <p:bldP spid="23576" grpId="0" animBg="1" autoUpdateAnimBg="0"/>
      <p:bldP spid="23577" grpId="0" animBg="1" autoUpdateAnimBg="0"/>
      <p:bldP spid="23578" grpId="0" animBg="1" autoUpdateAnimBg="0"/>
      <p:bldP spid="23579" grpId="0" animBg="1" autoUpdateAnimBg="0"/>
      <p:bldP spid="23580" grpId="0" animBg="1" autoUpdateAnimBg="0"/>
      <p:bldP spid="23581" grpId="0" animBg="1" autoUpdateAnimBg="0"/>
      <p:bldP spid="2358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410530-83E7-064A-9276-F14E61FCA44D}" type="slidenum">
              <a:rPr lang="en-US"/>
              <a:pPr/>
              <a:t>7</a:t>
            </a:fld>
            <a:endParaRPr lang="en-US"/>
          </a:p>
        </p:txBody>
      </p:sp>
      <p:sp>
        <p:nvSpPr>
          <p:cNvPr id="308226" name="Rectangle 2"/>
          <p:cNvSpPr>
            <a:spLocks noGrp="1" noChangeArrowheads="1"/>
          </p:cNvSpPr>
          <p:nvPr>
            <p:ph type="body" idx="1"/>
          </p:nvPr>
        </p:nvSpPr>
        <p:spPr>
          <a:xfrm>
            <a:off x="495300" y="685800"/>
            <a:ext cx="8997950" cy="6172200"/>
          </a:xfrm>
        </p:spPr>
        <p:txBody>
          <a:bodyPr/>
          <a:lstStyle/>
          <a:p>
            <a:pPr>
              <a:buFont typeface="Wingdings" charset="0"/>
              <a:buNone/>
            </a:pPr>
            <a:r>
              <a:rPr lang="en-US" sz="3600" b="1">
                <a:solidFill>
                  <a:schemeClr val="tx2"/>
                </a:solidFill>
                <a:latin typeface="Arial" charset="0"/>
                <a:cs typeface="Times New Roman" charset="0"/>
              </a:rPr>
              <a:t>Levels of Organisation:</a:t>
            </a:r>
            <a:r>
              <a:rPr lang="en-US" sz="4400">
                <a:latin typeface="Arial" charset="0"/>
                <a:cs typeface="Times New Roman" charset="0"/>
              </a:rPr>
              <a:t> </a:t>
            </a:r>
          </a:p>
          <a:p>
            <a:pPr algn="just">
              <a:buFont typeface="Wingdings" charset="0"/>
              <a:buNone/>
            </a:pPr>
            <a:r>
              <a:rPr lang="en-US" sz="2400">
                <a:latin typeface="Arial" charset="0"/>
                <a:cs typeface="Times New Roman" charset="0"/>
              </a:rPr>
              <a:t>	</a:t>
            </a:r>
          </a:p>
        </p:txBody>
      </p:sp>
      <p:pic>
        <p:nvPicPr>
          <p:cNvPr id="308228" name="Picture 4" descr="01_06"/>
          <p:cNvPicPr>
            <a:picLocks noChangeAspect="1" noChangeArrowheads="1"/>
          </p:cNvPicPr>
          <p:nvPr/>
        </p:nvPicPr>
        <p:blipFill>
          <a:blip r:embed="rId2">
            <a:extLst>
              <a:ext uri="{28A0092B-C50C-407E-A947-70E740481C1C}">
                <a14:useLocalDpi xmlns:a14="http://schemas.microsoft.com/office/drawing/2010/main" val="0"/>
              </a:ext>
            </a:extLst>
          </a:blip>
          <a:srcRect t="10039" b="7677"/>
          <a:stretch>
            <a:fillRect/>
          </a:stretch>
        </p:blipFill>
        <p:spPr bwMode="auto">
          <a:xfrm>
            <a:off x="660400" y="1728788"/>
            <a:ext cx="8255000" cy="4703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35D1727-D5B1-814C-9973-44F80DB8CE3A}" type="slidenum">
              <a:rPr lang="en-US"/>
              <a:pPr/>
              <a:t>8</a:t>
            </a:fld>
            <a:endParaRPr lang="en-US"/>
          </a:p>
        </p:txBody>
      </p:sp>
      <p:sp>
        <p:nvSpPr>
          <p:cNvPr id="316419" name="Rectangle 3"/>
          <p:cNvSpPr>
            <a:spLocks noGrp="1" noChangeArrowheads="1"/>
          </p:cNvSpPr>
          <p:nvPr>
            <p:ph type="body" idx="1"/>
          </p:nvPr>
        </p:nvSpPr>
        <p:spPr>
          <a:xfrm>
            <a:off x="187325" y="1828800"/>
            <a:ext cx="9223375" cy="4302125"/>
          </a:xfrm>
        </p:spPr>
        <p:txBody>
          <a:bodyPr/>
          <a:lstStyle/>
          <a:p>
            <a:pPr>
              <a:lnSpc>
                <a:spcPct val="90000"/>
              </a:lnSpc>
            </a:pPr>
            <a:r>
              <a:rPr lang="en-US" sz="2400">
                <a:latin typeface="Arial" charset="0"/>
              </a:rPr>
              <a:t>Chemical level</a:t>
            </a:r>
          </a:p>
          <a:p>
            <a:pPr lvl="1">
              <a:lnSpc>
                <a:spcPct val="90000"/>
              </a:lnSpc>
            </a:pPr>
            <a:r>
              <a:rPr lang="en-US" sz="2400">
                <a:latin typeface="Arial" charset="0"/>
                <a:cs typeface="Times New Roman" charset="0"/>
              </a:rPr>
              <a:t>Atoms are the simplest level.</a:t>
            </a:r>
            <a:endParaRPr lang="en-US" sz="2400">
              <a:latin typeface="Arial" charset="0"/>
              <a:cs typeface="Courier New" charset="0"/>
            </a:endParaRPr>
          </a:p>
          <a:p>
            <a:pPr lvl="1">
              <a:lnSpc>
                <a:spcPct val="90000"/>
              </a:lnSpc>
            </a:pPr>
            <a:r>
              <a:rPr lang="en-US" sz="2400">
                <a:latin typeface="Arial" charset="0"/>
              </a:rPr>
              <a:t>Atoms combine to make molecules</a:t>
            </a:r>
          </a:p>
          <a:p>
            <a:pPr lvl="1">
              <a:lnSpc>
                <a:spcPct val="90000"/>
              </a:lnSpc>
            </a:pPr>
            <a:r>
              <a:rPr lang="en-US" sz="2400">
                <a:latin typeface="Arial" charset="0"/>
                <a:cs typeface="Times New Roman" charset="0"/>
              </a:rPr>
              <a:t>Macromolecules are large, biologically important 	molecules inside cells.</a:t>
            </a:r>
            <a:endParaRPr lang="en-US" sz="2400">
              <a:latin typeface="Arial" charset="0"/>
            </a:endParaRPr>
          </a:p>
          <a:p>
            <a:pPr lvl="1">
              <a:lnSpc>
                <a:spcPct val="90000"/>
              </a:lnSpc>
            </a:pPr>
            <a:r>
              <a:rPr lang="en-US" sz="2400">
                <a:latin typeface="Arial" charset="0"/>
              </a:rPr>
              <a:t>4 types of macromolecules in the body;</a:t>
            </a:r>
          </a:p>
          <a:p>
            <a:pPr lvl="2">
              <a:lnSpc>
                <a:spcPct val="90000"/>
              </a:lnSpc>
            </a:pPr>
            <a:r>
              <a:rPr lang="en-US">
                <a:latin typeface="Arial" charset="0"/>
              </a:rPr>
              <a:t>Carbohydrates</a:t>
            </a:r>
          </a:p>
          <a:p>
            <a:pPr lvl="2">
              <a:lnSpc>
                <a:spcPct val="90000"/>
              </a:lnSpc>
            </a:pPr>
            <a:r>
              <a:rPr lang="en-US">
                <a:latin typeface="Arial" charset="0"/>
              </a:rPr>
              <a:t>Lipids</a:t>
            </a:r>
          </a:p>
          <a:p>
            <a:pPr lvl="2">
              <a:lnSpc>
                <a:spcPct val="90000"/>
              </a:lnSpc>
            </a:pPr>
            <a:r>
              <a:rPr lang="en-US">
                <a:latin typeface="Arial" charset="0"/>
              </a:rPr>
              <a:t>Proteins</a:t>
            </a:r>
          </a:p>
          <a:p>
            <a:pPr lvl="2">
              <a:lnSpc>
                <a:spcPct val="90000"/>
              </a:lnSpc>
            </a:pPr>
            <a:r>
              <a:rPr lang="en-US">
                <a:latin typeface="Arial" charset="0"/>
              </a:rPr>
              <a:t>Nucleic acids</a:t>
            </a:r>
          </a:p>
          <a:p>
            <a:pPr algn="just">
              <a:lnSpc>
                <a:spcPct val="90000"/>
              </a:lnSpc>
              <a:buFont typeface="Wingdings" charset="0"/>
              <a:buNone/>
            </a:pPr>
            <a:r>
              <a:rPr lang="en-US" sz="2400">
                <a:latin typeface="Arial" charset="0"/>
                <a:cs typeface="Times New Roman" charset="0"/>
              </a:rPr>
              <a:t>	</a:t>
            </a:r>
          </a:p>
        </p:txBody>
      </p:sp>
      <p:pic>
        <p:nvPicPr>
          <p:cNvPr id="316420" name="Picture 4" descr="atom">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088" y="4038600"/>
            <a:ext cx="188118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6424" name="Rectangle 8"/>
          <p:cNvSpPr>
            <a:spLocks noGrp="1" noChangeArrowheads="1"/>
          </p:cNvSpPr>
          <p:nvPr>
            <p:ph type="title"/>
          </p:nvPr>
        </p:nvSpPr>
        <p:spPr>
          <a:xfrm>
            <a:off x="0" y="609600"/>
            <a:ext cx="9906000" cy="609600"/>
          </a:xfrm>
          <a:noFill/>
          <a:ln/>
        </p:spPr>
        <p:txBody>
          <a:bodyPr/>
          <a:lstStyle/>
          <a:p>
            <a:r>
              <a:rPr lang="en-US" sz="3600" b="1">
                <a:latin typeface="Arial" charset="0"/>
              </a:rPr>
              <a:t>Hierarchy of Structural Organisation</a:t>
            </a:r>
          </a:p>
        </p:txBody>
      </p:sp>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6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64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64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64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641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641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1641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16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6FF4435-1E21-E346-9B29-3AE91ACFD67D}" type="slidenum">
              <a:rPr lang="en-US"/>
              <a:pPr/>
              <a:t>9</a:t>
            </a:fld>
            <a:endParaRPr lang="en-US"/>
          </a:p>
        </p:txBody>
      </p:sp>
      <p:sp>
        <p:nvSpPr>
          <p:cNvPr id="317443" name="Rectangle 3"/>
          <p:cNvSpPr>
            <a:spLocks noGrp="1" noChangeArrowheads="1"/>
          </p:cNvSpPr>
          <p:nvPr>
            <p:ph type="body" idx="1"/>
          </p:nvPr>
        </p:nvSpPr>
        <p:spPr>
          <a:xfrm>
            <a:off x="304800" y="1828800"/>
            <a:ext cx="5334000" cy="4302125"/>
          </a:xfrm>
        </p:spPr>
        <p:txBody>
          <a:bodyPr/>
          <a:lstStyle/>
          <a:p>
            <a:r>
              <a:rPr lang="en-US" sz="2400">
                <a:latin typeface="Arial" charset="0"/>
              </a:rPr>
              <a:t>Cellular</a:t>
            </a:r>
          </a:p>
          <a:p>
            <a:pPr lvl="1"/>
            <a:r>
              <a:rPr lang="en-US" sz="2400">
                <a:latin typeface="Arial" charset="0"/>
                <a:cs typeface="Times New Roman" charset="0"/>
              </a:rPr>
              <a:t>Cells are the basic structural and functional unit of living things.</a:t>
            </a:r>
            <a:endParaRPr lang="en-US" sz="2400">
              <a:latin typeface="Arial" charset="0"/>
              <a:cs typeface="Courier New" charset="0"/>
            </a:endParaRPr>
          </a:p>
          <a:p>
            <a:r>
              <a:rPr lang="en-US" sz="2400">
                <a:latin typeface="Arial" charset="0"/>
              </a:rPr>
              <a:t>Organelles </a:t>
            </a:r>
          </a:p>
          <a:p>
            <a:pPr lvl="1"/>
            <a:r>
              <a:rPr lang="en-US" sz="2400">
                <a:latin typeface="Arial" charset="0"/>
              </a:rPr>
              <a:t>Organelles are structures within cells that perform dedicated functions (</a:t>
            </a:r>
            <a:r>
              <a:rPr lang="ja-JP" altLang="en-US" sz="2400">
                <a:latin typeface="Arial" charset="0"/>
              </a:rPr>
              <a:t>“</a:t>
            </a:r>
            <a:r>
              <a:rPr lang="en-US" sz="2400">
                <a:latin typeface="Arial" charset="0"/>
              </a:rPr>
              <a:t>small organs</a:t>
            </a:r>
            <a:r>
              <a:rPr lang="ja-JP" altLang="en-US" sz="2400">
                <a:latin typeface="Arial" charset="0"/>
              </a:rPr>
              <a:t>”</a:t>
            </a:r>
            <a:r>
              <a:rPr lang="en-US" sz="2400">
                <a:latin typeface="Arial" charset="0"/>
              </a:rPr>
              <a:t>)</a:t>
            </a:r>
            <a:endParaRPr lang="en-US" sz="2400">
              <a:latin typeface="Arial" charset="0"/>
              <a:cs typeface="Times New Roman" charset="0"/>
            </a:endParaRPr>
          </a:p>
        </p:txBody>
      </p:sp>
      <p:pic>
        <p:nvPicPr>
          <p:cNvPr id="317444" name="Picture 4" descr="eukaryotic_c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743200"/>
            <a:ext cx="48006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446" name="Rectangle 6"/>
          <p:cNvSpPr>
            <a:spLocks noGrp="1" noChangeArrowheads="1"/>
          </p:cNvSpPr>
          <p:nvPr>
            <p:ph type="title"/>
          </p:nvPr>
        </p:nvSpPr>
        <p:spPr>
          <a:xfrm>
            <a:off x="0" y="533400"/>
            <a:ext cx="9906000" cy="685800"/>
          </a:xfrm>
          <a:noFill/>
          <a:ln/>
        </p:spPr>
        <p:txBody>
          <a:bodyPr/>
          <a:lstStyle/>
          <a:p>
            <a:r>
              <a:rPr lang="en-US" sz="3600" b="1">
                <a:latin typeface="Arial" charset="0"/>
              </a:rPr>
              <a:t>Hierarchy of Structural Organisation</a:t>
            </a:r>
          </a:p>
        </p:txBody>
      </p:sp>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B533994-5AB8-1A42-A2FA-5C912B8BF4D1}" type="slidenum">
              <a:rPr lang="en-US"/>
              <a:pPr/>
              <a:t>10</a:t>
            </a:fld>
            <a:endParaRPr lang="en-US"/>
          </a:p>
        </p:txBody>
      </p:sp>
      <p:sp>
        <p:nvSpPr>
          <p:cNvPr id="336899" name="Rectangle 3"/>
          <p:cNvSpPr>
            <a:spLocks noGrp="1" noChangeArrowheads="1"/>
          </p:cNvSpPr>
          <p:nvPr>
            <p:ph type="body" idx="1"/>
          </p:nvPr>
        </p:nvSpPr>
        <p:spPr>
          <a:xfrm>
            <a:off x="254000" y="1828800"/>
            <a:ext cx="9156700" cy="4302125"/>
          </a:xfrm>
        </p:spPr>
        <p:txBody>
          <a:bodyPr/>
          <a:lstStyle/>
          <a:p>
            <a:r>
              <a:rPr lang="en-AU" sz="2400">
                <a:latin typeface="Arial" charset="0"/>
              </a:rPr>
              <a:t>A generalised cell can perform all of the functions required for life.</a:t>
            </a:r>
          </a:p>
          <a:p>
            <a:r>
              <a:rPr lang="en-AU" sz="2400">
                <a:latin typeface="Arial" charset="0"/>
              </a:rPr>
              <a:t>There are very few ‘generalised’ cells in the human body, most have </a:t>
            </a:r>
            <a:r>
              <a:rPr lang="en-AU" sz="2400" b="1" i="1">
                <a:latin typeface="Arial" charset="0"/>
              </a:rPr>
              <a:t>differentiated </a:t>
            </a:r>
            <a:r>
              <a:rPr lang="en-AU" sz="2400">
                <a:latin typeface="Arial" charset="0"/>
              </a:rPr>
              <a:t>(change shape / function) to </a:t>
            </a:r>
            <a:r>
              <a:rPr lang="en-AU" sz="2400" b="1" i="1">
                <a:latin typeface="Arial" charset="0"/>
              </a:rPr>
              <a:t>specialise </a:t>
            </a:r>
            <a:r>
              <a:rPr lang="en-AU" sz="2400" i="1">
                <a:latin typeface="Arial" charset="0"/>
              </a:rPr>
              <a:t>(</a:t>
            </a:r>
            <a:r>
              <a:rPr lang="en-AU" sz="2400">
                <a:latin typeface="Arial" charset="0"/>
              </a:rPr>
              <a:t>become good at / concentrate on doing</a:t>
            </a:r>
            <a:r>
              <a:rPr lang="en-AU" sz="2400" i="1">
                <a:latin typeface="Arial" charset="0"/>
              </a:rPr>
              <a:t>) </a:t>
            </a:r>
            <a:r>
              <a:rPr lang="en-AU" sz="2400">
                <a:latin typeface="Arial" charset="0"/>
              </a:rPr>
              <a:t>in a particular function.</a:t>
            </a:r>
          </a:p>
          <a:p>
            <a:r>
              <a:rPr lang="en-AU" sz="2400">
                <a:latin typeface="Arial" charset="0"/>
              </a:rPr>
              <a:t>This means that most cells rely on other cells to survive.</a:t>
            </a:r>
          </a:p>
          <a:p>
            <a:r>
              <a:rPr lang="en-AU" sz="2400">
                <a:latin typeface="Arial" charset="0"/>
              </a:rPr>
              <a:t>For example cells in the lining of the lungs are specialised at diffusing oxygen and carbon dioxide but not ‘good’ at movement. Muscle cells in the diaphragm are good at movement but are not designed for rapid diffusion of gases.</a:t>
            </a:r>
          </a:p>
        </p:txBody>
      </p:sp>
      <p:sp>
        <p:nvSpPr>
          <p:cNvPr id="336900" name="Rectangle 4"/>
          <p:cNvSpPr>
            <a:spLocks noGrp="1" noChangeArrowheads="1"/>
          </p:cNvSpPr>
          <p:nvPr>
            <p:ph type="title"/>
          </p:nvPr>
        </p:nvSpPr>
        <p:spPr>
          <a:xfrm>
            <a:off x="0" y="533400"/>
            <a:ext cx="9906000" cy="838200"/>
          </a:xfrm>
          <a:noFill/>
          <a:ln/>
        </p:spPr>
        <p:txBody>
          <a:bodyPr/>
          <a:lstStyle/>
          <a:p>
            <a:r>
              <a:rPr lang="en-US" sz="3600" b="1">
                <a:latin typeface="Arial" charset="0"/>
              </a:rPr>
              <a:t>Hierarchy of Structural Organisation</a:t>
            </a:r>
          </a:p>
        </p:txBody>
      </p:sp>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6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6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6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uadrant">
  <a:themeElements>
    <a:clrScheme name="Quadrant 11">
      <a:dk1>
        <a:srgbClr val="000000"/>
      </a:dk1>
      <a:lt1>
        <a:srgbClr val="FFFFFF"/>
      </a:lt1>
      <a:dk2>
        <a:srgbClr val="000000"/>
      </a:dk2>
      <a:lt2>
        <a:srgbClr val="5F00FF"/>
      </a:lt2>
      <a:accent1>
        <a:srgbClr val="FFF0A0"/>
      </a:accent1>
      <a:accent2>
        <a:srgbClr val="804080"/>
      </a:accent2>
      <a:accent3>
        <a:srgbClr val="FFFFFF"/>
      </a:accent3>
      <a:accent4>
        <a:srgbClr val="000000"/>
      </a:accent4>
      <a:accent5>
        <a:srgbClr val="FFF6CD"/>
      </a:accent5>
      <a:accent6>
        <a:srgbClr val="733973"/>
      </a:accent6>
      <a:hlink>
        <a:srgbClr val="804080"/>
      </a:hlink>
      <a:folHlink>
        <a:srgbClr val="804080"/>
      </a:folHlink>
    </a:clrScheme>
    <a:fontScheme name="Quadrant">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
      <a:clrScheme name="Quadrant 10">
        <a:dk1>
          <a:srgbClr val="000000"/>
        </a:dk1>
        <a:lt1>
          <a:srgbClr val="FFFFFF"/>
        </a:lt1>
        <a:dk2>
          <a:srgbClr val="003366"/>
        </a:dk2>
        <a:lt2>
          <a:srgbClr val="CC0099"/>
        </a:lt2>
        <a:accent1>
          <a:srgbClr val="CCFF99"/>
        </a:accent1>
        <a:accent2>
          <a:srgbClr val="50A521"/>
        </a:accent2>
        <a:accent3>
          <a:srgbClr val="FFFFFF"/>
        </a:accent3>
        <a:accent4>
          <a:srgbClr val="000000"/>
        </a:accent4>
        <a:accent5>
          <a:srgbClr val="E2FFCA"/>
        </a:accent5>
        <a:accent6>
          <a:srgbClr val="48951D"/>
        </a:accent6>
        <a:hlink>
          <a:srgbClr val="50A521"/>
        </a:hlink>
        <a:folHlink>
          <a:srgbClr val="50A521"/>
        </a:folHlink>
      </a:clrScheme>
      <a:clrMap bg1="lt1" tx1="dk1" bg2="lt2" tx2="dk2" accent1="accent1" accent2="accent2" accent3="accent3" accent4="accent4" accent5="accent5" accent6="accent6" hlink="hlink" folHlink="folHlink"/>
    </a:extraClrScheme>
    <a:extraClrScheme>
      <a:clrScheme name="Quadrant 11">
        <a:dk1>
          <a:srgbClr val="000000"/>
        </a:dk1>
        <a:lt1>
          <a:srgbClr val="FFFFFF"/>
        </a:lt1>
        <a:dk2>
          <a:srgbClr val="000000"/>
        </a:dk2>
        <a:lt2>
          <a:srgbClr val="5F00FF"/>
        </a:lt2>
        <a:accent1>
          <a:srgbClr val="FFF0A0"/>
        </a:accent1>
        <a:accent2>
          <a:srgbClr val="804080"/>
        </a:accent2>
        <a:accent3>
          <a:srgbClr val="FFFFFF"/>
        </a:accent3>
        <a:accent4>
          <a:srgbClr val="000000"/>
        </a:accent4>
        <a:accent5>
          <a:srgbClr val="FFF6CD"/>
        </a:accent5>
        <a:accent6>
          <a:srgbClr val="733973"/>
        </a:accent6>
        <a:hlink>
          <a:srgbClr val="804080"/>
        </a:hlink>
        <a:folHlink>
          <a:srgbClr val="804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4269</TotalTime>
  <Words>619</Words>
  <Application>Microsoft Macintosh PowerPoint</Application>
  <PresentationFormat>A4 Paper (210x297 mm)</PresentationFormat>
  <Paragraphs>131</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Quadrant</vt:lpstr>
      <vt:lpstr>Biology – Human Systems</vt:lpstr>
      <vt:lpstr>Introduction</vt:lpstr>
      <vt:lpstr>1. Levels of Organization (2.30)</vt:lpstr>
      <vt:lpstr>Hierarchy of Structural Organisation</vt:lpstr>
      <vt:lpstr>Organisation of an organism</vt:lpstr>
      <vt:lpstr>PowerPoint Presentation</vt:lpstr>
      <vt:lpstr>Hierarchy of Structural Organisation</vt:lpstr>
      <vt:lpstr>Hierarchy of Structural Organisation</vt:lpstr>
      <vt:lpstr>Hierarchy of Structural Organisation</vt:lpstr>
      <vt:lpstr>Hierarchy of Structural Organisation</vt:lpstr>
      <vt:lpstr>Hierarchy of Structural Organisation</vt:lpstr>
      <vt:lpstr>Hierarchy of Structural Organisation</vt:lpstr>
      <vt:lpstr>2. Human Body Systems The 11 Champions (7.30 min).mp4</vt:lpstr>
      <vt:lpstr>Hierarchy of Structural Organisation</vt:lpstr>
      <vt:lpstr>Levels of Organisation</vt:lpstr>
      <vt:lpstr>3. Introduction To Anatomy Physiology  Levels of Organization (5.00 min).mp4</vt:lpstr>
      <vt:lpstr>Why are humans classified as Vertebrates?</vt:lpstr>
      <vt:lpstr>Why are humans classified as Vertebrates?</vt:lpstr>
      <vt:lpstr>4. Highway Of Life From Mammals To Primates (3.00 min).mp4</vt:lpstr>
      <vt:lpstr>Why are humans classified as Mammals?</vt:lpstr>
      <vt:lpstr>Why are humans classified as Mammals?</vt:lpstr>
      <vt:lpstr>Why are humans classified as Mammals?</vt:lpstr>
      <vt:lpstr>5. Primates- What is a Primate (5.00 min)</vt:lpstr>
      <vt:lpstr>Why are humans classified as Primates?</vt:lpstr>
      <vt:lpstr>Why are humans classified as Primates?</vt:lpstr>
    </vt:vector>
  </TitlesOfParts>
  <Manager>Catherine Holden</Manager>
  <Company>Total Care Programming,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of the Body</dc:title>
  <dc:subject>Medical Assisting 2ed.</dc:subject>
  <dc:creator>Kathryn A. Booth</dc:creator>
  <cp:lastModifiedBy>s</cp:lastModifiedBy>
  <cp:revision>203</cp:revision>
  <dcterms:created xsi:type="dcterms:W3CDTF">2003-10-25T18:29:56Z</dcterms:created>
  <dcterms:modified xsi:type="dcterms:W3CDTF">2021-02-24T02:20:08Z</dcterms:modified>
</cp:coreProperties>
</file>