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Pollinator abundance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Management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{C8D21CE6-8CAF-4C55-BC94-3C2F46B0A72B}tf67328976_win32</Template>
  <TotalTime>23</TotalTime>
  <Words>65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Pollinator abundance survey</vt:lpstr>
      <vt:lpstr>Methods</vt:lpstr>
      <vt:lpstr>Results</vt:lpstr>
      <vt:lpstr>Management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Pollinator abundance survey</dc:title>
  <dc:creator>Jon Hillert</dc:creator>
  <cp:lastModifiedBy>Jon Hillert</cp:lastModifiedBy>
  <cp:revision>1</cp:revision>
  <dcterms:created xsi:type="dcterms:W3CDTF">2022-12-11T10:12:21Z</dcterms:created>
  <dcterms:modified xsi:type="dcterms:W3CDTF">2022-12-11T10:36:11Z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