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2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4363B257-5C24-FCAF-C77B-A56AF49DB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23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24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15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942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33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38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96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851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14155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24151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9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6" r:id="rId12"/>
    <p:sldLayoutId id="2147483667" r:id="rId13"/>
    <p:sldLayoutId id="2147483654" r:id="rId14"/>
    <p:sldLayoutId id="2147483663" r:id="rId15"/>
    <p:sldLayoutId id="2147483662" r:id="rId16"/>
    <p:sldLayoutId id="2147483668" r:id="rId17"/>
    <p:sldLayoutId id="2147483652" r:id="rId18"/>
    <p:sldLayoutId id="2147483660" r:id="rId19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1086237"/>
          </a:xfrm>
        </p:spPr>
        <p:txBody>
          <a:bodyPr anchor="t">
            <a:normAutofit/>
          </a:bodyPr>
          <a:lstStyle/>
          <a:p>
            <a:r>
              <a:rPr lang="en-US" sz="2400" dirty="0"/>
              <a:t>Pollinator abundance survey on WCU Campus</a:t>
            </a:r>
            <a:br>
              <a:rPr lang="en-US" sz="2400" dirty="0"/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184" y="5471712"/>
            <a:ext cx="5284876" cy="1086237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J. Ted Hillert</a:t>
            </a:r>
          </a:p>
        </p:txBody>
      </p:sp>
      <p:pic>
        <p:nvPicPr>
          <p:cNvPr id="5" name="Picture 4" descr="Honeybee about to the take-off from a flower">
            <a:extLst>
              <a:ext uri="{FF2B5EF4-FFF2-40B4-BE49-F238E27FC236}">
                <a16:creationId xmlns:a16="http://schemas.microsoft.com/office/drawing/2014/main" id="{6ED4699B-81A0-473B-299F-41D7CE72A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39" r="14305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A6DA7-BAE4-F633-E81F-88C99C1742AD}"/>
              </a:ext>
            </a:extLst>
          </p:cNvPr>
          <p:cNvSpPr txBox="1"/>
          <p:nvPr/>
        </p:nvSpPr>
        <p:spPr>
          <a:xfrm>
            <a:off x="1648918" y="2567166"/>
            <a:ext cx="4966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biodiverse is WCU campus for native plants and pollinators?</a:t>
            </a:r>
          </a:p>
          <a:p>
            <a:endParaRPr lang="en-US" dirty="0"/>
          </a:p>
          <a:p>
            <a:r>
              <a:rPr lang="en-US" dirty="0"/>
              <a:t>What management practices are beneficial to native plants and pollinators?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6" y="0"/>
            <a:ext cx="10198171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dirty="0"/>
              <a:t>Field</a:t>
            </a:r>
            <a:r>
              <a:rPr lang="en-US" dirty="0"/>
              <a:t>					     </a:t>
            </a:r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1344834"/>
            <a:ext cx="5225143" cy="4715473"/>
          </a:xfrm>
        </p:spPr>
        <p:txBody>
          <a:bodyPr>
            <a:normAutofit/>
          </a:bodyPr>
          <a:lstStyle/>
          <a:p>
            <a:r>
              <a:rPr lang="en-US" dirty="0"/>
              <a:t>Surveys monitored pollinator visits to flowers along a four meter transect for two 10-minute intervals per observer</a:t>
            </a:r>
          </a:p>
          <a:p>
            <a:r>
              <a:rPr lang="en-US" dirty="0"/>
              <a:t>Visit counts are based on number of flowers an individual pollinator visits</a:t>
            </a:r>
          </a:p>
          <a:p>
            <a:r>
              <a:rPr lang="en-US" dirty="0"/>
              <a:t>A total of 38 observations of 1136 pollination visits by Honeybees, Flies, Wasps, Bumble and Carpenter bees, Small bees, Small butterflies, Large butterflies, beetles, and ants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48E6BF-7DF4-6623-DF5C-4288C33C9F45}"/>
              </a:ext>
            </a:extLst>
          </p:cNvPr>
          <p:cNvSpPr txBox="1">
            <a:spLocks/>
          </p:cNvSpPr>
          <p:nvPr/>
        </p:nvSpPr>
        <p:spPr>
          <a:xfrm>
            <a:off x="6096000" y="1325563"/>
            <a:ext cx="5225143" cy="47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Reviewed plant-pollination symbiosis in </a:t>
            </a:r>
            <a:r>
              <a:rPr lang="en-US" i="1" dirty="0"/>
              <a:t>Solidago spp.</a:t>
            </a:r>
            <a:endParaRPr lang="en-US" dirty="0"/>
          </a:p>
          <a:p>
            <a:pPr lvl="1"/>
            <a:r>
              <a:rPr lang="en-US" dirty="0"/>
              <a:t>Moro et. </a:t>
            </a:r>
            <a:r>
              <a:rPr lang="en-US"/>
              <a:t>al 2007</a:t>
            </a:r>
          </a:p>
          <a:p>
            <a:pPr lvl="1"/>
            <a:r>
              <a:rPr lang="en-US" i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Management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{89DB38AF-7C5C-7842-AC26-BD6F03EB6ABF}tf10001072</Template>
  <TotalTime>57</TotalTime>
  <Words>170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Pollinator abundance survey on WCU Campus </vt:lpstr>
      <vt:lpstr>Methods Field          Literature Review</vt:lpstr>
      <vt:lpstr>Results</vt:lpstr>
      <vt:lpstr>Management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 abundance survey</dc:title>
  <dc:creator>Jon Hillert</dc:creator>
  <cp:lastModifiedBy>Jonathan Hillert</cp:lastModifiedBy>
  <cp:revision>2</cp:revision>
  <dcterms:created xsi:type="dcterms:W3CDTF">2022-12-11T10:12:21Z</dcterms:created>
  <dcterms:modified xsi:type="dcterms:W3CDTF">2022-12-11T11:18:44Z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