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6" r:id="rId13"/>
    <p:sldId id="277" r:id="rId14"/>
    <p:sldId id="278" r:id="rId15"/>
    <p:sldId id="279" r:id="rId16"/>
    <p:sldId id="267" r:id="rId17"/>
    <p:sldId id="268" r:id="rId18"/>
    <p:sldId id="269" r:id="rId19"/>
    <p:sldId id="280" r:id="rId20"/>
    <p:sldId id="281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ABF-7E72-4FFA-A63E-BD7027C3556C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391B-1E25-413E-B639-8906C311A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86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ABF-7E72-4FFA-A63E-BD7027C3556C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391B-1E25-413E-B639-8906C311A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49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ABF-7E72-4FFA-A63E-BD7027C3556C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391B-1E25-413E-B639-8906C311A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1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ABF-7E72-4FFA-A63E-BD7027C3556C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391B-1E25-413E-B639-8906C311A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39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ABF-7E72-4FFA-A63E-BD7027C3556C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391B-1E25-413E-B639-8906C311A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54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ABF-7E72-4FFA-A63E-BD7027C3556C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391B-1E25-413E-B639-8906C311A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ABF-7E72-4FFA-A63E-BD7027C3556C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391B-1E25-413E-B639-8906C311A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9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ABF-7E72-4FFA-A63E-BD7027C3556C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391B-1E25-413E-B639-8906C311A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1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ABF-7E72-4FFA-A63E-BD7027C3556C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391B-1E25-413E-B639-8906C311A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88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ABF-7E72-4FFA-A63E-BD7027C3556C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391B-1E25-413E-B639-8906C311A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19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ABF-7E72-4FFA-A63E-BD7027C3556C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391B-1E25-413E-B639-8906C311A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4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0ABF-7E72-4FFA-A63E-BD7027C3556C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6391B-1E25-413E-B639-8906C311A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08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62" y="1771650"/>
            <a:ext cx="74390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1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Comprehension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209" y="1690688"/>
            <a:ext cx="8890854" cy="41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0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22E4-5F1C-3DFD-DE52-0CFF81E8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4: Sets in Python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/>
            </a:r>
            <a:b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7E1B-450A-41BA-C9F3-457613DB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772"/>
            <a:ext cx="10515600" cy="4884191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Sometimes, we don’t want multiple occurrences of the same element in our list or tuple. 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here that you can use a 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data structure.</a:t>
            </a: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Set is an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unordered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mutable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collection of elements that contains only unique values.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/>
            </a:r>
            <a:b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FD3BE-96D0-8A49-4A2C-7D2E6208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54" y="3547241"/>
            <a:ext cx="10308845" cy="29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6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a 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008" y="1485900"/>
            <a:ext cx="9970477" cy="4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6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869" y="1825625"/>
            <a:ext cx="88199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2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Elements to 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1825625"/>
            <a:ext cx="103133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9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Remove Elements from 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585" y="1825625"/>
            <a:ext cx="98298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80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4F8B-4F40-ABFC-C98D-0BE53F19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992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Add and Remove Elements from a Set</a:t>
            </a:r>
            <a:b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E9F3-278D-A7AD-9856-045BD383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118"/>
            <a:ext cx="10515600" cy="5041845"/>
          </a:xfrm>
        </p:spPr>
        <p:txBody>
          <a:bodyPr/>
          <a:lstStyle/>
          <a:p>
            <a:r>
              <a:rPr lang="en-US" dirty="0"/>
              <a:t>To add values to a set, use the add() method. It lets you add any value except mutable objects.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8A75C-04BC-5640-1D59-AE3C7139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82" y="2003222"/>
            <a:ext cx="10515600" cy="44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9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84B3-E7CE-1E20-F1C0-FDA8C32D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Values from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82F6-5CD5-2C5F-CE80-98680943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first is the </a:t>
            </a:r>
            <a:r>
              <a:rPr lang="en-US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remove()</a:t>
            </a:r>
            <a:r>
              <a:rPr lang="en-US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method, which gives an error if the element is not present in the Set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second is the </a:t>
            </a:r>
            <a:r>
              <a:rPr lang="en-US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discard()</a:t>
            </a:r>
            <a:r>
              <a:rPr lang="en-US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method, which removes elements but gives no error when the element is not present in the Set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9AD90-AAD2-1854-D12D-E44F9D7D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03" y="4001294"/>
            <a:ext cx="10077597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39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4D60-D9AD-1A8B-CE84-3C70C004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value does not exist, remove() will give an error, but discard() won’t.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9A389-02E6-93CA-3499-45B2750C4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02" y="1324302"/>
            <a:ext cx="10943897" cy="5344512"/>
          </a:xfrm>
        </p:spPr>
      </p:pic>
    </p:spTree>
    <p:extLst>
      <p:ext uri="{BB962C8B-B14F-4D97-AF65-F5344CB8AC3E}">
        <p14:creationId xmlns:p14="http://schemas.microsoft.com/office/powerpoint/2010/main" val="33676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Membership Test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8842809" cy="3273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02" y="5234475"/>
            <a:ext cx="910150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3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92" y="1604962"/>
            <a:ext cx="8878033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1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014" y="764931"/>
            <a:ext cx="9091247" cy="54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13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A71D-C6BB-E7B3-F901-6480C5C7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1662"/>
            <a:ext cx="976532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3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BC7F-EC95-E6F3-0D41-26D555C6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CFC97-5CEC-B395-2184-E32640C8B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228" y="3429000"/>
            <a:ext cx="10830910" cy="31767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0B38E4-85C0-E7B0-DACF-55E172FF7362}"/>
              </a:ext>
            </a:extLst>
          </p:cNvPr>
          <p:cNvSpPr txBox="1"/>
          <p:nvPr/>
        </p:nvSpPr>
        <p:spPr>
          <a:xfrm>
            <a:off x="1517431" y="1881444"/>
            <a:ext cx="904546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Union of two sets gives values from both sets. But the values are unique. So if both the sets contain the same value, only one copy will be returned: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22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0BC0-E9BE-2B2F-B6AC-EE51F61C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A9FD0-79CE-C2B0-07FE-736B2D0F9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489" y="3405898"/>
            <a:ext cx="7535917" cy="23642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33B2A5-9A02-C419-A44A-840C64BDEBA2}"/>
              </a:ext>
            </a:extLst>
          </p:cNvPr>
          <p:cNvSpPr txBox="1"/>
          <p:nvPr/>
        </p:nvSpPr>
        <p:spPr>
          <a:xfrm>
            <a:off x="1182414" y="1513491"/>
            <a:ext cx="941201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Intersection of two sets returns only those values that are common to both sets: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35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DA9D-AE27-92BF-E462-661FE55E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7FE1-8C06-4F26-BF5B-3EB1B8C71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difference() method returns a set that contains the difference between two sets.</a:t>
            </a:r>
          </a:p>
          <a:p>
            <a:endParaRPr lang="en-US" dirty="0"/>
          </a:p>
          <a:p>
            <a:r>
              <a:rPr lang="en-US" dirty="0"/>
              <a:t>Meaning: The returned set contains items that exist only in the first set, and not in both sets.</a:t>
            </a:r>
          </a:p>
          <a:p>
            <a:endParaRPr lang="en-US" dirty="0"/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</a:t>
            </a:r>
          </a:p>
          <a:p>
            <a:pPr marL="0" indent="0" algn="l">
              <a:buNone/>
            </a:pPr>
            <a:r>
              <a:rPr lang="en-I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.difference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034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EFBF-BF9B-66AC-0BB4-D7CD02AD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"google"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x.difference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(z)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Output:  {'cherry', 'banana'}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403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E406-616C-E8DB-A261-9C8D70462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{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"google"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y.difference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(z)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37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777" y="1002323"/>
            <a:ext cx="9451731" cy="52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3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1" y="844062"/>
            <a:ext cx="10014438" cy="512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3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Lists are Mutable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915" y="1622975"/>
            <a:ext cx="961878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Functions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48240"/>
            <a:ext cx="9255369" cy="49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4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Functions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727" y="1576815"/>
            <a:ext cx="9681796" cy="45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3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List as a Stack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346" y="1626577"/>
            <a:ext cx="9829799" cy="441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0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List as Queue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154" y="1608992"/>
            <a:ext cx="9785838" cy="43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8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E6FBFF0E89B4D91DFABB47ADE9D6A" ma:contentTypeVersion="4" ma:contentTypeDescription="Create a new document." ma:contentTypeScope="" ma:versionID="f5fcf9ac97fa87f6f66241a43342234c">
  <xsd:schema xmlns:xsd="http://www.w3.org/2001/XMLSchema" xmlns:xs="http://www.w3.org/2001/XMLSchema" xmlns:p="http://schemas.microsoft.com/office/2006/metadata/properties" xmlns:ns2="736ce548-8940-4d64-8f0b-1c35184332a7" targetNamespace="http://schemas.microsoft.com/office/2006/metadata/properties" ma:root="true" ma:fieldsID="5952c952d95739422f6edcbb0070272f" ns2:_="">
    <xsd:import namespace="736ce548-8940-4d64-8f0b-1c35184332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6ce548-8940-4d64-8f0b-1c35184332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A95AED-9EE4-4312-B88A-2CEB5DC7DE3D}"/>
</file>

<file path=customXml/itemProps2.xml><?xml version="1.0" encoding="utf-8"?>
<ds:datastoreItem xmlns:ds="http://schemas.openxmlformats.org/officeDocument/2006/customXml" ds:itemID="{61D56473-1FF7-4E88-8B4A-25C882A2EB84}"/>
</file>

<file path=customXml/itemProps3.xml><?xml version="1.0" encoding="utf-8"?>
<ds:datastoreItem xmlns:ds="http://schemas.openxmlformats.org/officeDocument/2006/customXml" ds:itemID="{8E874196-8C01-4A34-BA79-BFF2259DC64C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375</Words>
  <Application>Microsoft Office PowerPoint</Application>
  <PresentationFormat>Widescreen</PresentationFormat>
  <Paragraphs>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Lato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Lists are Mutable</vt:lpstr>
      <vt:lpstr>List Functions</vt:lpstr>
      <vt:lpstr>List Functions</vt:lpstr>
      <vt:lpstr>Using List as a Stack</vt:lpstr>
      <vt:lpstr>Using List as Queue</vt:lpstr>
      <vt:lpstr>List Comprehension</vt:lpstr>
      <vt:lpstr>Data Structure 4: Sets in Python </vt:lpstr>
      <vt:lpstr>Creating a Set</vt:lpstr>
      <vt:lpstr>PowerPoint Presentation</vt:lpstr>
      <vt:lpstr>Adding Elements to Set</vt:lpstr>
      <vt:lpstr>Remove Elements from set</vt:lpstr>
      <vt:lpstr>Add and Remove Elements from a Set </vt:lpstr>
      <vt:lpstr>Removing Values from set</vt:lpstr>
      <vt:lpstr>  If the value does not exist, remove() will give an error, but discard() won’t.  </vt:lpstr>
      <vt:lpstr>Set Membership Test</vt:lpstr>
      <vt:lpstr>PowerPoint Presentation</vt:lpstr>
      <vt:lpstr>Set Operations</vt:lpstr>
      <vt:lpstr>Union</vt:lpstr>
      <vt:lpstr>Intersection</vt:lpstr>
      <vt:lpstr>Difference in sets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Kshamta Mathur (MPSTME)</dc:creator>
  <cp:lastModifiedBy>Mpstme Student</cp:lastModifiedBy>
  <cp:revision>2</cp:revision>
  <dcterms:created xsi:type="dcterms:W3CDTF">2025-01-09T10:28:53Z</dcterms:created>
  <dcterms:modified xsi:type="dcterms:W3CDTF">2025-01-22T03:43:58Z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0x01010015CE6FBFF0E89B4D91DFABB47ADE9D6A</vt:lpwstr>
  </property>
</Properties>
</file>