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sql.oracle.com/ords/livesql/file/content_GLNSLDW2FR6FA5GUSWJUBPCEJ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F5D9-646E-4088-B005-D40AB0785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 SQL Triggers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6AAA7-1182-41B2-83ED-5220654A8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31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96A1-39F4-48B0-90F3-DD7462B2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A6734-038B-4676-992B-AA76B9752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trigger is invoked only by its triggering event, which can be caused by any user or application.</a:t>
            </a:r>
          </a:p>
          <a:p>
            <a:r>
              <a:rPr lang="en-US" dirty="0"/>
              <a:t>A </a:t>
            </a:r>
            <a:r>
              <a:rPr lang="en-US" b="1" dirty="0"/>
              <a:t>simple trigger</a:t>
            </a:r>
            <a:r>
              <a:rPr lang="en-US" dirty="0"/>
              <a:t> can fire at exactly one of these </a:t>
            </a:r>
            <a:r>
              <a:rPr lang="en-US" b="1" dirty="0"/>
              <a:t>timing points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6D6115-3360-4DCF-A59E-11B6FA0FC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278259"/>
            <a:ext cx="8077200" cy="2053076"/>
          </a:xfrm>
          <a:prstGeom prst="rect">
            <a:avLst/>
          </a:prstGeom>
          <a:solidFill>
            <a:srgbClr val="F9F9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Before the triggering event executes (statement-level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BEFORE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trigger)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After the triggering event executes (statement-level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AFTER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trigger)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Before each row that the event affects (row-level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BEFORE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trigger)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After each row that the event affects (row-level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AFTER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 trigger)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0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D925-8FD1-42EF-B8A4-77E514D0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OLD and NEW </a:t>
            </a:r>
            <a:r>
              <a:rPr lang="en-IN" dirty="0" err="1"/>
              <a:t>Pseudorecords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FDF3-2C94-49C6-A542-17EB88CCE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921271" cy="38326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a row-level trigger fires, the PL/SQL runtime system creates and populates the two </a:t>
            </a:r>
            <a:r>
              <a:rPr lang="en-US" dirty="0" err="1"/>
              <a:t>pseudorecords</a:t>
            </a:r>
            <a:r>
              <a:rPr lang="en-US" dirty="0"/>
              <a:t> OLD and NEW</a:t>
            </a:r>
          </a:p>
          <a:p>
            <a:r>
              <a:rPr lang="en-US" dirty="0"/>
              <a:t>For the row that the trigger is processing:</a:t>
            </a:r>
          </a:p>
          <a:p>
            <a:endParaRPr lang="en-US" dirty="0"/>
          </a:p>
          <a:p>
            <a:r>
              <a:rPr lang="en-US" dirty="0"/>
              <a:t>For an INSERT trigger, OLD contains no values, and NEW contains the new values.</a:t>
            </a:r>
          </a:p>
          <a:p>
            <a:endParaRPr lang="en-US" dirty="0"/>
          </a:p>
          <a:p>
            <a:r>
              <a:rPr lang="en-US" dirty="0"/>
              <a:t>For an UPDATE trigger, OLD contains the old values, and NEW contains the new values.</a:t>
            </a:r>
          </a:p>
          <a:p>
            <a:endParaRPr lang="en-US" dirty="0"/>
          </a:p>
          <a:p>
            <a:r>
              <a:rPr lang="en-US" dirty="0"/>
              <a:t>For a DELETE trigger, OLD contains the old values, and NEW contains no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39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F1E7-C870-4DCC-9384-AE9FBF7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31042"/>
            <a:ext cx="9603275" cy="104923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EF2ECA-D80B-4B12-9CA7-5A0DDD1894DD}"/>
              </a:ext>
            </a:extLst>
          </p:cNvPr>
          <p:cNvSpPr/>
          <p:nvPr/>
        </p:nvSpPr>
        <p:spPr>
          <a:xfrm>
            <a:off x="1438275" y="196054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OR REPLACE TRIGGER </a:t>
            </a:r>
            <a:r>
              <a:rPr lang="en-US" dirty="0" err="1"/>
              <a:t>employee_audit_trigger</a:t>
            </a:r>
            <a:endParaRPr lang="en-US" dirty="0"/>
          </a:p>
          <a:p>
            <a:r>
              <a:rPr lang="en-US" dirty="0"/>
              <a:t>AFTER INSERT OR UPDATE OR DELETE ON employees</a:t>
            </a:r>
          </a:p>
          <a:p>
            <a:r>
              <a:rPr lang="en-US" dirty="0"/>
              <a:t>FOR EACH ROW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IF INSERTING THEN</a:t>
            </a:r>
          </a:p>
          <a:p>
            <a:r>
              <a:rPr lang="en-US" dirty="0"/>
              <a:t>      INSERT INTO </a:t>
            </a:r>
            <a:r>
              <a:rPr lang="en-US" dirty="0" err="1"/>
              <a:t>audit_table</a:t>
            </a:r>
            <a:r>
              <a:rPr lang="en-US" dirty="0"/>
              <a:t> (</a:t>
            </a:r>
          </a:p>
          <a:p>
            <a:r>
              <a:rPr lang="en-US" dirty="0"/>
              <a:t>         </a:t>
            </a:r>
            <a:r>
              <a:rPr lang="en-US" dirty="0" err="1"/>
              <a:t>action_type</a:t>
            </a:r>
            <a:r>
              <a:rPr lang="en-US" dirty="0"/>
              <a:t>,</a:t>
            </a:r>
          </a:p>
          <a:p>
            <a:r>
              <a:rPr lang="en-US" dirty="0"/>
              <a:t>         </a:t>
            </a:r>
            <a:r>
              <a:rPr lang="en-US" dirty="0" err="1"/>
              <a:t>employee_id</a:t>
            </a:r>
            <a:r>
              <a:rPr lang="en-US" dirty="0"/>
              <a:t>,</a:t>
            </a:r>
          </a:p>
          <a:p>
            <a:r>
              <a:rPr lang="en-US" dirty="0"/>
              <a:t>         </a:t>
            </a:r>
            <a:r>
              <a:rPr lang="en-US" dirty="0" err="1"/>
              <a:t>change_date</a:t>
            </a:r>
            <a:endParaRPr lang="en-US" dirty="0"/>
          </a:p>
          <a:p>
            <a:r>
              <a:rPr lang="en-US" dirty="0"/>
              <a:t>      ) VALUES (</a:t>
            </a:r>
          </a:p>
          <a:p>
            <a:r>
              <a:rPr lang="en-US" dirty="0"/>
              <a:t>         'INSERT',</a:t>
            </a:r>
          </a:p>
          <a:p>
            <a:r>
              <a:rPr lang="en-US" dirty="0"/>
              <a:t>         :</a:t>
            </a:r>
            <a:r>
              <a:rPr lang="en-US" dirty="0" err="1"/>
              <a:t>NEW.employee_id</a:t>
            </a:r>
            <a:r>
              <a:rPr lang="en-US" dirty="0"/>
              <a:t>,</a:t>
            </a:r>
          </a:p>
          <a:p>
            <a:r>
              <a:rPr lang="en-US" dirty="0"/>
              <a:t>         SYSDATE</a:t>
            </a:r>
          </a:p>
          <a:p>
            <a:r>
              <a:rPr lang="en-US" dirty="0"/>
              <a:t>      );</a:t>
            </a:r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96837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0BB5-AC10-4045-8CCC-FD91BA83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BFED63-0184-4147-8B9E-B6C721B268FE}"/>
              </a:ext>
            </a:extLst>
          </p:cNvPr>
          <p:cNvSpPr/>
          <p:nvPr/>
        </p:nvSpPr>
        <p:spPr>
          <a:xfrm>
            <a:off x="1590675" y="224230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ELSIF UPDATING THEN</a:t>
            </a:r>
          </a:p>
          <a:p>
            <a:r>
              <a:rPr lang="en-US" dirty="0"/>
              <a:t>      INSERT INTO </a:t>
            </a:r>
            <a:r>
              <a:rPr lang="en-US" dirty="0" err="1"/>
              <a:t>audit_table</a:t>
            </a:r>
            <a:r>
              <a:rPr lang="en-US" dirty="0"/>
              <a:t> (</a:t>
            </a:r>
          </a:p>
          <a:p>
            <a:r>
              <a:rPr lang="en-US" dirty="0"/>
              <a:t>         </a:t>
            </a:r>
            <a:r>
              <a:rPr lang="en-US" dirty="0" err="1"/>
              <a:t>action_type</a:t>
            </a:r>
            <a:r>
              <a:rPr lang="en-US" dirty="0"/>
              <a:t>,</a:t>
            </a:r>
          </a:p>
          <a:p>
            <a:r>
              <a:rPr lang="en-US" dirty="0"/>
              <a:t>         </a:t>
            </a:r>
            <a:r>
              <a:rPr lang="en-US" dirty="0" err="1"/>
              <a:t>employee_id</a:t>
            </a:r>
            <a:r>
              <a:rPr lang="en-US" dirty="0"/>
              <a:t>,</a:t>
            </a:r>
          </a:p>
          <a:p>
            <a:r>
              <a:rPr lang="en-US" dirty="0"/>
              <a:t>         </a:t>
            </a:r>
            <a:r>
              <a:rPr lang="en-US" dirty="0" err="1"/>
              <a:t>change_date</a:t>
            </a:r>
            <a:endParaRPr lang="en-US" dirty="0"/>
          </a:p>
          <a:p>
            <a:r>
              <a:rPr lang="en-US" dirty="0"/>
              <a:t>      ) VALUES (</a:t>
            </a:r>
          </a:p>
          <a:p>
            <a:r>
              <a:rPr lang="en-US" dirty="0"/>
              <a:t>         'UPDATE',</a:t>
            </a:r>
          </a:p>
          <a:p>
            <a:r>
              <a:rPr lang="en-US" dirty="0"/>
              <a:t>         :</a:t>
            </a:r>
            <a:r>
              <a:rPr lang="en-US" dirty="0" err="1"/>
              <a:t>OLD.employee_id</a:t>
            </a:r>
            <a:r>
              <a:rPr lang="en-US" dirty="0"/>
              <a:t>,</a:t>
            </a:r>
          </a:p>
          <a:p>
            <a:r>
              <a:rPr lang="en-US" dirty="0"/>
              <a:t>         SYSDATE</a:t>
            </a:r>
          </a:p>
          <a:p>
            <a:r>
              <a:rPr lang="en-US" dirty="0"/>
              <a:t>      );</a:t>
            </a:r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076980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7694-C860-4E7E-A48E-1C1710D4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BC3A77-3B32-488D-B2BD-3194127C1E66}"/>
              </a:ext>
            </a:extLst>
          </p:cNvPr>
          <p:cNvSpPr/>
          <p:nvPr/>
        </p:nvSpPr>
        <p:spPr>
          <a:xfrm>
            <a:off x="1628775" y="202072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ELSIF DELETING THEN</a:t>
            </a:r>
          </a:p>
          <a:p>
            <a:r>
              <a:rPr lang="en-US" dirty="0"/>
              <a:t>      INSERT INTO </a:t>
            </a:r>
            <a:r>
              <a:rPr lang="en-US" dirty="0" err="1"/>
              <a:t>audit_table</a:t>
            </a:r>
            <a:r>
              <a:rPr lang="en-US" dirty="0"/>
              <a:t> (</a:t>
            </a:r>
          </a:p>
          <a:p>
            <a:r>
              <a:rPr lang="en-US" dirty="0"/>
              <a:t>         </a:t>
            </a:r>
            <a:r>
              <a:rPr lang="en-US" dirty="0" err="1"/>
              <a:t>action_type</a:t>
            </a:r>
            <a:r>
              <a:rPr lang="en-US" dirty="0"/>
              <a:t>,</a:t>
            </a:r>
          </a:p>
          <a:p>
            <a:r>
              <a:rPr lang="en-US" dirty="0"/>
              <a:t>         </a:t>
            </a:r>
            <a:r>
              <a:rPr lang="en-US" dirty="0" err="1"/>
              <a:t>employee_id</a:t>
            </a:r>
            <a:r>
              <a:rPr lang="en-US" dirty="0"/>
              <a:t>,</a:t>
            </a:r>
          </a:p>
          <a:p>
            <a:r>
              <a:rPr lang="en-US" dirty="0"/>
              <a:t>         </a:t>
            </a:r>
            <a:r>
              <a:rPr lang="en-US" dirty="0" err="1"/>
              <a:t>change_date</a:t>
            </a:r>
            <a:endParaRPr lang="en-US" dirty="0"/>
          </a:p>
          <a:p>
            <a:r>
              <a:rPr lang="en-US" dirty="0"/>
              <a:t>      ) VALUES (</a:t>
            </a:r>
          </a:p>
          <a:p>
            <a:r>
              <a:rPr lang="en-US" dirty="0"/>
              <a:t>         'DELETE',</a:t>
            </a:r>
          </a:p>
          <a:p>
            <a:r>
              <a:rPr lang="en-US" dirty="0"/>
              <a:t>         :</a:t>
            </a:r>
            <a:r>
              <a:rPr lang="en-US" dirty="0" err="1"/>
              <a:t>OLD.employee_id</a:t>
            </a:r>
            <a:r>
              <a:rPr lang="en-US" dirty="0"/>
              <a:t>,</a:t>
            </a:r>
          </a:p>
          <a:p>
            <a:r>
              <a:rPr lang="en-US" dirty="0"/>
              <a:t>         SYSDATE</a:t>
            </a:r>
          </a:p>
          <a:p>
            <a:r>
              <a:rPr lang="en-US" dirty="0"/>
              <a:t>      );</a:t>
            </a:r>
          </a:p>
          <a:p>
            <a:r>
              <a:rPr lang="en-US" dirty="0"/>
              <a:t>   END IF;</a:t>
            </a:r>
          </a:p>
          <a:p>
            <a:r>
              <a:rPr lang="en-US" dirty="0"/>
              <a:t>END;</a:t>
            </a:r>
          </a:p>
          <a:p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075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E134-ACB4-4FB4-8C20-73E50B9C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0B20C-9B57-4340-9E27-35138A7C5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>
                <a:hlinkClick r:id="rId2" tooltip="https://livesql.oracle.com/ords/livesql/file/content_glnsldw2fr6fa5guswjubpcej.html"/>
              </a:rPr>
              <a:t>https://livesql.oracle.com/ords/livesql/file/content_GLNSLDW2FR6FA5GUSWJUBPCEJ.html</a:t>
            </a:r>
            <a:r>
              <a:rPr lang="en-I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322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7EC9-C14D-4E11-BD91-3B883B9A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FFEE7-D860-4696-93CE-E797C3246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DC849-3F85-4425-B644-66066D03B66A}"/>
              </a:ext>
            </a:extLst>
          </p:cNvPr>
          <p:cNvSpPr/>
          <p:nvPr/>
        </p:nvSpPr>
        <p:spPr>
          <a:xfrm>
            <a:off x="3048000" y="-1741646"/>
            <a:ext cx="6096000" cy="103412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OR REPLACE TRIGGER </a:t>
            </a:r>
            <a:r>
              <a:rPr lang="en-US" dirty="0" err="1"/>
              <a:t>employee_audit_trigger</a:t>
            </a:r>
            <a:endParaRPr lang="en-US" dirty="0"/>
          </a:p>
          <a:p>
            <a:r>
              <a:rPr lang="en-US" dirty="0"/>
              <a:t>AFTER INSERT OR UPDATE OR DELETE ON employees</a:t>
            </a:r>
          </a:p>
          <a:p>
            <a:r>
              <a:rPr lang="en-US" dirty="0"/>
              <a:t>FOR EACH ROW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IF INSERTING THEN</a:t>
            </a:r>
          </a:p>
          <a:p>
            <a:r>
              <a:rPr lang="en-US" dirty="0"/>
              <a:t>      INSERT INTO </a:t>
            </a:r>
            <a:r>
              <a:rPr lang="en-US" dirty="0" err="1"/>
              <a:t>audit_table</a:t>
            </a:r>
            <a:r>
              <a:rPr lang="en-US" dirty="0"/>
              <a:t> (</a:t>
            </a:r>
          </a:p>
          <a:p>
            <a:r>
              <a:rPr lang="en-US" dirty="0"/>
              <a:t>         </a:t>
            </a:r>
            <a:r>
              <a:rPr lang="en-US" dirty="0" err="1"/>
              <a:t>action_type</a:t>
            </a:r>
            <a:r>
              <a:rPr lang="en-US" dirty="0"/>
              <a:t>,</a:t>
            </a:r>
          </a:p>
          <a:p>
            <a:r>
              <a:rPr lang="en-US" dirty="0"/>
              <a:t>         </a:t>
            </a:r>
            <a:r>
              <a:rPr lang="en-US" dirty="0" err="1"/>
              <a:t>employee_id</a:t>
            </a:r>
            <a:r>
              <a:rPr lang="en-US" dirty="0"/>
              <a:t>,</a:t>
            </a:r>
          </a:p>
          <a:p>
            <a:r>
              <a:rPr lang="en-US" dirty="0"/>
              <a:t>         </a:t>
            </a:r>
            <a:r>
              <a:rPr lang="en-US" dirty="0" err="1"/>
              <a:t>change_date</a:t>
            </a:r>
            <a:endParaRPr lang="en-US" dirty="0"/>
          </a:p>
          <a:p>
            <a:r>
              <a:rPr lang="en-US" dirty="0"/>
              <a:t>      ) VALUES (</a:t>
            </a:r>
          </a:p>
          <a:p>
            <a:r>
              <a:rPr lang="en-US" dirty="0"/>
              <a:t>         'INSERT',</a:t>
            </a:r>
          </a:p>
          <a:p>
            <a:r>
              <a:rPr lang="en-US" dirty="0"/>
              <a:t>         :</a:t>
            </a:r>
            <a:r>
              <a:rPr lang="en-US" dirty="0" err="1"/>
              <a:t>NEW.employee_id</a:t>
            </a:r>
            <a:r>
              <a:rPr lang="en-US" dirty="0"/>
              <a:t>,</a:t>
            </a:r>
          </a:p>
          <a:p>
            <a:r>
              <a:rPr lang="en-US" dirty="0"/>
              <a:t>         SYSDATE</a:t>
            </a:r>
          </a:p>
          <a:p>
            <a:r>
              <a:rPr lang="en-US" dirty="0"/>
              <a:t>      );</a:t>
            </a:r>
          </a:p>
          <a:p>
            <a:r>
              <a:rPr lang="en-US" dirty="0"/>
              <a:t>   ELSIF UPDATING THEN</a:t>
            </a:r>
          </a:p>
          <a:p>
            <a:r>
              <a:rPr lang="en-US" dirty="0"/>
              <a:t>      INSERT INTO </a:t>
            </a:r>
            <a:r>
              <a:rPr lang="en-US" dirty="0" err="1"/>
              <a:t>audit_table</a:t>
            </a:r>
            <a:r>
              <a:rPr lang="en-US" dirty="0"/>
              <a:t> (</a:t>
            </a:r>
          </a:p>
          <a:p>
            <a:r>
              <a:rPr lang="en-US" dirty="0"/>
              <a:t>         </a:t>
            </a:r>
            <a:r>
              <a:rPr lang="en-US" dirty="0" err="1"/>
              <a:t>action_type</a:t>
            </a:r>
            <a:r>
              <a:rPr lang="en-US" dirty="0"/>
              <a:t>,</a:t>
            </a:r>
          </a:p>
          <a:p>
            <a:r>
              <a:rPr lang="en-US" dirty="0"/>
              <a:t>         </a:t>
            </a:r>
            <a:r>
              <a:rPr lang="en-US" dirty="0" err="1"/>
              <a:t>employee_id</a:t>
            </a:r>
            <a:r>
              <a:rPr lang="en-US" dirty="0"/>
              <a:t>,</a:t>
            </a:r>
          </a:p>
          <a:p>
            <a:r>
              <a:rPr lang="en-US" dirty="0"/>
              <a:t>         </a:t>
            </a:r>
            <a:r>
              <a:rPr lang="en-US" dirty="0" err="1"/>
              <a:t>change_date</a:t>
            </a:r>
            <a:endParaRPr lang="en-US" dirty="0"/>
          </a:p>
          <a:p>
            <a:r>
              <a:rPr lang="en-US" dirty="0"/>
              <a:t>      ) VALUES (</a:t>
            </a:r>
          </a:p>
          <a:p>
            <a:r>
              <a:rPr lang="en-US" dirty="0"/>
              <a:t>         'UPDATE',</a:t>
            </a:r>
          </a:p>
          <a:p>
            <a:r>
              <a:rPr lang="en-US" dirty="0"/>
              <a:t>         :</a:t>
            </a:r>
            <a:r>
              <a:rPr lang="en-US" dirty="0" err="1"/>
              <a:t>OLD.employee_id</a:t>
            </a:r>
            <a:r>
              <a:rPr lang="en-US" dirty="0"/>
              <a:t>,</a:t>
            </a:r>
          </a:p>
          <a:p>
            <a:r>
              <a:rPr lang="en-US" dirty="0"/>
              <a:t>         SYSDATE</a:t>
            </a:r>
          </a:p>
          <a:p>
            <a:r>
              <a:rPr lang="en-US" dirty="0"/>
              <a:t>      );</a:t>
            </a:r>
          </a:p>
          <a:p>
            <a:r>
              <a:rPr lang="en-US" dirty="0"/>
              <a:t>   ELSIF DELETING THEN</a:t>
            </a:r>
          </a:p>
          <a:p>
            <a:r>
              <a:rPr lang="en-US" dirty="0"/>
              <a:t>      INSERT INTO </a:t>
            </a:r>
            <a:r>
              <a:rPr lang="en-US" dirty="0" err="1"/>
              <a:t>audit_table</a:t>
            </a:r>
            <a:r>
              <a:rPr lang="en-US" dirty="0"/>
              <a:t> (</a:t>
            </a:r>
          </a:p>
          <a:p>
            <a:r>
              <a:rPr lang="en-US" dirty="0"/>
              <a:t>         </a:t>
            </a:r>
            <a:r>
              <a:rPr lang="en-US" dirty="0" err="1"/>
              <a:t>action_type</a:t>
            </a:r>
            <a:r>
              <a:rPr lang="en-US" dirty="0"/>
              <a:t>,</a:t>
            </a:r>
          </a:p>
          <a:p>
            <a:r>
              <a:rPr lang="en-US" dirty="0"/>
              <a:t>         </a:t>
            </a:r>
            <a:r>
              <a:rPr lang="en-US" dirty="0" err="1"/>
              <a:t>employee_id</a:t>
            </a:r>
            <a:r>
              <a:rPr lang="en-US" dirty="0"/>
              <a:t>,</a:t>
            </a:r>
          </a:p>
          <a:p>
            <a:r>
              <a:rPr lang="en-US" dirty="0"/>
              <a:t>         </a:t>
            </a:r>
            <a:r>
              <a:rPr lang="en-US" dirty="0" err="1"/>
              <a:t>change_date</a:t>
            </a:r>
            <a:endParaRPr lang="en-US" dirty="0"/>
          </a:p>
          <a:p>
            <a:r>
              <a:rPr lang="en-US" dirty="0"/>
              <a:t>      ) VALUES (</a:t>
            </a:r>
          </a:p>
          <a:p>
            <a:r>
              <a:rPr lang="en-US" dirty="0"/>
              <a:t>         'DELETE',</a:t>
            </a:r>
          </a:p>
          <a:p>
            <a:r>
              <a:rPr lang="en-US" dirty="0"/>
              <a:t>         :</a:t>
            </a:r>
            <a:r>
              <a:rPr lang="en-US" dirty="0" err="1"/>
              <a:t>OLD.employee_id</a:t>
            </a:r>
            <a:r>
              <a:rPr lang="en-US" dirty="0"/>
              <a:t>,</a:t>
            </a:r>
          </a:p>
          <a:p>
            <a:r>
              <a:rPr lang="en-US" dirty="0"/>
              <a:t>         SYSDATE</a:t>
            </a:r>
          </a:p>
          <a:p>
            <a:r>
              <a:rPr lang="en-US" dirty="0"/>
              <a:t>      );</a:t>
            </a:r>
          </a:p>
          <a:p>
            <a:r>
              <a:rPr lang="en-US" dirty="0"/>
              <a:t>   END IF;</a:t>
            </a:r>
          </a:p>
          <a:p>
            <a:r>
              <a:rPr lang="en-US" dirty="0"/>
              <a:t>END;</a:t>
            </a:r>
          </a:p>
          <a:p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015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6C38-1D87-4B72-B3E9-754BAC48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Trigger?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366A9-81F9-4642-A10C-CDDAD0602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special type of PL/SQL block</a:t>
            </a:r>
          </a:p>
          <a:p>
            <a:r>
              <a:rPr lang="en-US" dirty="0"/>
              <a:t>Automatically executes when specific database events occur</a:t>
            </a:r>
          </a:p>
          <a:p>
            <a:r>
              <a:rPr lang="en-US" dirty="0"/>
              <a:t>Can be associated with tables, views, schemas, or the entire database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84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5416-CC58-4F96-8662-51BDB190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Triggers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3D6D6-FD33-4D8B-8AB9-194BB1217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DML Triggers</a:t>
            </a:r>
          </a:p>
          <a:p>
            <a:pPr lvl="1"/>
            <a:r>
              <a:rPr lang="en-IN" dirty="0"/>
              <a:t>INSERT</a:t>
            </a:r>
          </a:p>
          <a:p>
            <a:pPr lvl="1"/>
            <a:r>
              <a:rPr lang="en-IN" dirty="0"/>
              <a:t>UPDATE</a:t>
            </a:r>
          </a:p>
          <a:p>
            <a:pPr lvl="1"/>
            <a:r>
              <a:rPr lang="en-IN" dirty="0"/>
              <a:t>DELETE</a:t>
            </a:r>
          </a:p>
          <a:p>
            <a:r>
              <a:rPr lang="en-IN" dirty="0"/>
              <a:t>System Event Triggers</a:t>
            </a:r>
          </a:p>
          <a:p>
            <a:pPr lvl="1"/>
            <a:r>
              <a:rPr lang="en-IN" dirty="0"/>
              <a:t>Database </a:t>
            </a:r>
            <a:r>
              <a:rPr lang="en-IN" dirty="0" err="1"/>
              <a:t>startup</a:t>
            </a:r>
            <a:r>
              <a:rPr lang="en-IN" dirty="0"/>
              <a:t> /shutdown</a:t>
            </a:r>
          </a:p>
          <a:p>
            <a:pPr lvl="1"/>
            <a:r>
              <a:rPr lang="en-IN" dirty="0"/>
              <a:t>User logon/logoff</a:t>
            </a:r>
          </a:p>
          <a:p>
            <a:pPr lvl="1"/>
            <a:r>
              <a:rPr lang="en-IN" dirty="0"/>
              <a:t>DDL statements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26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74FA-CB83-42F1-ABFD-664E1365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201A8D-ED31-4F05-88D9-47A86B79BE4C}"/>
              </a:ext>
            </a:extLst>
          </p:cNvPr>
          <p:cNvSpPr/>
          <p:nvPr/>
        </p:nvSpPr>
        <p:spPr>
          <a:xfrm>
            <a:off x="1451579" y="2136338"/>
            <a:ext cx="96032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[OR REPLACE] TRIGGER </a:t>
            </a:r>
            <a:r>
              <a:rPr lang="en-US" dirty="0" err="1"/>
              <a:t>trigger_name</a:t>
            </a:r>
            <a:endParaRPr lang="en-US" dirty="0"/>
          </a:p>
          <a:p>
            <a:r>
              <a:rPr lang="en-US" dirty="0"/>
              <a:t>{BEFORE | AFTER | INSTEAD OF} </a:t>
            </a:r>
            <a:r>
              <a:rPr lang="en-US" dirty="0" err="1"/>
              <a:t>triggering_event</a:t>
            </a:r>
            <a:endParaRPr lang="en-US" dirty="0"/>
          </a:p>
          <a:p>
            <a:r>
              <a:rPr lang="en-US" dirty="0"/>
              <a:t>ON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[FOR EACH ROW]</a:t>
            </a:r>
          </a:p>
          <a:p>
            <a:r>
              <a:rPr lang="en-US" dirty="0"/>
              <a:t>[WHEN condition]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 -- Trigger body</a:t>
            </a:r>
          </a:p>
          <a:p>
            <a:r>
              <a:rPr lang="en-US" dirty="0"/>
              <a:t>END;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2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FD4C-A15D-43DD-90F8-48BA8EDF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673D-06C2-42A5-A5B8-3C3EB5E94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Timing: BEFORE, AFTER, or INSTEAD OF</a:t>
            </a:r>
          </a:p>
          <a:p>
            <a:r>
              <a:rPr lang="en-US" dirty="0"/>
              <a:t>Level: Row-level or Statement-level</a:t>
            </a:r>
          </a:p>
          <a:p>
            <a:r>
              <a:rPr lang="en-US" dirty="0"/>
              <a:t>Event: Specifies what activates the trigger</a:t>
            </a:r>
          </a:p>
          <a:p>
            <a:r>
              <a:rPr lang="en-US" dirty="0"/>
              <a:t>Condition: Optional WHEN clause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35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7F4A-852C-4C0E-A13E-A3C60288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 Cases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A64C-03A1-4525-9426-BCF25E600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308" y="1977632"/>
            <a:ext cx="9603275" cy="3450613"/>
          </a:xfrm>
        </p:spPr>
        <p:txBody>
          <a:bodyPr/>
          <a:lstStyle/>
          <a:p>
            <a:r>
              <a:rPr lang="en-US" dirty="0"/>
              <a:t>Data validation</a:t>
            </a:r>
          </a:p>
          <a:p>
            <a:r>
              <a:rPr lang="en-US" dirty="0"/>
              <a:t>Auditing changes</a:t>
            </a:r>
          </a:p>
          <a:p>
            <a:r>
              <a:rPr lang="en-US" dirty="0"/>
              <a:t>Enforcing business rules</a:t>
            </a:r>
          </a:p>
          <a:p>
            <a:r>
              <a:rPr lang="en-US" dirty="0"/>
              <a:t>Maintaining data integrity</a:t>
            </a:r>
          </a:p>
          <a:p>
            <a:r>
              <a:rPr lang="en-US" dirty="0"/>
              <a:t>Event logging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83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40CF-F6A2-493E-958D-CEA96B18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05BB-497B-4412-BEEC-D4BD65F46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triggers lightweight</a:t>
            </a:r>
          </a:p>
          <a:p>
            <a:r>
              <a:rPr lang="en-US" dirty="0"/>
              <a:t>Avoid recursive triggers</a:t>
            </a:r>
          </a:p>
          <a:p>
            <a:r>
              <a:rPr lang="en-US" dirty="0"/>
              <a:t>Handle exceptions properly</a:t>
            </a:r>
          </a:p>
          <a:p>
            <a:r>
              <a:rPr lang="en-US" dirty="0"/>
              <a:t>Document trigger logic</a:t>
            </a:r>
          </a:p>
          <a:p>
            <a:r>
              <a:rPr lang="en-US" dirty="0"/>
              <a:t>Test thoroughly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78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82F6-07BD-4350-BFAD-E27C26E5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85F31-CD1A-4F36-927D-F3CD055D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Triggers are stored programs, which are automatically executed or fired when some events occur. Triggers are, in fact, written to be executed in response to any of the following events −</a:t>
            </a:r>
          </a:p>
          <a:p>
            <a:r>
              <a:rPr lang="en-US" dirty="0"/>
              <a:t>A </a:t>
            </a:r>
            <a:r>
              <a:rPr lang="en-US" b="1" dirty="0"/>
              <a:t>database manipulation (DML)</a:t>
            </a:r>
            <a:r>
              <a:rPr lang="en-US" dirty="0"/>
              <a:t> statement (DELETE, INSERT, or UPDATE)</a:t>
            </a:r>
          </a:p>
          <a:p>
            <a:r>
              <a:rPr lang="en-US" dirty="0"/>
              <a:t>A </a:t>
            </a:r>
            <a:r>
              <a:rPr lang="en-US" b="1" dirty="0"/>
              <a:t>database definition (DDL)</a:t>
            </a:r>
            <a:r>
              <a:rPr lang="en-US" dirty="0"/>
              <a:t> statement (CREATE, ALTER, or DROP).</a:t>
            </a:r>
          </a:p>
          <a:p>
            <a:r>
              <a:rPr lang="en-US" dirty="0"/>
              <a:t>A </a:t>
            </a:r>
            <a:r>
              <a:rPr lang="en-US" b="1" dirty="0"/>
              <a:t>database operation</a:t>
            </a:r>
            <a:r>
              <a:rPr lang="en-US" dirty="0"/>
              <a:t> (SERVERERROR, LOGON, LOGOFF, STARTUP, or SHUTDOWN).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6920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7D388314CC8B4FA09C902FA02E74A4" ma:contentTypeVersion="4" ma:contentTypeDescription="Create a new document." ma:contentTypeScope="" ma:versionID="69955b94fd07b5415862d2dcefc254b0">
  <xsd:schema xmlns:xsd="http://www.w3.org/2001/XMLSchema" xmlns:xs="http://www.w3.org/2001/XMLSchema" xmlns:p="http://schemas.microsoft.com/office/2006/metadata/properties" xmlns:ns2="6067ace3-38c8-4a5c-8943-81e4a030d6b6" targetNamespace="http://schemas.microsoft.com/office/2006/metadata/properties" ma:root="true" ma:fieldsID="4a33b7e29e72930b6f15ba3a3d57140e" ns2:_="">
    <xsd:import namespace="6067ace3-38c8-4a5c-8943-81e4a030d6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67ace3-38c8-4a5c-8943-81e4a030d6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A5B17B-20D9-40C0-A28A-FA99AD993F74}"/>
</file>

<file path=customXml/itemProps2.xml><?xml version="1.0" encoding="utf-8"?>
<ds:datastoreItem xmlns:ds="http://schemas.openxmlformats.org/officeDocument/2006/customXml" ds:itemID="{E71B5F49-0541-45E0-868F-7625C36D38B9}"/>
</file>

<file path=customXml/itemProps3.xml><?xml version="1.0" encoding="utf-8"?>
<ds:datastoreItem xmlns:ds="http://schemas.openxmlformats.org/officeDocument/2006/customXml" ds:itemID="{686A43EA-686B-4D43-A2F6-09133AEFF1EB}"/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82</TotalTime>
  <Words>761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Gill Sans MT</vt:lpstr>
      <vt:lpstr>Helvetica Neue</vt:lpstr>
      <vt:lpstr>inherit</vt:lpstr>
      <vt:lpstr>menlo</vt:lpstr>
      <vt:lpstr>Gallery</vt:lpstr>
      <vt:lpstr>PL SQL Triggers</vt:lpstr>
      <vt:lpstr>PowerPoint Presentation</vt:lpstr>
      <vt:lpstr>What is a Trigger? </vt:lpstr>
      <vt:lpstr>Types of Triggers </vt:lpstr>
      <vt:lpstr>PowerPoint Presentation</vt:lpstr>
      <vt:lpstr>Key Features </vt:lpstr>
      <vt:lpstr>Common Use Cases </vt:lpstr>
      <vt:lpstr>Best Practices </vt:lpstr>
      <vt:lpstr>PowerPoint Presentation</vt:lpstr>
      <vt:lpstr>PowerPoint Presentation</vt:lpstr>
      <vt:lpstr>OLD and NEW Pseudorecords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 SQL Triggers</dc:title>
  <dc:creator>Welcome</dc:creator>
  <cp:lastModifiedBy>Welcome</cp:lastModifiedBy>
  <cp:revision>9</cp:revision>
  <dcterms:created xsi:type="dcterms:W3CDTF">2025-02-16T17:31:57Z</dcterms:created>
  <dcterms:modified xsi:type="dcterms:W3CDTF">2025-02-23T14:28:44Z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0x0101007E7D388314CC8B4FA09C902FA02E74A4</vt:lpwstr>
  </property>
</Properties>
</file>