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5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81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2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43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12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95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055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2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685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95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2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2280" y="2294032"/>
            <a:ext cx="624629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uk-UA" sz="7200" b="1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Прямі лінії</a:t>
            </a:r>
            <a:endParaRPr lang="uk-UA" sz="7200" b="1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77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96" y="327565"/>
            <a:ext cx="10028206" cy="66854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625536"/>
            <a:ext cx="9144000" cy="78105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Пряма лінія</a:t>
            </a:r>
            <a:endParaRPr lang="uk-U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47" y="4028303"/>
            <a:ext cx="5667375" cy="24466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5536">
            <a:off x="3956191" y="3565515"/>
            <a:ext cx="2891381" cy="201774"/>
          </a:xfrm>
          <a:prstGeom prst="rect">
            <a:avLst/>
          </a:prstGeom>
        </p:spPr>
      </p:pic>
      <p:cxnSp>
        <p:nvCxnSpPr>
          <p:cNvPr id="11" name="Пряма сполучна лінія 10"/>
          <p:cNvCxnSpPr/>
          <p:nvPr/>
        </p:nvCxnSpPr>
        <p:spPr>
          <a:xfrm>
            <a:off x="4405828" y="4819347"/>
            <a:ext cx="426861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66597" y="1434066"/>
            <a:ext cx="545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atin typeface="Monotype Corsiva" panose="03010101010201010101" pitchFamily="66" charset="0"/>
              </a:rPr>
              <a:t>Проведення прямої лінії</a:t>
            </a:r>
            <a:endParaRPr lang="uk-UA" sz="24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11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3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7.40741E-7 L 0.33333 0.00023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Office PowerPoint</Application>
  <PresentationFormat>Широкий екран</PresentationFormat>
  <Paragraphs>3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Тема Office</vt:lpstr>
      <vt:lpstr>Презентація PowerPoint</vt:lpstr>
      <vt:lpstr>Пряма лінія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Пряма лінія</dc:title>
  <dc:creator>canna5</dc:creator>
  <cp:lastModifiedBy>canna5</cp:lastModifiedBy>
  <cp:revision>11</cp:revision>
  <dcterms:created xsi:type="dcterms:W3CDTF">2022-09-21T15:42:48Z</dcterms:created>
  <dcterms:modified xsi:type="dcterms:W3CDTF">2023-01-22T11:22:09Z</dcterms:modified>
</cp:coreProperties>
</file>