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6D18-8834-4177-BA78-ADEEFD941082}" type="datetimeFigureOut">
              <a:rPr lang="uk-UA" smtClean="0"/>
              <a:t>22.01.2023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47EA-F97F-4589-90BA-5CD699D200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683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B6D18-8834-4177-BA78-ADEEFD941082}" type="datetimeFigureOut">
              <a:rPr lang="uk-UA" smtClean="0"/>
              <a:t>22.01.2023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B47EA-F97F-4589-90BA-5CD699D200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890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82280" y="2294032"/>
            <a:ext cx="624629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uk-UA" sz="7200" b="1" dirty="0" smtClean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Прямі лінії</a:t>
            </a:r>
            <a:endParaRPr lang="uk-UA" sz="7200" b="1" dirty="0"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23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</Words>
  <Application>Microsoft Office PowerPoint</Application>
  <PresentationFormat>Широкий екран</PresentationFormat>
  <Paragraphs>1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Презентація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Пряма лінія – копія – копія</dc:title>
  <dc:creator>canna5</dc:creator>
  <dc:description/>
  <cp:lastModifiedBy>canna5</cp:lastModifiedBy>
  <cp:revision>11</cp:revision>
  <dcterms:created xsi:type="dcterms:W3CDTF">2022-09-21T15:42:48Z</dcterms:created>
  <dcterms:modified xsi:type="dcterms:W3CDTF">2023-01-22T11:28:28Z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Пряма лінія – копія – копія</vt:lpwstr>
  </property>
  <property fmtid="{D5CDD505-2E9C-101B-9397-08002B2CF9AE}" pid="3" name="SlideDescription">
    <vt:lpwstr/>
  </property>
</Properties>
</file>