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EEBCD"/>
    <a:srgbClr val="00AC00"/>
    <a:srgbClr val="006400"/>
    <a:srgbClr val="B6CA93"/>
    <a:srgbClr val="000A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4A08-7C07-4120-9ED0-C3F5ADA077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40B2-276E-4424-B183-C63B6901C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40B2-276E-4424-B183-C63B6901C0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EE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400"/>
                </a:solidFill>
              </a:rPr>
              <a:t>Philly ForagR</a:t>
            </a:r>
            <a:endParaRPr lang="en-US" b="1" dirty="0">
              <a:solidFill>
                <a:srgbClr val="006400"/>
              </a:solidFill>
            </a:endParaRPr>
          </a:p>
        </p:txBody>
      </p:sp>
      <p:pic>
        <p:nvPicPr>
          <p:cNvPr id="6" name="Content Placeholder 5" descr="Philly Foragr Slide Cov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7105" y="1847090"/>
            <a:ext cx="5129791" cy="40321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400"/>
                </a:solidFill>
              </a:rPr>
              <a:t>The Problem</a:t>
            </a:r>
            <a:endParaRPr lang="en-US" b="1" dirty="0">
              <a:solidFill>
                <a:srgbClr val="0064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AC00"/>
                </a:solidFill>
              </a:rPr>
              <a:t>Obesity and obesity-related diseases and health care costs are a growing problem. </a:t>
            </a:r>
            <a:endParaRPr lang="en-US" dirty="0" smtClean="0">
              <a:solidFill>
                <a:srgbClr val="00AC00"/>
              </a:solidFill>
            </a:endParaRPr>
          </a:p>
          <a:p>
            <a:endParaRPr lang="en-US" dirty="0">
              <a:solidFill>
                <a:srgbClr val="00AC00"/>
              </a:solidFill>
            </a:endParaRPr>
          </a:p>
          <a:p>
            <a:r>
              <a:rPr lang="en-US" dirty="0">
                <a:solidFill>
                  <a:srgbClr val="00AC00"/>
                </a:solidFill>
              </a:rPr>
              <a:t>Adult obesity rate in Philadelphia is 32.2%; among African Americans, </a:t>
            </a:r>
            <a:r>
              <a:rPr lang="en-US" dirty="0" smtClean="0">
                <a:solidFill>
                  <a:srgbClr val="00AC00"/>
                </a:solidFill>
              </a:rPr>
              <a:t>it’s </a:t>
            </a:r>
            <a:r>
              <a:rPr lang="en-US" dirty="0">
                <a:solidFill>
                  <a:srgbClr val="00AC00"/>
                </a:solidFill>
              </a:rPr>
              <a:t>38.4%. </a:t>
            </a:r>
            <a:endParaRPr lang="en-US" dirty="0" smtClean="0">
              <a:solidFill>
                <a:srgbClr val="00AC00"/>
              </a:solidFill>
            </a:endParaRPr>
          </a:p>
          <a:p>
            <a:endParaRPr lang="en-US" dirty="0">
              <a:solidFill>
                <a:srgbClr val="00AC00"/>
              </a:solidFill>
            </a:endParaRPr>
          </a:p>
          <a:p>
            <a:r>
              <a:rPr lang="en-US" dirty="0">
                <a:solidFill>
                  <a:srgbClr val="00AC00"/>
                </a:solidFill>
              </a:rPr>
              <a:t>Studies show limited access to healthy </a:t>
            </a:r>
            <a:r>
              <a:rPr lang="en-US" dirty="0" smtClean="0">
                <a:solidFill>
                  <a:srgbClr val="00AC00"/>
                </a:solidFill>
              </a:rPr>
              <a:t>food and </a:t>
            </a:r>
            <a:r>
              <a:rPr lang="en-US" dirty="0">
                <a:solidFill>
                  <a:srgbClr val="00AC00"/>
                </a:solidFill>
              </a:rPr>
              <a:t>lack of exercise are contributing factors to the obesity crisis.</a:t>
            </a:r>
          </a:p>
          <a:p>
            <a:endParaRPr lang="en-US" dirty="0">
              <a:solidFill>
                <a:srgbClr val="00A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400"/>
                </a:solidFill>
              </a:rPr>
              <a:t>A Solution</a:t>
            </a:r>
            <a:endParaRPr lang="en-US" b="1" dirty="0">
              <a:solidFill>
                <a:srgbClr val="006400"/>
              </a:solidFill>
            </a:endParaRPr>
          </a:p>
        </p:txBody>
      </p:sp>
      <p:pic>
        <p:nvPicPr>
          <p:cNvPr id="4" name="Content Placeholder 3" descr="Philly Foragr Screenshot - 12.1.12.jpg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457200" y="2273710"/>
            <a:ext cx="8229600" cy="31789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-4114800" y="-136525"/>
            <a:ext cx="3008313" cy="2730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 descr="Fresh Groc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762000"/>
            <a:ext cx="4724399" cy="38100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4267200"/>
            <a:ext cx="8077200" cy="1981200"/>
          </a:xfrm>
        </p:spPr>
        <p:txBody>
          <a:bodyPr>
            <a:noAutofit/>
          </a:bodyPr>
          <a:lstStyle/>
          <a:p>
            <a:pPr algn="ctr"/>
            <a:endParaRPr lang="en-US" sz="2800" dirty="0" smtClean="0">
              <a:solidFill>
                <a:srgbClr val="006400"/>
              </a:solidFill>
            </a:endParaRPr>
          </a:p>
          <a:p>
            <a:pPr algn="ctr"/>
            <a:r>
              <a:rPr lang="en-US" sz="3200" dirty="0" smtClean="0">
                <a:solidFill>
                  <a:srgbClr val="006400"/>
                </a:solidFill>
              </a:rPr>
              <a:t>Follow us: @</a:t>
            </a:r>
            <a:r>
              <a:rPr lang="en-US" sz="3200" dirty="0" err="1" smtClean="0">
                <a:solidFill>
                  <a:srgbClr val="006400"/>
                </a:solidFill>
              </a:rPr>
              <a:t>PhillyForagR</a:t>
            </a:r>
            <a:endParaRPr lang="en-US" sz="3200" dirty="0" smtClean="0">
              <a:solidFill>
                <a:srgbClr val="006400"/>
              </a:solidFill>
            </a:endParaRPr>
          </a:p>
          <a:p>
            <a:pPr algn="ctr"/>
            <a:r>
              <a:rPr lang="en-US" sz="3200" dirty="0">
                <a:solidFill>
                  <a:srgbClr val="006400"/>
                </a:solidFill>
              </a:rPr>
              <a:t>f</a:t>
            </a:r>
            <a:r>
              <a:rPr lang="en-US" sz="3200" dirty="0" smtClean="0">
                <a:solidFill>
                  <a:srgbClr val="006400"/>
                </a:solidFill>
              </a:rPr>
              <a:t>acebook.com/</a:t>
            </a:r>
            <a:r>
              <a:rPr lang="en-US" sz="3200" dirty="0" err="1" smtClean="0">
                <a:solidFill>
                  <a:srgbClr val="006400"/>
                </a:solidFill>
              </a:rPr>
              <a:t>PhillyForagR</a:t>
            </a:r>
            <a:endParaRPr lang="en-US" sz="3200" dirty="0" smtClean="0">
              <a:solidFill>
                <a:srgbClr val="006400"/>
              </a:solidFill>
            </a:endParaRPr>
          </a:p>
          <a:p>
            <a:pPr algn="ctr"/>
            <a:endParaRPr lang="en-US" sz="3200" dirty="0" smtClean="0">
              <a:solidFill>
                <a:srgbClr val="006400"/>
              </a:solidFill>
            </a:endParaRPr>
          </a:p>
          <a:p>
            <a:endParaRPr lang="en-US" sz="3200" dirty="0">
              <a:solidFill>
                <a:srgbClr val="006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69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Philly ForagR</vt:lpstr>
      <vt:lpstr>The Problem</vt:lpstr>
      <vt:lpstr>A Solution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Christopher Nies</cp:lastModifiedBy>
  <cp:revision>10</cp:revision>
  <dcterms:created xsi:type="dcterms:W3CDTF">2012-12-02T15:36:02Z</dcterms:created>
  <dcterms:modified xsi:type="dcterms:W3CDTF">2012-12-02T15:44:01Z</dcterms:modified>
</cp:coreProperties>
</file>