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5" r:id="rId5"/>
    <p:sldId id="306" r:id="rId6"/>
    <p:sldId id="310" r:id="rId7"/>
    <p:sldId id="312" r:id="rId8"/>
    <p:sldId id="313" r:id="rId9"/>
    <p:sldId id="314" r:id="rId10"/>
    <p:sldId id="316" r:id="rId11"/>
    <p:sldId id="319" r:id="rId12"/>
    <p:sldId id="318" r:id="rId13"/>
    <p:sldId id="317" r:id="rId14"/>
    <p:sldId id="320" r:id="rId15"/>
    <p:sldId id="321" r:id="rId16"/>
    <p:sldId id="330" r:id="rId17"/>
    <p:sldId id="322" r:id="rId18"/>
    <p:sldId id="323" r:id="rId19"/>
    <p:sldId id="324" r:id="rId20"/>
    <p:sldId id="325" r:id="rId21"/>
    <p:sldId id="331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0E254-B610-5B73-B955-3971308E97EE}" v="102" dt="2025-06-17T16:38:27.509"/>
    <p1510:client id="{47381940-8C44-48F2-4FDF-556610F667B7}" v="96" dt="2025-06-19T05:29:23.035"/>
    <p1510:client id="{9A691B63-271A-A5FA-C6C7-2781907ECC6E}" v="330" dt="2025-06-18T12:13:22.558"/>
    <p1510:client id="{A4450138-D335-A05F-91ED-5418295D2EBD}" v="113" dt="2025-06-18T16:14:14.125"/>
    <p1510:client id="{B6C0ED42-9293-5F1E-B4B9-F1FF59019A30}" v="47" dt="2025-06-18T18:36:54.898"/>
    <p1510:client id="{BFB2BD52-9A6F-E624-773E-06026B255635}" v="4" dt="2025-06-19T06:13:52.773"/>
    <p1510:client id="{FBB88301-C203-558F-C4F6-F41F48422223}" v="20" dt="2025-06-18T20:05:46.788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ARESAN Sankara Narayanan" userId="S::sankara.narayanan.sundaresan@ulb.be::6a77c756-a135-4eb0-a259-12b64c421554" providerId="AD" clId="Web-{F4ED2448-4D70-8A8B-CC2B-C29720DC19CF}"/>
    <pc:docChg chg="addSld delSld modSld sldOrd">
      <pc:chgData name="SUNDARESAN Sankara Narayanan" userId="S::sankara.narayanan.sundaresan@ulb.be::6a77c756-a135-4eb0-a259-12b64c421554" providerId="AD" clId="Web-{F4ED2448-4D70-8A8B-CC2B-C29720DC19CF}" dt="2025-06-16T16:21:37.937" v="1841"/>
      <pc:docMkLst>
        <pc:docMk/>
      </pc:docMkLst>
      <pc:sldChg chg="addSp delSp modSp">
        <pc:chgData name="SUNDARESAN Sankara Narayanan" userId="S::sankara.narayanan.sundaresan@ulb.be::6a77c756-a135-4eb0-a259-12b64c421554" providerId="AD" clId="Web-{F4ED2448-4D70-8A8B-CC2B-C29720DC19CF}" dt="2025-06-16T15:22:23.027" v="606" actId="1076"/>
        <pc:sldMkLst>
          <pc:docMk/>
          <pc:sldMk cId="1516999600" sldId="305"/>
        </pc:sldMkLst>
        <pc:spChg chg="del">
          <ac:chgData name="SUNDARESAN Sankara Narayanan" userId="S::sankara.narayanan.sundaresan@ulb.be::6a77c756-a135-4eb0-a259-12b64c421554" providerId="AD" clId="Web-{F4ED2448-4D70-8A8B-CC2B-C29720DC19CF}" dt="2025-06-16T14:50:06.831" v="5"/>
          <ac:spMkLst>
            <pc:docMk/>
            <pc:sldMk cId="1516999600" sldId="305"/>
            <ac:spMk id="2" creationId="{C66F917E-922A-1054-6306-D37C378F1165}"/>
          </ac:spMkLst>
        </pc:spChg>
        <pc:spChg chg="mod">
          <ac:chgData name="SUNDARESAN Sankara Narayanan" userId="S::sankara.narayanan.sundaresan@ulb.be::6a77c756-a135-4eb0-a259-12b64c421554" providerId="AD" clId="Web-{F4ED2448-4D70-8A8B-CC2B-C29720DC19CF}" dt="2025-06-16T15:22:23.011" v="602" actId="1076"/>
          <ac:spMkLst>
            <pc:docMk/>
            <pc:sldMk cId="1516999600" sldId="305"/>
            <ac:spMk id="3" creationId="{1C3D50B0-02F8-A1E6-8A67-C0B7034A4743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4:50:11.300" v="6"/>
          <ac:spMkLst>
            <pc:docMk/>
            <pc:sldMk cId="1516999600" sldId="305"/>
            <ac:spMk id="5" creationId="{5574DCFB-ADFA-9048-BDC4-F894DE69B8E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2:23.011" v="603" actId="1076"/>
          <ac:spMkLst>
            <pc:docMk/>
            <pc:sldMk cId="1516999600" sldId="305"/>
            <ac:spMk id="7" creationId="{88F051F0-F2C9-B0E0-15CD-0793519C1B6D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2:23.011" v="604" actId="1076"/>
          <ac:spMkLst>
            <pc:docMk/>
            <pc:sldMk cId="1516999600" sldId="305"/>
            <ac:spMk id="8" creationId="{B461B452-7F0C-C411-B534-E79F0594C014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2:23.027" v="605" actId="1076"/>
          <ac:spMkLst>
            <pc:docMk/>
            <pc:sldMk cId="1516999600" sldId="305"/>
            <ac:spMk id="9" creationId="{B1AAB1F8-01DB-CD24-977E-0D314E67D567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4:52:05.038" v="37"/>
          <ac:spMkLst>
            <pc:docMk/>
            <pc:sldMk cId="1516999600" sldId="305"/>
            <ac:spMk id="10" creationId="{9A476B82-4C9F-5E82-3E53-4299D6B29146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4:52:21.539" v="40"/>
          <ac:spMkLst>
            <pc:docMk/>
            <pc:sldMk cId="1516999600" sldId="305"/>
            <ac:spMk id="11" creationId="{5A3A4E71-B39C-B00D-4986-FDB3919ED74F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2:23.027" v="606" actId="1076"/>
          <ac:spMkLst>
            <pc:docMk/>
            <pc:sldMk cId="1516999600" sldId="305"/>
            <ac:spMk id="12" creationId="{6CC9EF70-B0F7-BB35-17D3-2243A145691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4:53:20.947" v="49" actId="1076"/>
          <ac:spMkLst>
            <pc:docMk/>
            <pc:sldMk cId="1516999600" sldId="305"/>
            <ac:spMk id="13" creationId="{3662964F-3A81-E12F-D00E-128BA6616135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4:53:41.823" v="50"/>
          <ac:spMkLst>
            <pc:docMk/>
            <pc:sldMk cId="1516999600" sldId="305"/>
            <ac:spMk id="16" creationId="{1F1E4FF3-23A0-65CD-D151-169EE8F5DFBF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4:53:41.823" v="50"/>
          <ac:spMkLst>
            <pc:docMk/>
            <pc:sldMk cId="1516999600" sldId="305"/>
            <ac:spMk id="17" creationId="{05F54E90-F636-3B65-C21B-CAC8E9B8B84D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4:54:07.652" v="52"/>
          <ac:spMkLst>
            <pc:docMk/>
            <pc:sldMk cId="1516999600" sldId="305"/>
            <ac:spMk id="18" creationId="{7F06C53F-3BDE-F0E5-EE83-B1DD804F7632}"/>
          </ac:spMkLst>
        </pc:spChg>
        <pc:grpChg chg="add del">
          <ac:chgData name="SUNDARESAN Sankara Narayanan" userId="S::sankara.narayanan.sundaresan@ulb.be::6a77c756-a135-4eb0-a259-12b64c421554" providerId="AD" clId="Web-{F4ED2448-4D70-8A8B-CC2B-C29720DC19CF}" dt="2025-06-16T14:53:56.964" v="51"/>
          <ac:grpSpMkLst>
            <pc:docMk/>
            <pc:sldMk cId="1516999600" sldId="305"/>
            <ac:grpSpMk id="14" creationId="{88F38C0F-0B39-7CCE-86C5-730F9AF438B4}"/>
          </ac:grpSpMkLst>
        </pc:grpChg>
        <pc:picChg chg="add del mod">
          <ac:chgData name="SUNDARESAN Sankara Narayanan" userId="S::sankara.narayanan.sundaresan@ulb.be::6a77c756-a135-4eb0-a259-12b64c421554" providerId="AD" clId="Web-{F4ED2448-4D70-8A8B-CC2B-C29720DC19CF}" dt="2025-06-16T14:50:28.347" v="10"/>
          <ac:picMkLst>
            <pc:docMk/>
            <pc:sldMk cId="1516999600" sldId="305"/>
            <ac:picMk id="6" creationId="{C7DB811A-983C-2D78-ADCB-D5E69C419D6C}"/>
          </ac:picMkLst>
        </pc:picChg>
        <pc:picChg chg="add">
          <ac:chgData name="SUNDARESAN Sankara Narayanan" userId="S::sankara.narayanan.sundaresan@ulb.be::6a77c756-a135-4eb0-a259-12b64c421554" providerId="AD" clId="Web-{F4ED2448-4D70-8A8B-CC2B-C29720DC19CF}" dt="2025-06-16T14:53:41.823" v="50"/>
          <ac:picMkLst>
            <pc:docMk/>
            <pc:sldMk cId="1516999600" sldId="305"/>
            <ac:picMk id="15" creationId="{E48D9FEB-5B32-01EB-E238-60DA7D45077E}"/>
          </ac:picMkLst>
        </pc:picChg>
      </pc:sldChg>
      <pc:sldChg chg="addSp delSp modSp">
        <pc:chgData name="SUNDARESAN Sankara Narayanan" userId="S::sankara.narayanan.sundaresan@ulb.be::6a77c756-a135-4eb0-a259-12b64c421554" providerId="AD" clId="Web-{F4ED2448-4D70-8A8B-CC2B-C29720DC19CF}" dt="2025-06-16T15:50:31.260" v="1206" actId="20577"/>
        <pc:sldMkLst>
          <pc:docMk/>
          <pc:sldMk cId="4132634631" sldId="306"/>
        </pc:sldMkLst>
        <pc:spChg chg="mod">
          <ac:chgData name="SUNDARESAN Sankara Narayanan" userId="S::sankara.narayanan.sundaresan@ulb.be::6a77c756-a135-4eb0-a259-12b64c421554" providerId="AD" clId="Web-{F4ED2448-4D70-8A8B-CC2B-C29720DC19CF}" dt="2025-06-16T15:50:31.260" v="1206" actId="20577"/>
          <ac:spMkLst>
            <pc:docMk/>
            <pc:sldMk cId="4132634631" sldId="306"/>
            <ac:spMk id="2" creationId="{6576923F-2B95-8D5A-8578-DBC0FC0DCEA8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4:55:37.187" v="86"/>
          <ac:spMkLst>
            <pc:docMk/>
            <pc:sldMk cId="4132634631" sldId="306"/>
            <ac:spMk id="3" creationId="{E21D1E91-4623-7832-B68B-E07F424DE5EB}"/>
          </ac:spMkLst>
        </pc:spChg>
        <pc:spChg chg="mod">
          <ac:chgData name="SUNDARESAN Sankara Narayanan" userId="S::sankara.narayanan.sundaresan@ulb.be::6a77c756-a135-4eb0-a259-12b64c421554" providerId="AD" clId="Web-{F4ED2448-4D70-8A8B-CC2B-C29720DC19CF}" dt="2025-06-16T15:04:15.596" v="295"/>
          <ac:spMkLst>
            <pc:docMk/>
            <pc:sldMk cId="4132634631" sldId="306"/>
            <ac:spMk id="5" creationId="{DFFF7AA9-7C16-A939-67C8-DF700FEF7D83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4:56:21.970" v="93"/>
          <ac:spMkLst>
            <pc:docMk/>
            <pc:sldMk cId="4132634631" sldId="306"/>
            <ac:spMk id="7" creationId="{FD0AB8E5-E8BB-2073-62A5-8162AF239807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4:59:35.274" v="162"/>
          <ac:spMkLst>
            <pc:docMk/>
            <pc:sldMk cId="4132634631" sldId="306"/>
            <ac:spMk id="9" creationId="{4913835B-4790-954B-1145-C48FE9891EA5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04:20.581" v="296"/>
          <ac:spMkLst>
            <pc:docMk/>
            <pc:sldMk cId="4132634631" sldId="306"/>
            <ac:spMk id="11" creationId="{974ED423-898B-4D98-A40B-7E1E818FD957}"/>
          </ac:spMkLst>
        </pc:spChg>
      </pc:sldChg>
      <pc:sldChg chg="addSp delSp modSp del">
        <pc:chgData name="SUNDARESAN Sankara Narayanan" userId="S::sankara.narayanan.sundaresan@ulb.be::6a77c756-a135-4eb0-a259-12b64c421554" providerId="AD" clId="Web-{F4ED2448-4D70-8A8B-CC2B-C29720DC19CF}" dt="2025-06-16T15:04:46.160" v="298"/>
        <pc:sldMkLst>
          <pc:docMk/>
          <pc:sldMk cId="1746520911" sldId="307"/>
        </pc:sldMkLst>
        <pc:spChg chg="add mod">
          <ac:chgData name="SUNDARESAN Sankara Narayanan" userId="S::sankara.narayanan.sundaresan@ulb.be::6a77c756-a135-4eb0-a259-12b64c421554" providerId="AD" clId="Web-{F4ED2448-4D70-8A8B-CC2B-C29720DC19CF}" dt="2025-06-16T15:04:31.316" v="297"/>
          <ac:spMkLst>
            <pc:docMk/>
            <pc:sldMk cId="1746520911" sldId="307"/>
            <ac:spMk id="6" creationId="{CFC49B9D-145D-0614-E14C-8536E27323EE}"/>
          </ac:spMkLst>
        </pc:spChg>
        <pc:picChg chg="del">
          <ac:chgData name="SUNDARESAN Sankara Narayanan" userId="S::sankara.narayanan.sundaresan@ulb.be::6a77c756-a135-4eb0-a259-12b64c421554" providerId="AD" clId="Web-{F4ED2448-4D70-8A8B-CC2B-C29720DC19CF}" dt="2025-06-16T15:04:31.316" v="297"/>
          <ac:picMkLst>
            <pc:docMk/>
            <pc:sldMk cId="1746520911" sldId="307"/>
            <ac:picMk id="5" creationId="{7D207226-A30E-B460-3601-8BA75215004A}"/>
          </ac:picMkLst>
        </pc:picChg>
      </pc:sldChg>
      <pc:sldChg chg="addSp delSp modSp del">
        <pc:chgData name="SUNDARESAN Sankara Narayanan" userId="S::sankara.narayanan.sundaresan@ulb.be::6a77c756-a135-4eb0-a259-12b64c421554" providerId="AD" clId="Web-{F4ED2448-4D70-8A8B-CC2B-C29720DC19CF}" dt="2025-06-16T15:10:06.265" v="388"/>
        <pc:sldMkLst>
          <pc:docMk/>
          <pc:sldMk cId="3688475074" sldId="308"/>
        </pc:sldMkLst>
        <pc:spChg chg="del mod">
          <ac:chgData name="SUNDARESAN Sankara Narayanan" userId="S::sankara.narayanan.sundaresan@ulb.be::6a77c756-a135-4eb0-a259-12b64c421554" providerId="AD" clId="Web-{F4ED2448-4D70-8A8B-CC2B-C29720DC19CF}" dt="2025-06-16T15:09:54.640" v="382"/>
          <ac:spMkLst>
            <pc:docMk/>
            <pc:sldMk cId="3688475074" sldId="308"/>
            <ac:spMk id="2" creationId="{A4A34DAF-F207-3061-24D6-6AFF552418DC}"/>
          </ac:spMkLst>
        </pc:spChg>
        <pc:spChg chg="del mod">
          <ac:chgData name="SUNDARESAN Sankara Narayanan" userId="S::sankara.narayanan.sundaresan@ulb.be::6a77c756-a135-4eb0-a259-12b64c421554" providerId="AD" clId="Web-{F4ED2448-4D70-8A8B-CC2B-C29720DC19CF}" dt="2025-06-16T15:09:54.593" v="381"/>
          <ac:spMkLst>
            <pc:docMk/>
            <pc:sldMk cId="3688475074" sldId="308"/>
            <ac:spMk id="5" creationId="{8A94AC61-4F6E-98E2-D42B-F2114BBA120D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09:54.531" v="379"/>
          <ac:spMkLst>
            <pc:docMk/>
            <pc:sldMk cId="3688475074" sldId="308"/>
            <ac:spMk id="6" creationId="{D5F9A6F0-9288-8568-7BAC-45190D90DCE3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09:54.531" v="377"/>
          <ac:spMkLst>
            <pc:docMk/>
            <pc:sldMk cId="3688475074" sldId="308"/>
            <ac:spMk id="8" creationId="{7BB8DDA8-FE18-ABEE-1FF8-78F6DFD02016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09:54.531" v="376"/>
          <ac:spMkLst>
            <pc:docMk/>
            <pc:sldMk cId="3688475074" sldId="308"/>
            <ac:spMk id="9" creationId="{B5611FB9-1848-F920-1AB7-281567EE8299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8:19.262" v="344"/>
          <ac:spMkLst>
            <pc:docMk/>
            <pc:sldMk cId="3688475074" sldId="308"/>
            <ac:spMk id="10" creationId="{B0A54777-E230-40FA-5FFC-2D1BCC78B2A0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8:19.262" v="344"/>
          <ac:spMkLst>
            <pc:docMk/>
            <pc:sldMk cId="3688475074" sldId="308"/>
            <ac:spMk id="11" creationId="{EDFDE8F0-4E17-7483-C386-CC5E3BB8CDB5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8:19.262" v="344"/>
          <ac:spMkLst>
            <pc:docMk/>
            <pc:sldMk cId="3688475074" sldId="308"/>
            <ac:spMk id="13" creationId="{24F70B38-C6C4-E8FA-A178-4EDEAFFF8769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8:19.262" v="344"/>
          <ac:spMkLst>
            <pc:docMk/>
            <pc:sldMk cId="3688475074" sldId="308"/>
            <ac:spMk id="14" creationId="{1C4AB9CC-2AC1-DC4C-E018-5E241C9DC105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8:19.262" v="344"/>
          <ac:spMkLst>
            <pc:docMk/>
            <pc:sldMk cId="3688475074" sldId="308"/>
            <ac:spMk id="20" creationId="{0EA29D61-6DED-6D01-D028-93709835695F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8:19.262" v="344"/>
          <ac:spMkLst>
            <pc:docMk/>
            <pc:sldMk cId="3688475074" sldId="308"/>
            <ac:spMk id="21" creationId="{3FAA69E6-5128-6DDB-1D37-5E2633A48984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8:19.262" v="344"/>
          <ac:spMkLst>
            <pc:docMk/>
            <pc:sldMk cId="3688475074" sldId="308"/>
            <ac:spMk id="22" creationId="{6F0E4F6E-EF1E-E7F1-4FC6-EA4C0F6AB313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09:54.593" v="381"/>
          <ac:spMkLst>
            <pc:docMk/>
            <pc:sldMk cId="3688475074" sldId="308"/>
            <ac:spMk id="25" creationId="{703C7A5B-71A5-7467-ACE6-735331AB004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09:54.640" v="382"/>
          <ac:spMkLst>
            <pc:docMk/>
            <pc:sldMk cId="3688475074" sldId="308"/>
            <ac:spMk id="27" creationId="{058499BC-DAA2-D79A-AEEF-FDD57AC5F23D}"/>
          </ac:spMkLst>
        </pc:spChg>
        <pc:grpChg chg="add del mod">
          <ac:chgData name="SUNDARESAN Sankara Narayanan" userId="S::sankara.narayanan.sundaresan@ulb.be::6a77c756-a135-4eb0-a259-12b64c421554" providerId="AD" clId="Web-{F4ED2448-4D70-8A8B-CC2B-C29720DC19CF}" dt="2025-06-16T15:09:54.531" v="380"/>
          <ac:grpSpMkLst>
            <pc:docMk/>
            <pc:sldMk cId="3688475074" sldId="308"/>
            <ac:grpSpMk id="3" creationId="{2B61B7A7-458A-BA46-72EC-918B59EF7C7C}"/>
          </ac:grpSpMkLst>
        </pc:grpChg>
        <pc:grpChg chg="del mod">
          <ac:chgData name="SUNDARESAN Sankara Narayanan" userId="S::sankara.narayanan.sundaresan@ulb.be::6a77c756-a135-4eb0-a259-12b64c421554" providerId="AD" clId="Web-{F4ED2448-4D70-8A8B-CC2B-C29720DC19CF}" dt="2025-06-16T15:09:54.531" v="378"/>
          <ac:grpSpMkLst>
            <pc:docMk/>
            <pc:sldMk cId="3688475074" sldId="308"/>
            <ac:grpSpMk id="7" creationId="{89659CB6-137C-55E5-5CCD-B1789E0E0A7F}"/>
          </ac:grpSpMkLst>
        </pc:grpChg>
        <pc:picChg chg="del">
          <ac:chgData name="SUNDARESAN Sankara Narayanan" userId="S::sankara.narayanan.sundaresan@ulb.be::6a77c756-a135-4eb0-a259-12b64c421554" providerId="AD" clId="Web-{F4ED2448-4D70-8A8B-CC2B-C29720DC19CF}" dt="2025-06-16T15:08:43.231" v="350"/>
          <ac:picMkLst>
            <pc:docMk/>
            <pc:sldMk cId="3688475074" sldId="308"/>
            <ac:picMk id="16" creationId="{B85868F5-26B6-1126-F89A-CA2AE33FC6D0}"/>
          </ac:picMkLst>
        </pc:picChg>
        <pc:picChg chg="del">
          <ac:chgData name="SUNDARESAN Sankara Narayanan" userId="S::sankara.narayanan.sundaresan@ulb.be::6a77c756-a135-4eb0-a259-12b64c421554" providerId="AD" clId="Web-{F4ED2448-4D70-8A8B-CC2B-C29720DC19CF}" dt="2025-06-16T15:08:38.200" v="347"/>
          <ac:picMkLst>
            <pc:docMk/>
            <pc:sldMk cId="3688475074" sldId="308"/>
            <ac:picMk id="17" creationId="{32B1E99B-5AE3-9CF7-A084-6EC4D663BDEF}"/>
          </ac:picMkLst>
        </pc:picChg>
        <pc:picChg chg="del">
          <ac:chgData name="SUNDARESAN Sankara Narayanan" userId="S::sankara.narayanan.sundaresan@ulb.be::6a77c756-a135-4eb0-a259-12b64c421554" providerId="AD" clId="Web-{F4ED2448-4D70-8A8B-CC2B-C29720DC19CF}" dt="2025-06-16T15:08:46.794" v="351"/>
          <ac:picMkLst>
            <pc:docMk/>
            <pc:sldMk cId="3688475074" sldId="308"/>
            <ac:picMk id="18" creationId="{E05EE2EE-D0B5-1A5A-DF43-209C7E05CAE7}"/>
          </ac:picMkLst>
        </pc:picChg>
        <pc:picChg chg="del">
          <ac:chgData name="SUNDARESAN Sankara Narayanan" userId="S::sankara.narayanan.sundaresan@ulb.be::6a77c756-a135-4eb0-a259-12b64c421554" providerId="AD" clId="Web-{F4ED2448-4D70-8A8B-CC2B-C29720DC19CF}" dt="2025-06-16T15:08:47.700" v="352"/>
          <ac:picMkLst>
            <pc:docMk/>
            <pc:sldMk cId="3688475074" sldId="308"/>
            <ac:picMk id="19" creationId="{A29FDBF7-DAD8-3AC7-E56B-295D56554BDC}"/>
          </ac:picMkLst>
        </pc:picChg>
      </pc:sldChg>
      <pc:sldChg chg="del">
        <pc:chgData name="SUNDARESAN Sankara Narayanan" userId="S::sankara.narayanan.sundaresan@ulb.be::6a77c756-a135-4eb0-a259-12b64c421554" providerId="AD" clId="Web-{F4ED2448-4D70-8A8B-CC2B-C29720DC19CF}" dt="2025-06-16T15:15:27.105" v="478"/>
        <pc:sldMkLst>
          <pc:docMk/>
          <pc:sldMk cId="1709180446" sldId="309"/>
        </pc:sldMkLst>
      </pc:sldChg>
      <pc:sldChg chg="addSp delSp modSp ord">
        <pc:chgData name="SUNDARESAN Sankara Narayanan" userId="S::sankara.narayanan.sundaresan@ulb.be::6a77c756-a135-4eb0-a259-12b64c421554" providerId="AD" clId="Web-{F4ED2448-4D70-8A8B-CC2B-C29720DC19CF}" dt="2025-06-16T15:23:05.763" v="650"/>
        <pc:sldMkLst>
          <pc:docMk/>
          <pc:sldMk cId="89773165" sldId="310"/>
        </pc:sldMkLst>
        <pc:spChg chg="del">
          <ac:chgData name="SUNDARESAN Sankara Narayanan" userId="S::sankara.narayanan.sundaresan@ulb.be::6a77c756-a135-4eb0-a259-12b64c421554" providerId="AD" clId="Web-{F4ED2448-4D70-8A8B-CC2B-C29720DC19CF}" dt="2025-06-16T15:09:44.046" v="375"/>
          <ac:spMkLst>
            <pc:docMk/>
            <pc:sldMk cId="89773165" sldId="310"/>
            <ac:spMk id="2" creationId="{4A04D1FD-9CC8-4CB0-8247-CFAB90695FE8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09:43.921" v="374"/>
          <ac:spMkLst>
            <pc:docMk/>
            <pc:sldMk cId="89773165" sldId="310"/>
            <ac:spMk id="5" creationId="{CCAD0987-D595-9D33-A24C-ED016A62A8BD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09:43.827" v="373"/>
          <ac:spMkLst>
            <pc:docMk/>
            <pc:sldMk cId="89773165" sldId="310"/>
            <ac:spMk id="13" creationId="{630775B9-3753-DF33-4334-9918E70D89CA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09:58.125" v="386"/>
          <ac:spMkLst>
            <pc:docMk/>
            <pc:sldMk cId="89773165" sldId="310"/>
            <ac:spMk id="116" creationId="{8CA5B1D4-9CD1-E607-8F10-F970C9AEBCB3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09:58.125" v="385"/>
          <ac:spMkLst>
            <pc:docMk/>
            <pc:sldMk cId="89773165" sldId="310"/>
            <ac:spMk id="118" creationId="{D1F321F3-96D7-4D49-A5F1-77F1AC192E1C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09:58.125" v="384"/>
          <ac:spMkLst>
            <pc:docMk/>
            <pc:sldMk cId="89773165" sldId="310"/>
            <ac:spMk id="120" creationId="{CB98FB4E-554F-5CF9-0159-A7619E479E87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09:58.125" v="383"/>
          <ac:spMkLst>
            <pc:docMk/>
            <pc:sldMk cId="89773165" sldId="310"/>
            <ac:spMk id="122" creationId="{0A6BE5B6-D8A7-D453-4D33-558BCFB53252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9:59.125" v="387"/>
          <ac:spMkLst>
            <pc:docMk/>
            <pc:sldMk cId="89773165" sldId="310"/>
            <ac:spMk id="123" creationId="{A4A34DAF-F207-3061-24D6-6AFF552418DC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5:09:59.125" v="387"/>
          <ac:spMkLst>
            <pc:docMk/>
            <pc:sldMk cId="89773165" sldId="310"/>
            <ac:spMk id="124" creationId="{8A94AC61-4F6E-98E2-D42B-F2114BBA120D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3:05.653" v="643"/>
          <ac:spMkLst>
            <pc:docMk/>
            <pc:sldMk cId="89773165" sldId="310"/>
            <ac:spMk id="126" creationId="{D5F9A6F0-9288-8568-7BAC-45190D90DCE3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3:05.653" v="648"/>
          <ac:spMkLst>
            <pc:docMk/>
            <pc:sldMk cId="89773165" sldId="310"/>
            <ac:spMk id="128" creationId="{7BB8DDA8-FE18-ABEE-1FF8-78F6DFD02016}"/>
          </ac:spMkLst>
        </pc:spChg>
        <pc:spChg chg="mod">
          <ac:chgData name="SUNDARESAN Sankara Narayanan" userId="S::sankara.narayanan.sundaresan@ulb.be::6a77c756-a135-4eb0-a259-12b64c421554" providerId="AD" clId="Web-{F4ED2448-4D70-8A8B-CC2B-C29720DC19CF}" dt="2025-06-16T15:23:05.653" v="649"/>
          <ac:spMkLst>
            <pc:docMk/>
            <pc:sldMk cId="89773165" sldId="310"/>
            <ac:spMk id="129" creationId="{B5611FB9-1848-F920-1AB7-281567EE8299}"/>
          </ac:spMkLst>
        </pc:spChg>
        <pc:spChg chg="mod">
          <ac:chgData name="SUNDARESAN Sankara Narayanan" userId="S::sankara.narayanan.sundaresan@ulb.be::6a77c756-a135-4eb0-a259-12b64c421554" providerId="AD" clId="Web-{F4ED2448-4D70-8A8B-CC2B-C29720DC19CF}" dt="2025-06-16T15:23:05.653" v="644"/>
          <ac:spMkLst>
            <pc:docMk/>
            <pc:sldMk cId="89773165" sldId="310"/>
            <ac:spMk id="130" creationId="{B0A54777-E230-40FA-5FFC-2D1BCC78B2A0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3:05.653" v="645"/>
          <ac:spMkLst>
            <pc:docMk/>
            <pc:sldMk cId="89773165" sldId="310"/>
            <ac:spMk id="131" creationId="{EDFDE8F0-4E17-7483-C386-CC5E3BB8CDB5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3:05.653" v="646"/>
          <ac:spMkLst>
            <pc:docMk/>
            <pc:sldMk cId="89773165" sldId="310"/>
            <ac:spMk id="133" creationId="{24F70B38-C6C4-E8FA-A178-4EDEAFFF876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3:05.653" v="647"/>
          <ac:spMkLst>
            <pc:docMk/>
            <pc:sldMk cId="89773165" sldId="310"/>
            <ac:spMk id="134" creationId="{1C4AB9CC-2AC1-DC4C-E018-5E241C9DC105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3:05.653" v="641"/>
          <ac:spMkLst>
            <pc:docMk/>
            <pc:sldMk cId="89773165" sldId="310"/>
            <ac:spMk id="136" creationId="{0EA29D61-6DED-6D01-D028-93709835695F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12:29.474" v="441"/>
          <ac:spMkLst>
            <pc:docMk/>
            <pc:sldMk cId="89773165" sldId="310"/>
            <ac:spMk id="137" creationId="{3FAA69E6-5128-6DDB-1D37-5E2633A48984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3:05.653" v="642"/>
          <ac:spMkLst>
            <pc:docMk/>
            <pc:sldMk cId="89773165" sldId="310"/>
            <ac:spMk id="138" creationId="{6F0E4F6E-EF1E-E7F1-4FC6-EA4C0F6AB313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3:05.763" v="650"/>
          <ac:spMkLst>
            <pc:docMk/>
            <pc:sldMk cId="89773165" sldId="310"/>
            <ac:spMk id="140" creationId="{3078E9ED-7F56-0B0F-3763-A6BFA6F34345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5:12:43.927" v="443"/>
          <ac:spMkLst>
            <pc:docMk/>
            <pc:sldMk cId="89773165" sldId="310"/>
            <ac:spMk id="141" creationId="{D47C3772-5E21-5712-92D0-E3B1648BBE66}"/>
          </ac:spMkLst>
        </pc:spChg>
        <pc:spChg chg="add mod ord">
          <ac:chgData name="SUNDARESAN Sankara Narayanan" userId="S::sankara.narayanan.sundaresan@ulb.be::6a77c756-a135-4eb0-a259-12b64c421554" providerId="AD" clId="Web-{F4ED2448-4D70-8A8B-CC2B-C29720DC19CF}" dt="2025-06-16T15:23:05.653" v="640"/>
          <ac:spMkLst>
            <pc:docMk/>
            <pc:sldMk cId="89773165" sldId="310"/>
            <ac:spMk id="142" creationId="{B03653C0-0F10-3830-61FF-3EBB829D7EB3}"/>
          </ac:spMkLst>
        </pc:spChg>
        <pc:grpChg chg="mod">
          <ac:chgData name="SUNDARESAN Sankara Narayanan" userId="S::sankara.narayanan.sundaresan@ulb.be::6a77c756-a135-4eb0-a259-12b64c421554" providerId="AD" clId="Web-{F4ED2448-4D70-8A8B-CC2B-C29720DC19CF}" dt="2025-06-16T15:13:50.617" v="472" actId="1076"/>
          <ac:grpSpMkLst>
            <pc:docMk/>
            <pc:sldMk cId="89773165" sldId="310"/>
            <ac:grpSpMk id="125" creationId="{2B61B7A7-458A-BA46-72EC-918B59EF7C7C}"/>
          </ac:grpSpMkLst>
        </pc:grpChg>
        <pc:grpChg chg="mod">
          <ac:chgData name="SUNDARESAN Sankara Narayanan" userId="S::sankara.narayanan.sundaresan@ulb.be::6a77c756-a135-4eb0-a259-12b64c421554" providerId="AD" clId="Web-{F4ED2448-4D70-8A8B-CC2B-C29720DC19CF}" dt="2025-06-16T15:13:50.649" v="474" actId="1076"/>
          <ac:grpSpMkLst>
            <pc:docMk/>
            <pc:sldMk cId="89773165" sldId="310"/>
            <ac:grpSpMk id="127" creationId="{89659CB6-137C-55E5-5CCD-B1789E0E0A7F}"/>
          </ac:grpSpMkLst>
        </pc:grpChg>
        <pc:graphicFrameChg chg="del">
          <ac:chgData name="SUNDARESAN Sankara Narayanan" userId="S::sankara.narayanan.sundaresan@ulb.be::6a77c756-a135-4eb0-a259-12b64c421554" providerId="AD" clId="Web-{F4ED2448-4D70-8A8B-CC2B-C29720DC19CF}" dt="2025-06-16T15:09:43.733" v="372"/>
          <ac:graphicFrameMkLst>
            <pc:docMk/>
            <pc:sldMk cId="89773165" sldId="310"/>
            <ac:graphicFrameMk id="7" creationId="{7C6232C6-2D10-0E10-D9E1-9A3759D68BAF}"/>
          </ac:graphicFrameMkLst>
        </pc:graphicFrameChg>
        <pc:picChg chg="mod">
          <ac:chgData name="SUNDARESAN Sankara Narayanan" userId="S::sankara.narayanan.sundaresan@ulb.be::6a77c756-a135-4eb0-a259-12b64c421554" providerId="AD" clId="Web-{F4ED2448-4D70-8A8B-CC2B-C29720DC19CF}" dt="2025-06-16T15:12:04.051" v="429"/>
          <ac:picMkLst>
            <pc:docMk/>
            <pc:sldMk cId="89773165" sldId="310"/>
            <ac:picMk id="139" creationId="{1C24C02F-4A0D-2295-6F53-B6FA06EC5527}"/>
          </ac:picMkLst>
        </pc:picChg>
      </pc:sldChg>
      <pc:sldChg chg="addSp delSp modSp del">
        <pc:chgData name="SUNDARESAN Sankara Narayanan" userId="S::sankara.narayanan.sundaresan@ulb.be::6a77c756-a135-4eb0-a259-12b64c421554" providerId="AD" clId="Web-{F4ED2448-4D70-8A8B-CC2B-C29720DC19CF}" dt="2025-06-16T15:15:50.825" v="487"/>
        <pc:sldMkLst>
          <pc:docMk/>
          <pc:sldMk cId="3986998208" sldId="311"/>
        </pc:sldMkLst>
        <pc:spChg chg="del">
          <ac:chgData name="SUNDARESAN Sankara Narayanan" userId="S::sankara.narayanan.sundaresan@ulb.be::6a77c756-a135-4eb0-a259-12b64c421554" providerId="AD" clId="Web-{F4ED2448-4D70-8A8B-CC2B-C29720DC19CF}" dt="2025-06-16T15:15:41.059" v="484"/>
          <ac:spMkLst>
            <pc:docMk/>
            <pc:sldMk cId="3986998208" sldId="311"/>
            <ac:spMk id="2" creationId="{43D65D67-56B9-4DBB-5270-4A51BFCDAB62}"/>
          </ac:spMkLst>
        </pc:spChg>
        <pc:spChg chg="del mod">
          <ac:chgData name="SUNDARESAN Sankara Narayanan" userId="S::sankara.narayanan.sundaresan@ulb.be::6a77c756-a135-4eb0-a259-12b64c421554" providerId="AD" clId="Web-{F4ED2448-4D70-8A8B-CC2B-C29720DC19CF}" dt="2025-06-16T15:15:40.403" v="483"/>
          <ac:spMkLst>
            <pc:docMk/>
            <pc:sldMk cId="3986998208" sldId="311"/>
            <ac:spMk id="5" creationId="{B0A99276-CD22-5991-4B69-10020DC79669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15:36.809" v="481"/>
          <ac:spMkLst>
            <pc:docMk/>
            <pc:sldMk cId="3986998208" sldId="311"/>
            <ac:spMk id="6" creationId="{8E694226-3D1A-1384-4CC9-3DA8A14B6D37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15:42.106" v="485"/>
          <ac:spMkLst>
            <pc:docMk/>
            <pc:sldMk cId="3986998208" sldId="311"/>
            <ac:spMk id="9" creationId="{61DCA461-1D16-292A-8714-279FA7792AA6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15:45.309" v="486"/>
          <ac:spMkLst>
            <pc:docMk/>
            <pc:sldMk cId="3986998208" sldId="311"/>
            <ac:spMk id="11" creationId="{3EAD9EEF-F91F-FD40-D13E-1178F6C0829C}"/>
          </ac:spMkLst>
        </pc:spChg>
        <pc:picChg chg="del">
          <ac:chgData name="SUNDARESAN Sankara Narayanan" userId="S::sankara.narayanan.sundaresan@ulb.be::6a77c756-a135-4eb0-a259-12b64c421554" providerId="AD" clId="Web-{F4ED2448-4D70-8A8B-CC2B-C29720DC19CF}" dt="2025-06-16T15:15:35.090" v="480"/>
          <ac:picMkLst>
            <pc:docMk/>
            <pc:sldMk cId="3986998208" sldId="311"/>
            <ac:picMk id="7" creationId="{F89C4B25-25A4-FEDF-38C8-1E468838E75B}"/>
          </ac:picMkLst>
        </pc:picChg>
      </pc:sldChg>
      <pc:sldChg chg="addSp delSp modSp">
        <pc:chgData name="SUNDARESAN Sankara Narayanan" userId="S::sankara.narayanan.sundaresan@ulb.be::6a77c756-a135-4eb0-a259-12b64c421554" providerId="AD" clId="Web-{F4ED2448-4D70-8A8B-CC2B-C29720DC19CF}" dt="2025-06-16T15:20:50.945" v="589" actId="1076"/>
        <pc:sldMkLst>
          <pc:docMk/>
          <pc:sldMk cId="4050281887" sldId="312"/>
        </pc:sldMkLst>
        <pc:spChg chg="del">
          <ac:chgData name="SUNDARESAN Sankara Narayanan" userId="S::sankara.narayanan.sundaresan@ulb.be::6a77c756-a135-4eb0-a259-12b64c421554" providerId="AD" clId="Web-{F4ED2448-4D70-8A8B-CC2B-C29720DC19CF}" dt="2025-06-16T15:16:08.451" v="490"/>
          <ac:spMkLst>
            <pc:docMk/>
            <pc:sldMk cId="4050281887" sldId="312"/>
            <ac:spMk id="2" creationId="{8379ACF3-596C-92A5-7AD1-A2B11C037104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16:08.404" v="489"/>
          <ac:spMkLst>
            <pc:docMk/>
            <pc:sldMk cId="4050281887" sldId="312"/>
            <ac:spMk id="5" creationId="{F275BAFA-03AB-7B89-1CA0-DC09783ECB36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16:08.357" v="488"/>
          <ac:spMkLst>
            <pc:docMk/>
            <pc:sldMk cId="4050281887" sldId="312"/>
            <ac:spMk id="6" creationId="{8CADD977-4332-7D76-F599-EBBFE0504DF5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16:10.279" v="493"/>
          <ac:spMkLst>
            <pc:docMk/>
            <pc:sldMk cId="4050281887" sldId="312"/>
            <ac:spMk id="7" creationId="{4F27208C-9CBF-3D0B-6888-46785ED0BAF6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16:10.279" v="492"/>
          <ac:spMkLst>
            <pc:docMk/>
            <pc:sldMk cId="4050281887" sldId="312"/>
            <ac:spMk id="9" creationId="{E8FAF9F4-D4D4-2A46-1288-23847C9842F9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16:10.279" v="491"/>
          <ac:spMkLst>
            <pc:docMk/>
            <pc:sldMk cId="4050281887" sldId="312"/>
            <ac:spMk id="11" creationId="{79ED8B80-8083-74C7-A1A8-753F9B550B83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16:59.906" v="500" actId="20577"/>
          <ac:spMkLst>
            <pc:docMk/>
            <pc:sldMk cId="4050281887" sldId="312"/>
            <ac:spMk id="13" creationId="{9BE43F68-C6F0-1938-1348-20AC042CD167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18:24.456" v="522" actId="20577"/>
          <ac:spMkLst>
            <pc:docMk/>
            <pc:sldMk cId="4050281887" sldId="312"/>
            <ac:spMk id="14" creationId="{D8EC09FD-6E6A-E97F-0173-42509C336680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18:49.394" v="551" actId="20577"/>
          <ac:spMkLst>
            <pc:docMk/>
            <pc:sldMk cId="4050281887" sldId="312"/>
            <ac:spMk id="15" creationId="{6C779484-A2EB-138C-9C9A-D972018F27D5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18:38.925" v="543" actId="14100"/>
          <ac:spMkLst>
            <pc:docMk/>
            <pc:sldMk cId="4050281887" sldId="312"/>
            <ac:spMk id="16" creationId="{1F59C050-877F-82F0-B064-9275E62F81B5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19:55.381" v="579" actId="1076"/>
          <ac:spMkLst>
            <pc:docMk/>
            <pc:sldMk cId="4050281887" sldId="312"/>
            <ac:spMk id="17" creationId="{81FC98E7-A84C-2FA2-ABDC-4E00EF09B12E}"/>
          </ac:spMkLst>
        </pc:spChg>
        <pc:picChg chg="add mod">
          <ac:chgData name="SUNDARESAN Sankara Narayanan" userId="S::sankara.narayanan.sundaresan@ulb.be::6a77c756-a135-4eb0-a259-12b64c421554" providerId="AD" clId="Web-{F4ED2448-4D70-8A8B-CC2B-C29720DC19CF}" dt="2025-06-16T15:20:25.772" v="584" actId="1076"/>
          <ac:picMkLst>
            <pc:docMk/>
            <pc:sldMk cId="4050281887" sldId="312"/>
            <ac:picMk id="18" creationId="{5FBC4295-0580-BE06-7171-0E7B40C6D128}"/>
          </ac:picMkLst>
        </pc:picChg>
        <pc:picChg chg="add mod">
          <ac:chgData name="SUNDARESAN Sankara Narayanan" userId="S::sankara.narayanan.sundaresan@ulb.be::6a77c756-a135-4eb0-a259-12b64c421554" providerId="AD" clId="Web-{F4ED2448-4D70-8A8B-CC2B-C29720DC19CF}" dt="2025-06-16T15:20:38.179" v="586" actId="1076"/>
          <ac:picMkLst>
            <pc:docMk/>
            <pc:sldMk cId="4050281887" sldId="312"/>
            <ac:picMk id="19" creationId="{64768953-4D7A-6866-E1A1-D590B7B4A2BE}"/>
          </ac:picMkLst>
        </pc:picChg>
        <pc:picChg chg="add mod">
          <ac:chgData name="SUNDARESAN Sankara Narayanan" userId="S::sankara.narayanan.sundaresan@ulb.be::6a77c756-a135-4eb0-a259-12b64c421554" providerId="AD" clId="Web-{F4ED2448-4D70-8A8B-CC2B-C29720DC19CF}" dt="2025-06-16T15:20:50.945" v="589" actId="1076"/>
          <ac:picMkLst>
            <pc:docMk/>
            <pc:sldMk cId="4050281887" sldId="312"/>
            <ac:picMk id="20" creationId="{473D03C7-5C01-FCEF-A4B1-F437AED12F28}"/>
          </ac:picMkLst>
        </pc:picChg>
      </pc:sldChg>
      <pc:sldChg chg="addSp delSp modSp">
        <pc:chgData name="SUNDARESAN Sankara Narayanan" userId="S::sankara.narayanan.sundaresan@ulb.be::6a77c756-a135-4eb0-a259-12b64c421554" providerId="AD" clId="Web-{F4ED2448-4D70-8A8B-CC2B-C29720DC19CF}" dt="2025-06-16T15:37:16.263" v="909" actId="1076"/>
        <pc:sldMkLst>
          <pc:docMk/>
          <pc:sldMk cId="558281240" sldId="313"/>
        </pc:sldMkLst>
        <pc:spChg chg="del">
          <ac:chgData name="SUNDARESAN Sankara Narayanan" userId="S::sankara.narayanan.sundaresan@ulb.be::6a77c756-a135-4eb0-a259-12b64c421554" providerId="AD" clId="Web-{F4ED2448-4D70-8A8B-CC2B-C29720DC19CF}" dt="2025-06-16T15:21:15.134" v="594"/>
          <ac:spMkLst>
            <pc:docMk/>
            <pc:sldMk cId="558281240" sldId="313"/>
            <ac:spMk id="2" creationId="{B236F643-9DF2-B730-72CE-75663E4FF0DF}"/>
          </ac:spMkLst>
        </pc:spChg>
        <pc:spChg chg="mod">
          <ac:chgData name="SUNDARESAN Sankara Narayanan" userId="S::sankara.narayanan.sundaresan@ulb.be::6a77c756-a135-4eb0-a259-12b64c421554" providerId="AD" clId="Web-{F4ED2448-4D70-8A8B-CC2B-C29720DC19CF}" dt="2025-06-16T15:21:11.930" v="591" actId="1076"/>
          <ac:spMkLst>
            <pc:docMk/>
            <pc:sldMk cId="558281240" sldId="313"/>
            <ac:spMk id="4" creationId="{D425AA3C-075D-E8DD-D48B-DA9E07CBE09F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21:15.087" v="593"/>
          <ac:spMkLst>
            <pc:docMk/>
            <pc:sldMk cId="558281240" sldId="313"/>
            <ac:spMk id="5" creationId="{AFF29AD4-BB7A-FB89-7276-12ECA4CCCE53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21:18.290" v="597"/>
          <ac:spMkLst>
            <pc:docMk/>
            <pc:sldMk cId="558281240" sldId="313"/>
            <ac:spMk id="6" creationId="{C2C69378-AC13-D3ED-3609-9C9D7D0DB724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21:18.290" v="596"/>
          <ac:spMkLst>
            <pc:docMk/>
            <pc:sldMk cId="558281240" sldId="313"/>
            <ac:spMk id="9" creationId="{CD4EF126-0946-8B38-9B44-0614F52451F8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21:18.290" v="595"/>
          <ac:spMkLst>
            <pc:docMk/>
            <pc:sldMk cId="558281240" sldId="313"/>
            <ac:spMk id="11" creationId="{FC264A1F-A399-E7E6-245D-D4B941D0F190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1:38.760" v="601" actId="20577"/>
          <ac:spMkLst>
            <pc:docMk/>
            <pc:sldMk cId="558281240" sldId="313"/>
            <ac:spMk id="13" creationId="{526E6CAA-ADCF-3860-B2F0-967946A7A57E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4:15.937" v="666" actId="1076"/>
          <ac:spMkLst>
            <pc:docMk/>
            <pc:sldMk cId="558281240" sldId="313"/>
            <ac:spMk id="15" creationId="{63430D6C-0CA7-70F4-DE31-E196522A2A7F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6:18.410" v="688" actId="14100"/>
          <ac:spMkLst>
            <pc:docMk/>
            <pc:sldMk cId="558281240" sldId="313"/>
            <ac:spMk id="18" creationId="{FF6167DF-BCB4-24DA-3530-ECC327C3D873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6:58.209" v="706" actId="20577"/>
          <ac:spMkLst>
            <pc:docMk/>
            <pc:sldMk cId="558281240" sldId="313"/>
            <ac:spMk id="19" creationId="{0029B865-0B60-617D-8798-9F104EB35251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7:29.179" v="718" actId="20577"/>
          <ac:spMkLst>
            <pc:docMk/>
            <pc:sldMk cId="558281240" sldId="313"/>
            <ac:spMk id="21" creationId="{94642C13-D0EB-CB8F-7DF8-3136DF8751B2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9:07.604" v="760" actId="20577"/>
          <ac:spMkLst>
            <pc:docMk/>
            <pc:sldMk cId="558281240" sldId="313"/>
            <ac:spMk id="23" creationId="{1C84CF3E-DBD4-80A8-FEA0-81A02006011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9:30.089" v="771" actId="20577"/>
          <ac:spMkLst>
            <pc:docMk/>
            <pc:sldMk cId="558281240" sldId="313"/>
            <ac:spMk id="24" creationId="{09D32757-81AE-8F94-A753-C00EB056C1E0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5:27:59.430" v="732"/>
          <ac:spMkLst>
            <pc:docMk/>
            <pc:sldMk cId="558281240" sldId="313"/>
            <ac:spMk id="26" creationId="{01C3D5E1-DEC8-43A1-F368-CC17555E5079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5:27:59.430" v="731"/>
          <ac:spMkLst>
            <pc:docMk/>
            <pc:sldMk cId="558281240" sldId="313"/>
            <ac:spMk id="27" creationId="{4B6B712F-90F1-D317-26FA-317D8117E5EC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5:28:09.149" v="738"/>
          <ac:spMkLst>
            <pc:docMk/>
            <pc:sldMk cId="558281240" sldId="313"/>
            <ac:spMk id="29" creationId="{6061D6B9-518D-AFBA-6EB3-608FB23433DA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5:28:09.149" v="737"/>
          <ac:spMkLst>
            <pc:docMk/>
            <pc:sldMk cId="558281240" sldId="313"/>
            <ac:spMk id="30" creationId="{08B9628D-9D40-04FB-1F79-50AFCFD6CC97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28:34.853" v="742" actId="1076"/>
          <ac:spMkLst>
            <pc:docMk/>
            <pc:sldMk cId="558281240" sldId="313"/>
            <ac:spMk id="32" creationId="{DC110271-21FC-B565-322A-59791E84D66D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30:36.139" v="774"/>
          <ac:spMkLst>
            <pc:docMk/>
            <pc:sldMk cId="558281240" sldId="313"/>
            <ac:spMk id="33" creationId="{AC3EFAFB-A6F1-F73D-C7F3-6C4357362DEE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4:54.664" v="864" actId="14100"/>
          <ac:spMkLst>
            <pc:docMk/>
            <pc:sldMk cId="558281240" sldId="313"/>
            <ac:spMk id="35" creationId="{8ACCA8B3-9D1B-EED2-122F-DDBFCF268A43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31:54.860" v="812"/>
          <ac:spMkLst>
            <pc:docMk/>
            <pc:sldMk cId="558281240" sldId="313"/>
            <ac:spMk id="42" creationId="{3885C78B-499F-AB34-9C74-645E307CA967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31:54.860" v="810"/>
          <ac:spMkLst>
            <pc:docMk/>
            <pc:sldMk cId="558281240" sldId="313"/>
            <ac:spMk id="52" creationId="{FD36F772-1758-F519-2918-760B115A2C4D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31:54.860" v="809"/>
          <ac:spMkLst>
            <pc:docMk/>
            <pc:sldMk cId="558281240" sldId="313"/>
            <ac:spMk id="54" creationId="{EBBA3158-6628-34EA-D3FF-2361D273B768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31:54.860" v="808"/>
          <ac:spMkLst>
            <pc:docMk/>
            <pc:sldMk cId="558281240" sldId="313"/>
            <ac:spMk id="56" creationId="{0860A093-E641-9AE7-28D5-148EC2F189BE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16.122" v="899" actId="1076"/>
          <ac:spMkLst>
            <pc:docMk/>
            <pc:sldMk cId="558281240" sldId="313"/>
            <ac:spMk id="57" creationId="{E22F9720-A093-64E9-9DC4-69BDBEEA8260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16.138" v="900" actId="1076"/>
          <ac:spMkLst>
            <pc:docMk/>
            <pc:sldMk cId="558281240" sldId="313"/>
            <ac:spMk id="58" creationId="{8DF7D72E-8B47-BFFD-316B-98E5916D7AF7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16.153" v="901" actId="1076"/>
          <ac:spMkLst>
            <pc:docMk/>
            <pc:sldMk cId="558281240" sldId="313"/>
            <ac:spMk id="60" creationId="{1A781093-50DA-FC87-2DFD-808F381894C1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16.169" v="902" actId="1076"/>
          <ac:spMkLst>
            <pc:docMk/>
            <pc:sldMk cId="558281240" sldId="313"/>
            <ac:spMk id="62" creationId="{60401FF3-5D68-A611-0950-480E214DFA34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5:33:29.207" v="830"/>
          <ac:spMkLst>
            <pc:docMk/>
            <pc:sldMk cId="558281240" sldId="313"/>
            <ac:spMk id="64" creationId="{563ADF73-6FC3-AF18-BDAE-CD84F3FB4622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16.184" v="903" actId="1076"/>
          <ac:spMkLst>
            <pc:docMk/>
            <pc:sldMk cId="558281240" sldId="313"/>
            <ac:spMk id="65" creationId="{9526F533-D70C-FC5C-C597-B8443228448A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16.200" v="904" actId="1076"/>
          <ac:spMkLst>
            <pc:docMk/>
            <pc:sldMk cId="558281240" sldId="313"/>
            <ac:spMk id="66" creationId="{1163213F-60F2-FDF9-7B86-4DACEAA3AD9A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16.216" v="905" actId="1076"/>
          <ac:spMkLst>
            <pc:docMk/>
            <pc:sldMk cId="558281240" sldId="313"/>
            <ac:spMk id="67" creationId="{417F6506-CED4-4AC9-0CA6-ADCD1E3B1A3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16.231" v="906" actId="1076"/>
          <ac:spMkLst>
            <pc:docMk/>
            <pc:sldMk cId="558281240" sldId="313"/>
            <ac:spMk id="68" creationId="{15E88DD2-0E54-D5E9-075E-488C15E37906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7:02.856" v="898" actId="1076"/>
          <ac:spMkLst>
            <pc:docMk/>
            <pc:sldMk cId="558281240" sldId="313"/>
            <ac:spMk id="72" creationId="{3E5C3123-8F4D-2079-77A8-F75BDB9A8C3C}"/>
          </ac:spMkLst>
        </pc:spChg>
        <pc:grpChg chg="add del mod">
          <ac:chgData name="SUNDARESAN Sankara Narayanan" userId="S::sankara.narayanan.sundaresan@ulb.be::6a77c756-a135-4eb0-a259-12b64c421554" providerId="AD" clId="Web-{F4ED2448-4D70-8A8B-CC2B-C29720DC19CF}" dt="2025-06-16T15:31:45.875" v="806"/>
          <ac:grpSpMkLst>
            <pc:docMk/>
            <pc:sldMk cId="558281240" sldId="313"/>
            <ac:grpSpMk id="40" creationId="{29E31EB0-F164-25BB-5A1E-7AC97C1163C9}"/>
          </ac:grpSpMkLst>
        </pc:grpChg>
        <pc:grpChg chg="add del mod">
          <ac:chgData name="SUNDARESAN Sankara Narayanan" userId="S::sankara.narayanan.sundaresan@ulb.be::6a77c756-a135-4eb0-a259-12b64c421554" providerId="AD" clId="Web-{F4ED2448-4D70-8A8B-CC2B-C29720DC19CF}" dt="2025-06-16T15:31:54.860" v="811"/>
          <ac:grpSpMkLst>
            <pc:docMk/>
            <pc:sldMk cId="558281240" sldId="313"/>
            <ac:grpSpMk id="50" creationId="{10AC8E21-E844-46F2-3816-CF50175DCAED}"/>
          </ac:grpSpMkLst>
        </pc:grpChg>
        <pc:graphicFrameChg chg="del">
          <ac:chgData name="SUNDARESAN Sankara Narayanan" userId="S::sankara.narayanan.sundaresan@ulb.be::6a77c756-a135-4eb0-a259-12b64c421554" providerId="AD" clId="Web-{F4ED2448-4D70-8A8B-CC2B-C29720DC19CF}" dt="2025-06-16T15:21:15.056" v="592"/>
          <ac:graphicFrameMkLst>
            <pc:docMk/>
            <pc:sldMk cId="558281240" sldId="313"/>
            <ac:graphicFrameMk id="7" creationId="{75CBC584-0DF7-369A-1E66-DDC01BBDB692}"/>
          </ac:graphicFrameMkLst>
        </pc:graphicFrameChg>
        <pc:picChg chg="add mod">
          <ac:chgData name="SUNDARESAN Sankara Narayanan" userId="S::sankara.narayanan.sundaresan@ulb.be::6a77c756-a135-4eb0-a259-12b64c421554" providerId="AD" clId="Web-{F4ED2448-4D70-8A8B-CC2B-C29720DC19CF}" dt="2025-06-16T15:28:46.900" v="745" actId="1076"/>
          <ac:picMkLst>
            <pc:docMk/>
            <pc:sldMk cId="558281240" sldId="313"/>
            <ac:picMk id="16" creationId="{8AC9365B-29CA-ADDB-8048-128AFB9E8636}"/>
          </ac:picMkLst>
        </pc:picChg>
        <pc:picChg chg="add del mod">
          <ac:chgData name="SUNDARESAN Sankara Narayanan" userId="S::sankara.narayanan.sundaresan@ulb.be::6a77c756-a135-4eb0-a259-12b64c421554" providerId="AD" clId="Web-{F4ED2448-4D70-8A8B-CC2B-C29720DC19CF}" dt="2025-06-16T15:26:38.489" v="695"/>
          <ac:picMkLst>
            <pc:docMk/>
            <pc:sldMk cId="558281240" sldId="313"/>
            <ac:picMk id="20" creationId="{5C2C8E15-4299-10ED-670C-5A9902226B73}"/>
          </ac:picMkLst>
        </pc:picChg>
        <pc:picChg chg="add mod">
          <ac:chgData name="SUNDARESAN Sankara Narayanan" userId="S::sankara.narayanan.sundaresan@ulb.be::6a77c756-a135-4eb0-a259-12b64c421554" providerId="AD" clId="Web-{F4ED2448-4D70-8A8B-CC2B-C29720DC19CF}" dt="2025-06-16T15:28:41.369" v="743" actId="1076"/>
          <ac:picMkLst>
            <pc:docMk/>
            <pc:sldMk cId="558281240" sldId="313"/>
            <ac:picMk id="22" creationId="{A5DE7632-A843-8274-6DE5-6088DA293512}"/>
          </ac:picMkLst>
        </pc:picChg>
        <pc:picChg chg="add del mod">
          <ac:chgData name="SUNDARESAN Sankara Narayanan" userId="S::sankara.narayanan.sundaresan@ulb.be::6a77c756-a135-4eb0-a259-12b64c421554" providerId="AD" clId="Web-{F4ED2448-4D70-8A8B-CC2B-C29720DC19CF}" dt="2025-06-16T15:27:56.070" v="726"/>
          <ac:picMkLst>
            <pc:docMk/>
            <pc:sldMk cId="558281240" sldId="313"/>
            <ac:picMk id="25" creationId="{4AAED230-F17F-715A-4144-1501D3909129}"/>
          </ac:picMkLst>
        </pc:picChg>
        <pc:picChg chg="add del">
          <ac:chgData name="SUNDARESAN Sankara Narayanan" userId="S::sankara.narayanan.sundaresan@ulb.be::6a77c756-a135-4eb0-a259-12b64c421554" providerId="AD" clId="Web-{F4ED2448-4D70-8A8B-CC2B-C29720DC19CF}" dt="2025-06-16T15:27:59.430" v="730"/>
          <ac:picMkLst>
            <pc:docMk/>
            <pc:sldMk cId="558281240" sldId="313"/>
            <ac:picMk id="28" creationId="{68DAD674-4574-46A1-63F7-DC1075424F28}"/>
          </ac:picMkLst>
        </pc:picChg>
        <pc:picChg chg="add del">
          <ac:chgData name="SUNDARESAN Sankara Narayanan" userId="S::sankara.narayanan.sundaresan@ulb.be::6a77c756-a135-4eb0-a259-12b64c421554" providerId="AD" clId="Web-{F4ED2448-4D70-8A8B-CC2B-C29720DC19CF}" dt="2025-06-16T15:28:09.149" v="736"/>
          <ac:picMkLst>
            <pc:docMk/>
            <pc:sldMk cId="558281240" sldId="313"/>
            <ac:picMk id="31" creationId="{90623B0D-1FFB-27CD-FB92-F271A2CB7F7E}"/>
          </ac:picMkLst>
        </pc:picChg>
        <pc:cxnChg chg="add mod">
          <ac:chgData name="SUNDARESAN Sankara Narayanan" userId="S::sankara.narayanan.sundaresan@ulb.be::6a77c756-a135-4eb0-a259-12b64c421554" providerId="AD" clId="Web-{F4ED2448-4D70-8A8B-CC2B-C29720DC19CF}" dt="2025-06-16T15:37:16.247" v="907" actId="1076"/>
          <ac:cxnSpMkLst>
            <pc:docMk/>
            <pc:sldMk cId="558281240" sldId="313"/>
            <ac:cxnSpMk id="69" creationId="{3A391176-FAE7-9E76-E221-24B62C695F93}"/>
          </ac:cxnSpMkLst>
        </pc:cxnChg>
        <pc:cxnChg chg="add mod">
          <ac:chgData name="SUNDARESAN Sankara Narayanan" userId="S::sankara.narayanan.sundaresan@ulb.be::6a77c756-a135-4eb0-a259-12b64c421554" providerId="AD" clId="Web-{F4ED2448-4D70-8A8B-CC2B-C29720DC19CF}" dt="2025-06-16T15:37:16.247" v="908" actId="1076"/>
          <ac:cxnSpMkLst>
            <pc:docMk/>
            <pc:sldMk cId="558281240" sldId="313"/>
            <ac:cxnSpMk id="70" creationId="{DE4CFC57-27B9-BBF0-CAFA-E3CE604461DA}"/>
          </ac:cxnSpMkLst>
        </pc:cxnChg>
        <pc:cxnChg chg="add mod">
          <ac:chgData name="SUNDARESAN Sankara Narayanan" userId="S::sankara.narayanan.sundaresan@ulb.be::6a77c756-a135-4eb0-a259-12b64c421554" providerId="AD" clId="Web-{F4ED2448-4D70-8A8B-CC2B-C29720DC19CF}" dt="2025-06-16T15:37:16.263" v="909" actId="1076"/>
          <ac:cxnSpMkLst>
            <pc:docMk/>
            <pc:sldMk cId="558281240" sldId="313"/>
            <ac:cxnSpMk id="71" creationId="{F430557C-64B0-1ECE-34A2-70B6469CC6BE}"/>
          </ac:cxnSpMkLst>
        </pc:cxnChg>
      </pc:sldChg>
      <pc:sldChg chg="addSp delSp modSp">
        <pc:chgData name="SUNDARESAN Sankara Narayanan" userId="S::sankara.narayanan.sundaresan@ulb.be::6a77c756-a135-4eb0-a259-12b64c421554" providerId="AD" clId="Web-{F4ED2448-4D70-8A8B-CC2B-C29720DC19CF}" dt="2025-06-16T15:41:36.366" v="1011" actId="14100"/>
        <pc:sldMkLst>
          <pc:docMk/>
          <pc:sldMk cId="947225569" sldId="314"/>
        </pc:sldMkLst>
        <pc:spChg chg="del">
          <ac:chgData name="SUNDARESAN Sankara Narayanan" userId="S::sankara.narayanan.sundaresan@ulb.be::6a77c756-a135-4eb0-a259-12b64c421554" providerId="AD" clId="Web-{F4ED2448-4D70-8A8B-CC2B-C29720DC19CF}" dt="2025-06-16T15:37:31.263" v="912"/>
          <ac:spMkLst>
            <pc:docMk/>
            <pc:sldMk cId="947225569" sldId="314"/>
            <ac:spMk id="2" creationId="{363603ED-5845-9B34-EF4D-77F260C5537F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37:30.201" v="911"/>
          <ac:spMkLst>
            <pc:docMk/>
            <pc:sldMk cId="947225569" sldId="314"/>
            <ac:spMk id="5" creationId="{CE4DECEA-E5CC-BAF8-5964-4C11741B3DB2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37:37.076" v="913"/>
          <ac:spMkLst>
            <pc:docMk/>
            <pc:sldMk cId="947225569" sldId="314"/>
            <ac:spMk id="8" creationId="{A36BA968-EE57-82CF-009C-B2B04AAF1B45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38:14.640" v="922" actId="20577"/>
          <ac:spMkLst>
            <pc:docMk/>
            <pc:sldMk cId="947225569" sldId="314"/>
            <ac:spMk id="10" creationId="{B8DD58C2-E186-6582-3442-3272AE30CCC5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1:36.366" v="1011" actId="14100"/>
          <ac:spMkLst>
            <pc:docMk/>
            <pc:sldMk cId="947225569" sldId="314"/>
            <ac:spMk id="12" creationId="{98F1D7E8-C635-190B-1FF2-E35A89E7ECD1}"/>
          </ac:spMkLst>
        </pc:spChg>
        <pc:graphicFrameChg chg="del">
          <ac:chgData name="SUNDARESAN Sankara Narayanan" userId="S::sankara.narayanan.sundaresan@ulb.be::6a77c756-a135-4eb0-a259-12b64c421554" providerId="AD" clId="Web-{F4ED2448-4D70-8A8B-CC2B-C29720DC19CF}" dt="2025-06-16T15:37:28.919" v="910"/>
          <ac:graphicFrameMkLst>
            <pc:docMk/>
            <pc:sldMk cId="947225569" sldId="314"/>
            <ac:graphicFrameMk id="6" creationId="{29F1D68E-A6BD-BBAF-E58E-99086D82D066}"/>
          </ac:graphicFrameMkLst>
        </pc:graphicFrameChg>
      </pc:sldChg>
      <pc:sldChg chg="del">
        <pc:chgData name="SUNDARESAN Sankara Narayanan" userId="S::sankara.narayanan.sundaresan@ulb.be::6a77c756-a135-4eb0-a259-12b64c421554" providerId="AD" clId="Web-{F4ED2448-4D70-8A8B-CC2B-C29720DC19CF}" dt="2025-06-16T15:42:02.711" v="1012"/>
        <pc:sldMkLst>
          <pc:docMk/>
          <pc:sldMk cId="4178334263" sldId="315"/>
        </pc:sldMkLst>
      </pc:sldChg>
      <pc:sldChg chg="addSp delSp modSp">
        <pc:chgData name="SUNDARESAN Sankara Narayanan" userId="S::sankara.narayanan.sundaresan@ulb.be::6a77c756-a135-4eb0-a259-12b64c421554" providerId="AD" clId="Web-{F4ED2448-4D70-8A8B-CC2B-C29720DC19CF}" dt="2025-06-16T15:49:13.351" v="1182" actId="1076"/>
        <pc:sldMkLst>
          <pc:docMk/>
          <pc:sldMk cId="1550294218" sldId="316"/>
        </pc:sldMkLst>
        <pc:spChg chg="del">
          <ac:chgData name="SUNDARESAN Sankara Narayanan" userId="S::sankara.narayanan.sundaresan@ulb.be::6a77c756-a135-4eb0-a259-12b64c421554" providerId="AD" clId="Web-{F4ED2448-4D70-8A8B-CC2B-C29720DC19CF}" dt="2025-06-16T15:42:13.648" v="1015"/>
          <ac:spMkLst>
            <pc:docMk/>
            <pc:sldMk cId="1550294218" sldId="316"/>
            <ac:spMk id="2" creationId="{5188B20A-89F5-0E83-2FBB-597A9E581103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42:13.602" v="1014"/>
          <ac:spMkLst>
            <pc:docMk/>
            <pc:sldMk cId="1550294218" sldId="316"/>
            <ac:spMk id="5" creationId="{1E1F25F4-9D5B-F843-24A2-BF1F692DF92A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42:13.555" v="1013"/>
          <ac:spMkLst>
            <pc:docMk/>
            <pc:sldMk cId="1550294218" sldId="316"/>
            <ac:spMk id="6" creationId="{A26A441D-413E-D018-529D-98666ABE6AAC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42:15.195" v="1018"/>
          <ac:spMkLst>
            <pc:docMk/>
            <pc:sldMk cId="1550294218" sldId="316"/>
            <ac:spMk id="7" creationId="{CC11FBDE-4161-C08E-D590-0D4E256C1057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42:15.195" v="1017"/>
          <ac:spMkLst>
            <pc:docMk/>
            <pc:sldMk cId="1550294218" sldId="316"/>
            <ac:spMk id="9" creationId="{CE8B30F1-BECA-8511-01BA-36E6C285474D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42:15.195" v="1016"/>
          <ac:spMkLst>
            <pc:docMk/>
            <pc:sldMk cId="1550294218" sldId="316"/>
            <ac:spMk id="11" creationId="{BAF7E0F7-887F-B6D6-A79C-BE1A5FCEAD88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2:46.275" v="1035" actId="20577"/>
          <ac:spMkLst>
            <pc:docMk/>
            <pc:sldMk cId="1550294218" sldId="316"/>
            <ac:spMk id="13" creationId="{42AF5E9B-BCC9-C176-E163-9933A5DD9A8C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3:27.182" v="1048" actId="20577"/>
          <ac:spMkLst>
            <pc:docMk/>
            <pc:sldMk cId="1550294218" sldId="316"/>
            <ac:spMk id="15" creationId="{3E7A7AE3-6A72-B8A0-D27A-16F69DF0B24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3:52.246" v="1057" actId="20577"/>
          <ac:spMkLst>
            <pc:docMk/>
            <pc:sldMk cId="1550294218" sldId="316"/>
            <ac:spMk id="17" creationId="{69E16578-8216-C49D-AA20-B6C82C2CFFDF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4:14.622" v="1069" actId="20577"/>
          <ac:spMkLst>
            <pc:docMk/>
            <pc:sldMk cId="1550294218" sldId="316"/>
            <ac:spMk id="18" creationId="{7F91A12E-2F76-9D8F-9279-E5DDE1D049EA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7:25.066" v="1160" actId="1076"/>
          <ac:spMkLst>
            <pc:docMk/>
            <pc:sldMk cId="1550294218" sldId="316"/>
            <ac:spMk id="21" creationId="{7CDD6A31-0B8E-F774-D372-135AFD33A3C7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7:25.082" v="1161" actId="1076"/>
          <ac:spMkLst>
            <pc:docMk/>
            <pc:sldMk cId="1550294218" sldId="316"/>
            <ac:spMk id="22" creationId="{686DD24B-E2E5-A330-5516-57EA9B3590D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7:25.097" v="1162" actId="1076"/>
          <ac:spMkLst>
            <pc:docMk/>
            <pc:sldMk cId="1550294218" sldId="316"/>
            <ac:spMk id="23" creationId="{04067A63-0773-F740-5047-078940565DAD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7:25.129" v="1163" actId="1076"/>
          <ac:spMkLst>
            <pc:docMk/>
            <pc:sldMk cId="1550294218" sldId="316"/>
            <ac:spMk id="24" creationId="{8DEB6214-1B9C-BFA7-0C62-00A933E34A9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7:25.144" v="1164" actId="1076"/>
          <ac:spMkLst>
            <pc:docMk/>
            <pc:sldMk cId="1550294218" sldId="316"/>
            <ac:spMk id="25" creationId="{7563213D-3A8E-874A-1BA4-CEC768D5D490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7:25.160" v="1165" actId="1076"/>
          <ac:spMkLst>
            <pc:docMk/>
            <pc:sldMk cId="1550294218" sldId="316"/>
            <ac:spMk id="26" creationId="{4274FA25-9861-D8D1-D460-47052AEDFCB9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7:44.520" v="1167" actId="1076"/>
          <ac:spMkLst>
            <pc:docMk/>
            <pc:sldMk cId="1550294218" sldId="316"/>
            <ac:spMk id="27" creationId="{F1340DBF-F6A5-FFCB-1261-649129A66895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8:19.568" v="1173" actId="1076"/>
          <ac:spMkLst>
            <pc:docMk/>
            <pc:sldMk cId="1550294218" sldId="316"/>
            <ac:spMk id="28" creationId="{CCD350B8-AC72-8639-FD1F-F9BDBE135762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7:59.520" v="1171" actId="1076"/>
          <ac:spMkLst>
            <pc:docMk/>
            <pc:sldMk cId="1550294218" sldId="316"/>
            <ac:spMk id="29" creationId="{6C0075CE-8153-9DD7-F396-EEF3E9EAC872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5:48:31.834" v="1175"/>
          <ac:spMkLst>
            <pc:docMk/>
            <pc:sldMk cId="1550294218" sldId="316"/>
            <ac:spMk id="30" creationId="{C66B8F87-D26F-B164-A23B-B6A8BFDB7D50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5:48:49.788" v="1177" actId="1076"/>
          <ac:spMkLst>
            <pc:docMk/>
            <pc:sldMk cId="1550294218" sldId="316"/>
            <ac:spMk id="31" creationId="{D9EB8806-12E3-0DFB-303C-7F17D12A4084}"/>
          </ac:spMkLst>
        </pc:spChg>
        <pc:picChg chg="add mod">
          <ac:chgData name="SUNDARESAN Sankara Narayanan" userId="S::sankara.narayanan.sundaresan@ulb.be::6a77c756-a135-4eb0-a259-12b64c421554" providerId="AD" clId="Web-{F4ED2448-4D70-8A8B-CC2B-C29720DC19CF}" dt="2025-06-16T15:44:31.013" v="1071" actId="1076"/>
          <ac:picMkLst>
            <pc:docMk/>
            <pc:sldMk cId="1550294218" sldId="316"/>
            <ac:picMk id="19" creationId="{FB7CE274-47A4-46F1-1F57-A0912802FF7C}"/>
          </ac:picMkLst>
        </pc:picChg>
        <pc:picChg chg="add mod">
          <ac:chgData name="SUNDARESAN Sankara Narayanan" userId="S::sankara.narayanan.sundaresan@ulb.be::6a77c756-a135-4eb0-a259-12b64c421554" providerId="AD" clId="Web-{F4ED2448-4D70-8A8B-CC2B-C29720DC19CF}" dt="2025-06-16T15:44:47.529" v="1073" actId="1076"/>
          <ac:picMkLst>
            <pc:docMk/>
            <pc:sldMk cId="1550294218" sldId="316"/>
            <ac:picMk id="20" creationId="{650B3FB2-D0BE-ED1E-7D73-7DF21C2B5657}"/>
          </ac:picMkLst>
        </pc:picChg>
        <pc:picChg chg="add mod">
          <ac:chgData name="SUNDARESAN Sankara Narayanan" userId="S::sankara.narayanan.sundaresan@ulb.be::6a77c756-a135-4eb0-a259-12b64c421554" providerId="AD" clId="Web-{F4ED2448-4D70-8A8B-CC2B-C29720DC19CF}" dt="2025-06-16T15:49:02.523" v="1179" actId="1076"/>
          <ac:picMkLst>
            <pc:docMk/>
            <pc:sldMk cId="1550294218" sldId="316"/>
            <ac:picMk id="32" creationId="{EC5E40DA-3CB1-42C0-F388-74E99CA46E8D}"/>
          </ac:picMkLst>
        </pc:picChg>
        <pc:picChg chg="add mod">
          <ac:chgData name="SUNDARESAN Sankara Narayanan" userId="S::sankara.narayanan.sundaresan@ulb.be::6a77c756-a135-4eb0-a259-12b64c421554" providerId="AD" clId="Web-{F4ED2448-4D70-8A8B-CC2B-C29720DC19CF}" dt="2025-06-16T15:49:13.351" v="1182" actId="1076"/>
          <ac:picMkLst>
            <pc:docMk/>
            <pc:sldMk cId="1550294218" sldId="316"/>
            <ac:picMk id="33" creationId="{5E4D5AA0-EA8C-73D8-172E-D205C659A9FF}"/>
          </ac:picMkLst>
        </pc:picChg>
      </pc:sldChg>
      <pc:sldChg chg="addSp delSp modSp add ord replId">
        <pc:chgData name="SUNDARESAN Sankara Narayanan" userId="S::sankara.narayanan.sundaresan@ulb.be::6a77c756-a135-4eb0-a259-12b64c421554" providerId="AD" clId="Web-{F4ED2448-4D70-8A8B-CC2B-C29720DC19CF}" dt="2025-06-16T16:21:02.467" v="1838" actId="1076"/>
        <pc:sldMkLst>
          <pc:docMk/>
          <pc:sldMk cId="2270121494" sldId="317"/>
        </pc:sldMkLst>
        <pc:spChg chg="del mod">
          <ac:chgData name="SUNDARESAN Sankara Narayanan" userId="S::sankara.narayanan.sundaresan@ulb.be::6a77c756-a135-4eb0-a259-12b64c421554" providerId="AD" clId="Web-{F4ED2448-4D70-8A8B-CC2B-C29720DC19CF}" dt="2025-06-16T16:19:50.730" v="1823"/>
          <ac:spMkLst>
            <pc:docMk/>
            <pc:sldMk cId="2270121494" sldId="317"/>
            <ac:spMk id="2" creationId="{006A0340-F074-DB81-BF34-D58E9C96526C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50:59.918" v="1207"/>
          <ac:spMkLst>
            <pc:docMk/>
            <pc:sldMk cId="2270121494" sldId="317"/>
            <ac:spMk id="5" creationId="{177F3EDD-09F2-BD3B-C814-847A7F683CB2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5:51:02.918" v="1209"/>
          <ac:spMkLst>
            <pc:docMk/>
            <pc:sldMk cId="2270121494" sldId="317"/>
            <ac:spMk id="6" creationId="{F126CA83-AD92-4B5A-ABAD-DC718626C254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1:29.556" v="1617"/>
          <ac:spMkLst>
            <pc:docMk/>
            <pc:sldMk cId="2270121494" sldId="317"/>
            <ac:spMk id="8" creationId="{6A01E397-423F-98FD-B4F2-6591E7691652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1:29.556" v="1616"/>
          <ac:spMkLst>
            <pc:docMk/>
            <pc:sldMk cId="2270121494" sldId="317"/>
            <ac:spMk id="10" creationId="{A91F0F0C-84D2-057F-ED47-955D4001CD29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5:51:02.855" v="1208"/>
          <ac:spMkLst>
            <pc:docMk/>
            <pc:sldMk cId="2270121494" sldId="317"/>
            <ac:spMk id="11" creationId="{B53CC5B6-E72F-4110-DEAC-A06DD361C31C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1:29.556" v="1615"/>
          <ac:spMkLst>
            <pc:docMk/>
            <pc:sldMk cId="2270121494" sldId="317"/>
            <ac:spMk id="13" creationId="{E5235784-B952-8EBE-D772-7AF2EEBEC7BE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1:29.556" v="1614"/>
          <ac:spMkLst>
            <pc:docMk/>
            <pc:sldMk cId="2270121494" sldId="317"/>
            <ac:spMk id="15" creationId="{1E3D4C05-BF42-665A-1D48-BBE31F8E3C17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1:29.556" v="1613"/>
          <ac:spMkLst>
            <pc:docMk/>
            <pc:sldMk cId="2270121494" sldId="317"/>
            <ac:spMk id="17" creationId="{018C8644-4776-A148-719B-84E94ED2ED81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1:29.556" v="1612"/>
          <ac:spMkLst>
            <pc:docMk/>
            <pc:sldMk cId="2270121494" sldId="317"/>
            <ac:spMk id="19" creationId="{B20B6F0B-C95B-ACB6-B077-587A574513E3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1:29.556" v="1611"/>
          <ac:spMkLst>
            <pc:docMk/>
            <pc:sldMk cId="2270121494" sldId="317"/>
            <ac:spMk id="21" creationId="{2D5A81BE-1F92-BC2E-58B8-91DBC83F07DD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5:59:14.967" v="1329"/>
          <ac:spMkLst>
            <pc:docMk/>
            <pc:sldMk cId="2270121494" sldId="317"/>
            <ac:spMk id="23" creationId="{53937C8F-7422-6702-42BF-2045A426F87A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1:29.556" v="1610"/>
          <ac:spMkLst>
            <pc:docMk/>
            <pc:sldMk cId="2270121494" sldId="317"/>
            <ac:spMk id="24" creationId="{C3B0A5DD-8643-C2FE-4CD9-206AB04451A5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22"/>
          <ac:spMkLst>
            <pc:docMk/>
            <pc:sldMk cId="2270121494" sldId="317"/>
            <ac:spMk id="26" creationId="{0DAC69D0-3FB9-94A0-2931-A4182889F449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19:50.684" v="1821"/>
          <ac:spMkLst>
            <pc:docMk/>
            <pc:sldMk cId="2270121494" sldId="317"/>
            <ac:spMk id="27" creationId="{296F2A8A-E0E9-C6F9-95B6-62EF08BEF167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12:19.136" v="1627"/>
          <ac:spMkLst>
            <pc:docMk/>
            <pc:sldMk cId="2270121494" sldId="317"/>
            <ac:spMk id="28" creationId="{D2363274-ECAD-3D63-399F-C042BB23D565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20"/>
          <ac:spMkLst>
            <pc:docMk/>
            <pc:sldMk cId="2270121494" sldId="317"/>
            <ac:spMk id="29" creationId="{1193F4E0-753F-60A2-ABA6-0C8B6A22776B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9"/>
          <ac:spMkLst>
            <pc:docMk/>
            <pc:sldMk cId="2270121494" sldId="317"/>
            <ac:spMk id="31" creationId="{2C002012-097D-6B2D-957B-62E1B3B035D4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8"/>
          <ac:spMkLst>
            <pc:docMk/>
            <pc:sldMk cId="2270121494" sldId="317"/>
            <ac:spMk id="32" creationId="{37075BAF-A9FF-F02B-F731-B7D583C08B52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7"/>
          <ac:spMkLst>
            <pc:docMk/>
            <pc:sldMk cId="2270121494" sldId="317"/>
            <ac:spMk id="33" creationId="{DF08B014-57C6-D2EF-62DD-680B1F8B95EE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6"/>
          <ac:spMkLst>
            <pc:docMk/>
            <pc:sldMk cId="2270121494" sldId="317"/>
            <ac:spMk id="34" creationId="{1C0F3F4A-60EA-D774-D37B-388D9E17C812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5"/>
          <ac:spMkLst>
            <pc:docMk/>
            <pc:sldMk cId="2270121494" sldId="317"/>
            <ac:spMk id="35" creationId="{F81BEC43-708D-D522-B0AE-C8B554F4A10E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4"/>
          <ac:spMkLst>
            <pc:docMk/>
            <pc:sldMk cId="2270121494" sldId="317"/>
            <ac:spMk id="36" creationId="{58998166-196F-5C7B-7A75-536224A621FE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3"/>
          <ac:spMkLst>
            <pc:docMk/>
            <pc:sldMk cId="2270121494" sldId="317"/>
            <ac:spMk id="37" creationId="{B24D1630-85AC-D10E-3708-3BE050F481C6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2"/>
          <ac:spMkLst>
            <pc:docMk/>
            <pc:sldMk cId="2270121494" sldId="317"/>
            <ac:spMk id="38" creationId="{E71DA0E6-C9BC-DF04-05C7-2E16C535741A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1"/>
          <ac:spMkLst>
            <pc:docMk/>
            <pc:sldMk cId="2270121494" sldId="317"/>
            <ac:spMk id="39" creationId="{C22C39F5-8A8D-0EA3-1576-AF1279C13D6C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10"/>
          <ac:spMkLst>
            <pc:docMk/>
            <pc:sldMk cId="2270121494" sldId="317"/>
            <ac:spMk id="40" creationId="{574F4187-7B98-2EFD-2296-AF9161D9447D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09"/>
          <ac:spMkLst>
            <pc:docMk/>
            <pc:sldMk cId="2270121494" sldId="317"/>
            <ac:spMk id="41" creationId="{10C00017-DBED-966D-AFEE-C49FAD4FB63B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50.684" v="1808"/>
          <ac:spMkLst>
            <pc:docMk/>
            <pc:sldMk cId="2270121494" sldId="317"/>
            <ac:spMk id="42" creationId="{C94D8BA1-E30E-869D-2093-70C212AE74F1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19:27.183" v="1799"/>
          <ac:spMkLst>
            <pc:docMk/>
            <pc:sldMk cId="2270121494" sldId="317"/>
            <ac:spMk id="44" creationId="{537F2F6D-B534-30B5-B7AB-908BFBE1A631}"/>
          </ac:spMkLst>
        </pc:spChg>
        <pc:spChg chg="add del mod">
          <ac:chgData name="SUNDARESAN Sankara Narayanan" userId="S::sankara.narayanan.sundaresan@ulb.be::6a77c756-a135-4eb0-a259-12b64c421554" providerId="AD" clId="Web-{F4ED2448-4D70-8A8B-CC2B-C29720DC19CF}" dt="2025-06-16T16:20:04.231" v="1828"/>
          <ac:spMkLst>
            <pc:docMk/>
            <pc:sldMk cId="2270121494" sldId="317"/>
            <ac:spMk id="46" creationId="{44D71D5D-6E9B-B4A7-D40D-32CABAD27735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47" creationId="{006A0340-F074-DB81-BF34-D58E9C96526C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49" creationId="{2C002012-097D-6B2D-957B-62E1B3B035D4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50" creationId="{DF08B014-57C6-D2EF-62DD-680B1F8B95EE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51" creationId="{1C0F3F4A-60EA-D774-D37B-388D9E17C812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53" creationId="{58998166-196F-5C7B-7A75-536224A621FE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55" creationId="{E71DA0E6-C9BC-DF04-05C7-2E16C535741A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56" creationId="{C22C39F5-8A8D-0EA3-1576-AF1279C13D6C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57" creationId="{574F4187-7B98-2EFD-2296-AF9161D9447D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58" creationId="{10C00017-DBED-966D-AFEE-C49FAD4FB63B}"/>
          </ac:spMkLst>
        </pc:spChg>
        <pc:spChg chg="add del">
          <ac:chgData name="SUNDARESAN Sankara Narayanan" userId="S::sankara.narayanan.sundaresan@ulb.be::6a77c756-a135-4eb0-a259-12b64c421554" providerId="AD" clId="Web-{F4ED2448-4D70-8A8B-CC2B-C29720DC19CF}" dt="2025-06-16T16:20:01.637" v="1827"/>
          <ac:spMkLst>
            <pc:docMk/>
            <pc:sldMk cId="2270121494" sldId="317"/>
            <ac:spMk id="61" creationId="{537F2F6D-B534-30B5-B7AB-908BFBE1A631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62" creationId="{510F862A-FAB3-C6BB-AC24-5CF23BD04F36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63" creationId="{6E30F6DE-9ABD-41D7-F1FF-3C4153FEDF68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65" creationId="{CE8C8FF7-891E-B029-36F8-34D5A7D9198B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66" creationId="{547A8C1E-A6EC-B6BD-40EF-8E107EE489C1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67" creationId="{CA4EEDF7-9B1B-32A4-B167-8DB6D6E87D02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69" creationId="{3705E045-4AAA-3F95-5C4D-1E9353C3CD26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71" creationId="{E8E4CE20-E82C-E5E9-4CD5-17C13B6C76BD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72" creationId="{7FC481A9-74EA-B5CE-FD67-EA258434347F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73" creationId="{8B4CECF8-67F4-4CB2-C76A-55D363AB6591}"/>
          </ac:spMkLst>
        </pc:spChg>
        <pc:spChg chg="add">
          <ac:chgData name="SUNDARESAN Sankara Narayanan" userId="S::sankara.narayanan.sundaresan@ulb.be::6a77c756-a135-4eb0-a259-12b64c421554" providerId="AD" clId="Web-{F4ED2448-4D70-8A8B-CC2B-C29720DC19CF}" dt="2025-06-16T16:20:04.793" v="1829"/>
          <ac:spMkLst>
            <pc:docMk/>
            <pc:sldMk cId="2270121494" sldId="317"/>
            <ac:spMk id="74" creationId="{2DE8CFA9-035E-9A80-385F-A8967C43DCEA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20:32.013" v="1833" actId="20577"/>
          <ac:spMkLst>
            <pc:docMk/>
            <pc:sldMk cId="2270121494" sldId="317"/>
            <ac:spMk id="77" creationId="{E10627EE-A110-E4EF-1758-4B27B03B7176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20:39.748" v="1835" actId="1076"/>
          <ac:spMkLst>
            <pc:docMk/>
            <pc:sldMk cId="2270121494" sldId="317"/>
            <ac:spMk id="78" creationId="{301FC5CE-963E-E5EF-12C3-61523A6BAEE6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21:02.467" v="1838" actId="1076"/>
          <ac:spMkLst>
            <pc:docMk/>
            <pc:sldMk cId="2270121494" sldId="317"/>
            <ac:spMk id="79" creationId="{62386D27-1671-BA9B-36D0-7A1AACA86F70}"/>
          </ac:spMkLst>
        </pc:spChg>
        <pc:picChg chg="add del mod">
          <ac:chgData name="SUNDARESAN Sankara Narayanan" userId="S::sankara.narayanan.sundaresan@ulb.be::6a77c756-a135-4eb0-a259-12b64c421554" providerId="AD" clId="Web-{F4ED2448-4D70-8A8B-CC2B-C29720DC19CF}" dt="2025-06-16T16:19:50.684" v="1807"/>
          <ac:picMkLst>
            <pc:docMk/>
            <pc:sldMk cId="2270121494" sldId="317"/>
            <ac:picMk id="43" creationId="{73E10F63-1E2C-97C3-3B21-43F13508A394}"/>
          </ac:picMkLst>
        </pc:picChg>
      </pc:sldChg>
      <pc:sldChg chg="addSp delSp modSp add ord replId">
        <pc:chgData name="SUNDARESAN Sankara Narayanan" userId="S::sankara.narayanan.sundaresan@ulb.be::6a77c756-a135-4eb0-a259-12b64c421554" providerId="AD" clId="Web-{F4ED2448-4D70-8A8B-CC2B-C29720DC19CF}" dt="2025-06-16T16:09:32.411" v="1593" actId="20577"/>
        <pc:sldMkLst>
          <pc:docMk/>
          <pc:sldMk cId="715530125" sldId="318"/>
        </pc:sldMkLst>
        <pc:spChg chg="add mod">
          <ac:chgData name="SUNDARESAN Sankara Narayanan" userId="S::sankara.narayanan.sundaresan@ulb.be::6a77c756-a135-4eb0-a259-12b64c421554" providerId="AD" clId="Web-{F4ED2448-4D70-8A8B-CC2B-C29720DC19CF}" dt="2025-06-16T16:06:39.577" v="1475" actId="20577"/>
          <ac:spMkLst>
            <pc:docMk/>
            <pc:sldMk cId="715530125" sldId="318"/>
            <ac:spMk id="3" creationId="{BFCAB553-2D67-1D66-4FEF-0CAEE5A3B5CD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6:30.373" v="1468" actId="1076"/>
          <ac:spMkLst>
            <pc:docMk/>
            <pc:sldMk cId="715530125" sldId="318"/>
            <ac:spMk id="6" creationId="{9BAD1CAE-9F52-0743-4542-E1CD8989CD74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6:30.389" v="1469" actId="1076"/>
          <ac:spMkLst>
            <pc:docMk/>
            <pc:sldMk cId="715530125" sldId="318"/>
            <ac:spMk id="7" creationId="{B8ACD5A4-51D3-DDAE-D44B-542F81A43271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6:30.389" v="1470" actId="1076"/>
          <ac:spMkLst>
            <pc:docMk/>
            <pc:sldMk cId="715530125" sldId="318"/>
            <ac:spMk id="8" creationId="{2D5406F3-4C86-BE05-8718-1BDC68A1E1CD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6:30.405" v="1471" actId="1076"/>
          <ac:spMkLst>
            <pc:docMk/>
            <pc:sldMk cId="715530125" sldId="318"/>
            <ac:spMk id="9" creationId="{2C7257BE-7D85-7125-4701-0B73F265FAD8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7:02.906" v="1485" actId="20577"/>
          <ac:spMkLst>
            <pc:docMk/>
            <pc:sldMk cId="715530125" sldId="318"/>
            <ac:spMk id="10" creationId="{3116BA7E-6591-5422-84D6-E8D60EA70174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7:33.454" v="1513" actId="20577"/>
          <ac:spMkLst>
            <pc:docMk/>
            <pc:sldMk cId="715530125" sldId="318"/>
            <ac:spMk id="11" creationId="{75318A84-E0F9-9EAA-7F79-8EBBC8860DA1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8:03.767" v="1529" actId="20577"/>
          <ac:spMkLst>
            <pc:docMk/>
            <pc:sldMk cId="715530125" sldId="318"/>
            <ac:spMk id="12" creationId="{7483C840-A0B8-EE03-236D-CDE3F8F8A847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8:21.393" v="1542" actId="20577"/>
          <ac:spMkLst>
            <pc:docMk/>
            <pc:sldMk cId="715530125" sldId="318"/>
            <ac:spMk id="13" creationId="{E5E80AB4-43C3-2BD0-E567-FC5CC8007FC4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9:01.644" v="1568" actId="20577"/>
          <ac:spMkLst>
            <pc:docMk/>
            <pc:sldMk cId="715530125" sldId="318"/>
            <ac:spMk id="14" creationId="{A7008F8E-12B2-C3FE-CE72-21DBBFF2E8AC}"/>
          </ac:spMkLst>
        </pc:spChg>
        <pc:spChg chg="add mod">
          <ac:chgData name="SUNDARESAN Sankara Narayanan" userId="S::sankara.narayanan.sundaresan@ulb.be::6a77c756-a135-4eb0-a259-12b64c421554" providerId="AD" clId="Web-{F4ED2448-4D70-8A8B-CC2B-C29720DC19CF}" dt="2025-06-16T16:09:32.411" v="1593" actId="20577"/>
          <ac:spMkLst>
            <pc:docMk/>
            <pc:sldMk cId="715530125" sldId="318"/>
            <ac:spMk id="15" creationId="{C9E23032-BFE3-EBA0-59DA-B6F372778F4A}"/>
          </ac:spMkLst>
        </pc:spChg>
        <pc:spChg chg="mod">
          <ac:chgData name="SUNDARESAN Sankara Narayanan" userId="S::sankara.narayanan.sundaresan@ulb.be::6a77c756-a135-4eb0-a259-12b64c421554" providerId="AD" clId="Web-{F4ED2448-4D70-8A8B-CC2B-C29720DC19CF}" dt="2025-06-16T16:03:11.960" v="1380" actId="20577"/>
          <ac:spMkLst>
            <pc:docMk/>
            <pc:sldMk cId="715530125" sldId="318"/>
            <ac:spMk id="123" creationId="{1BAF0E08-4501-BB59-06FF-6190B78EDA1C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6:03:43.711" v="1387"/>
          <ac:spMkLst>
            <pc:docMk/>
            <pc:sldMk cId="715530125" sldId="318"/>
            <ac:spMk id="124" creationId="{809D3B25-C161-1BA5-F57D-A722D649802D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6:03:43.711" v="1385"/>
          <ac:spMkLst>
            <pc:docMk/>
            <pc:sldMk cId="715530125" sldId="318"/>
            <ac:spMk id="126" creationId="{55F78278-740E-52D2-0354-A372A497FB38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6:03:43.711" v="1383"/>
          <ac:spMkLst>
            <pc:docMk/>
            <pc:sldMk cId="715530125" sldId="318"/>
            <ac:spMk id="128" creationId="{7A70DECA-312A-3097-61B4-DB39A801ADE5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6:03:43.711" v="1382"/>
          <ac:spMkLst>
            <pc:docMk/>
            <pc:sldMk cId="715530125" sldId="318"/>
            <ac:spMk id="129" creationId="{A85ED0A7-00D8-AB10-508C-4F3B697A1DAA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6:03:43.711" v="1381"/>
          <ac:spMkLst>
            <pc:docMk/>
            <pc:sldMk cId="715530125" sldId="318"/>
            <ac:spMk id="140" creationId="{C41CC906-7F06-45D2-E49C-D2348F1E2922}"/>
          </ac:spMkLst>
        </pc:spChg>
        <pc:spChg chg="del">
          <ac:chgData name="SUNDARESAN Sankara Narayanan" userId="S::sankara.narayanan.sundaresan@ulb.be::6a77c756-a135-4eb0-a259-12b64c421554" providerId="AD" clId="Web-{F4ED2448-4D70-8A8B-CC2B-C29720DC19CF}" dt="2025-06-16T16:03:43.711" v="1388"/>
          <ac:spMkLst>
            <pc:docMk/>
            <pc:sldMk cId="715530125" sldId="318"/>
            <ac:spMk id="142" creationId="{B02C0D30-5482-53B9-F35F-482BE3CB62D6}"/>
          </ac:spMkLst>
        </pc:spChg>
        <pc:grpChg chg="del">
          <ac:chgData name="SUNDARESAN Sankara Narayanan" userId="S::sankara.narayanan.sundaresan@ulb.be::6a77c756-a135-4eb0-a259-12b64c421554" providerId="AD" clId="Web-{F4ED2448-4D70-8A8B-CC2B-C29720DC19CF}" dt="2025-06-16T16:03:43.711" v="1386"/>
          <ac:grpSpMkLst>
            <pc:docMk/>
            <pc:sldMk cId="715530125" sldId="318"/>
            <ac:grpSpMk id="125" creationId="{26606A09-9A33-EDAC-795B-12F5DDB1B9D5}"/>
          </ac:grpSpMkLst>
        </pc:grpChg>
        <pc:grpChg chg="del">
          <ac:chgData name="SUNDARESAN Sankara Narayanan" userId="S::sankara.narayanan.sundaresan@ulb.be::6a77c756-a135-4eb0-a259-12b64c421554" providerId="AD" clId="Web-{F4ED2448-4D70-8A8B-CC2B-C29720DC19CF}" dt="2025-06-16T16:03:43.711" v="1384"/>
          <ac:grpSpMkLst>
            <pc:docMk/>
            <pc:sldMk cId="715530125" sldId="318"/>
            <ac:grpSpMk id="127" creationId="{A5B9B487-54D2-FD3F-5BCE-AE6CCD66B885}"/>
          </ac:grpSpMkLst>
        </pc:grpChg>
      </pc:sldChg>
      <pc:sldChg chg="del">
        <pc:chgData name="SUNDARESAN Sankara Narayanan" userId="S::sankara.narayanan.sundaresan@ulb.be::6a77c756-a135-4eb0-a259-12b64c421554" providerId="AD" clId="Web-{F4ED2448-4D70-8A8B-CC2B-C29720DC19CF}" dt="2025-06-16T15:49:28.555" v="1183"/>
        <pc:sldMkLst>
          <pc:docMk/>
          <pc:sldMk cId="1988437062" sldId="318"/>
        </pc:sldMkLst>
      </pc:sldChg>
      <pc:sldChg chg="add ord replId">
        <pc:chgData name="SUNDARESAN Sankara Narayanan" userId="S::sankara.narayanan.sundaresan@ulb.be::6a77c756-a135-4eb0-a259-12b64c421554" providerId="AD" clId="Web-{F4ED2448-4D70-8A8B-CC2B-C29720DC19CF}" dt="2025-06-16T16:21:37.937" v="1841"/>
        <pc:sldMkLst>
          <pc:docMk/>
          <pc:sldMk cId="58675954" sldId="319"/>
        </pc:sldMkLst>
      </pc:sldChg>
      <pc:sldChg chg="add del replId">
        <pc:chgData name="SUNDARESAN Sankara Narayanan" userId="S::sankara.narayanan.sundaresan@ulb.be::6a77c756-a135-4eb0-a259-12b64c421554" providerId="AD" clId="Web-{F4ED2448-4D70-8A8B-CC2B-C29720DC19CF}" dt="2025-06-16T15:15:33.606" v="479"/>
        <pc:sldMkLst>
          <pc:docMk/>
          <pc:sldMk cId="605422515" sldId="319"/>
        </pc:sldMkLst>
      </pc:sldChg>
      <pc:sldChg chg="add del replId">
        <pc:chgData name="SUNDARESAN Sankara Narayanan" userId="S::sankara.narayanan.sundaresan@ulb.be::6a77c756-a135-4eb0-a259-12b64c421554" providerId="AD" clId="Web-{F4ED2448-4D70-8A8B-CC2B-C29720DC19CF}" dt="2025-06-16T16:21:09.358" v="1839"/>
        <pc:sldMkLst>
          <pc:docMk/>
          <pc:sldMk cId="2311029083" sldId="319"/>
        </pc:sldMkLst>
      </pc:sldChg>
    </pc:docChg>
  </pc:docChgLst>
  <pc:docChgLst>
    <pc:chgData name="SUNDARESAN Sankara Narayanan" userId="S::sankara.narayanan.sundaresan@ulb.be::6a77c756-a135-4eb0-a259-12b64c421554" providerId="AD" clId="Web-{1B245735-7DD5-98F4-E761-2FA5EA2CC4D2}"/>
    <pc:docChg chg="addSld modSld sldOrd">
      <pc:chgData name="SUNDARESAN Sankara Narayanan" userId="S::sankara.narayanan.sundaresan@ulb.be::6a77c756-a135-4eb0-a259-12b64c421554" providerId="AD" clId="Web-{1B245735-7DD5-98F4-E761-2FA5EA2CC4D2}" dt="2025-06-16T19:39:40.828" v="79"/>
      <pc:docMkLst>
        <pc:docMk/>
      </pc:docMkLst>
      <pc:sldChg chg="delSp modSp">
        <pc:chgData name="SUNDARESAN Sankara Narayanan" userId="S::sankara.narayanan.sundaresan@ulb.be::6a77c756-a135-4eb0-a259-12b64c421554" providerId="AD" clId="Web-{1B245735-7DD5-98F4-E761-2FA5EA2CC4D2}" dt="2025-06-16T19:39:15.671" v="77" actId="14100"/>
        <pc:sldMkLst>
          <pc:docMk/>
          <pc:sldMk cId="2205760683" sldId="324"/>
        </pc:sldMkLst>
        <pc:spChg chg="mod">
          <ac:chgData name="SUNDARESAN Sankara Narayanan" userId="S::sankara.narayanan.sundaresan@ulb.be::6a77c756-a135-4eb0-a259-12b64c421554" providerId="AD" clId="Web-{1B245735-7DD5-98F4-E761-2FA5EA2CC4D2}" dt="2025-06-16T19:39:15.671" v="77" actId="14100"/>
          <ac:spMkLst>
            <pc:docMk/>
            <pc:sldMk cId="2205760683" sldId="324"/>
            <ac:spMk id="3" creationId="{E65B1DEC-5BB6-6B6F-8AE9-4AEBBAD6E4E5}"/>
          </ac:spMkLst>
        </pc:spChg>
        <pc:spChg chg="del">
          <ac:chgData name="SUNDARESAN Sankara Narayanan" userId="S::sankara.narayanan.sundaresan@ulb.be::6a77c756-a135-4eb0-a259-12b64c421554" providerId="AD" clId="Web-{1B245735-7DD5-98F4-E761-2FA5EA2CC4D2}" dt="2025-06-16T19:35:41.900" v="13"/>
          <ac:spMkLst>
            <pc:docMk/>
            <pc:sldMk cId="2205760683" sldId="324"/>
            <ac:spMk id="6" creationId="{177719A5-970A-0090-8FBE-5E190FB38395}"/>
          </ac:spMkLst>
        </pc:spChg>
        <pc:spChg chg="del">
          <ac:chgData name="SUNDARESAN Sankara Narayanan" userId="S::sankara.narayanan.sundaresan@ulb.be::6a77c756-a135-4eb0-a259-12b64c421554" providerId="AD" clId="Web-{1B245735-7DD5-98F4-E761-2FA5EA2CC4D2}" dt="2025-06-16T19:35:41.900" v="12"/>
          <ac:spMkLst>
            <pc:docMk/>
            <pc:sldMk cId="2205760683" sldId="324"/>
            <ac:spMk id="8" creationId="{6755C467-E808-6945-0167-90BAE490D3E1}"/>
          </ac:spMkLst>
        </pc:spChg>
        <pc:spChg chg="del">
          <ac:chgData name="SUNDARESAN Sankara Narayanan" userId="S::sankara.narayanan.sundaresan@ulb.be::6a77c756-a135-4eb0-a259-12b64c421554" providerId="AD" clId="Web-{1B245735-7DD5-98F4-E761-2FA5EA2CC4D2}" dt="2025-06-16T19:35:41.900" v="11"/>
          <ac:spMkLst>
            <pc:docMk/>
            <pc:sldMk cId="2205760683" sldId="324"/>
            <ac:spMk id="10" creationId="{2446BBBE-6901-2365-5EFD-F31742DB2735}"/>
          </ac:spMkLst>
        </pc:spChg>
        <pc:spChg chg="mod">
          <ac:chgData name="SUNDARESAN Sankara Narayanan" userId="S::sankara.narayanan.sundaresan@ulb.be::6a77c756-a135-4eb0-a259-12b64c421554" providerId="AD" clId="Web-{1B245735-7DD5-98F4-E761-2FA5EA2CC4D2}" dt="2025-06-16T19:35:35.181" v="4" actId="20577"/>
          <ac:spMkLst>
            <pc:docMk/>
            <pc:sldMk cId="2205760683" sldId="324"/>
            <ac:spMk id="13" creationId="{1B59E4A4-7A24-0F79-9D56-13FF01958815}"/>
          </ac:spMkLst>
        </pc:spChg>
        <pc:spChg chg="del">
          <ac:chgData name="SUNDARESAN Sankara Narayanan" userId="S::sankara.narayanan.sundaresan@ulb.be::6a77c756-a135-4eb0-a259-12b64c421554" providerId="AD" clId="Web-{1B245735-7DD5-98F4-E761-2FA5EA2CC4D2}" dt="2025-06-16T19:35:41.900" v="10"/>
          <ac:spMkLst>
            <pc:docMk/>
            <pc:sldMk cId="2205760683" sldId="324"/>
            <ac:spMk id="16" creationId="{7CDC63C9-F777-978E-75FF-CA3EA81D149B}"/>
          </ac:spMkLst>
        </pc:spChg>
        <pc:spChg chg="del">
          <ac:chgData name="SUNDARESAN Sankara Narayanan" userId="S::sankara.narayanan.sundaresan@ulb.be::6a77c756-a135-4eb0-a259-12b64c421554" providerId="AD" clId="Web-{1B245735-7DD5-98F4-E761-2FA5EA2CC4D2}" dt="2025-06-16T19:35:41.900" v="9"/>
          <ac:spMkLst>
            <pc:docMk/>
            <pc:sldMk cId="2205760683" sldId="324"/>
            <ac:spMk id="34" creationId="{75C49916-7DF3-9219-682E-3146E7886A40}"/>
          </ac:spMkLst>
        </pc:spChg>
        <pc:spChg chg="del">
          <ac:chgData name="SUNDARESAN Sankara Narayanan" userId="S::sankara.narayanan.sundaresan@ulb.be::6a77c756-a135-4eb0-a259-12b64c421554" providerId="AD" clId="Web-{1B245735-7DD5-98F4-E761-2FA5EA2CC4D2}" dt="2025-06-16T19:35:41.900" v="8"/>
          <ac:spMkLst>
            <pc:docMk/>
            <pc:sldMk cId="2205760683" sldId="324"/>
            <ac:spMk id="36" creationId="{ACB3276A-DF9C-A937-0836-C782E6187FF4}"/>
          </ac:spMkLst>
        </pc:spChg>
        <pc:spChg chg="del">
          <ac:chgData name="SUNDARESAN Sankara Narayanan" userId="S::sankara.narayanan.sundaresan@ulb.be::6a77c756-a135-4eb0-a259-12b64c421554" providerId="AD" clId="Web-{1B245735-7DD5-98F4-E761-2FA5EA2CC4D2}" dt="2025-06-16T19:35:41.900" v="7"/>
          <ac:spMkLst>
            <pc:docMk/>
            <pc:sldMk cId="2205760683" sldId="324"/>
            <ac:spMk id="40" creationId="{020E6D4C-00F5-EC16-900C-1256E2CE97A1}"/>
          </ac:spMkLst>
        </pc:spChg>
        <pc:spChg chg="del">
          <ac:chgData name="SUNDARESAN Sankara Narayanan" userId="S::sankara.narayanan.sundaresan@ulb.be::6a77c756-a135-4eb0-a259-12b64c421554" providerId="AD" clId="Web-{1B245735-7DD5-98F4-E761-2FA5EA2CC4D2}" dt="2025-06-16T19:35:41.900" v="6"/>
          <ac:spMkLst>
            <pc:docMk/>
            <pc:sldMk cId="2205760683" sldId="324"/>
            <ac:spMk id="42" creationId="{05333806-7E8A-99F7-A921-32A8AF43360C}"/>
          </ac:spMkLst>
        </pc:spChg>
        <pc:picChg chg="del">
          <ac:chgData name="SUNDARESAN Sankara Narayanan" userId="S::sankara.narayanan.sundaresan@ulb.be::6a77c756-a135-4eb0-a259-12b64c421554" providerId="AD" clId="Web-{1B245735-7DD5-98F4-E761-2FA5EA2CC4D2}" dt="2025-06-16T19:35:41.900" v="5"/>
          <ac:picMkLst>
            <pc:docMk/>
            <pc:sldMk cId="2205760683" sldId="324"/>
            <ac:picMk id="44" creationId="{A6CD19CE-4B22-5B17-488A-FE18A5FBDBA0}"/>
          </ac:picMkLst>
        </pc:picChg>
      </pc:sldChg>
      <pc:sldChg chg="add ord replId">
        <pc:chgData name="SUNDARESAN Sankara Narayanan" userId="S::sankara.narayanan.sundaresan@ulb.be::6a77c756-a135-4eb0-a259-12b64c421554" providerId="AD" clId="Web-{1B245735-7DD5-98F4-E761-2FA5EA2CC4D2}" dt="2025-06-16T19:39:40.828" v="79"/>
        <pc:sldMkLst>
          <pc:docMk/>
          <pc:sldMk cId="173162008" sldId="325"/>
        </pc:sldMkLst>
      </pc:sldChg>
    </pc:docChg>
  </pc:docChgLst>
  <pc:docChgLst>
    <pc:chgData name="MESSAOUDI Leïla" userId="S::leila.messaoudi@ulb.be::c3c4a3f9-15a8-4e5d-8859-74e66eb39d4d" providerId="AD" clId="Web-{9A691B63-271A-A5FA-C6C7-2781907ECC6E}"/>
    <pc:docChg chg="addSld delSld modSld">
      <pc:chgData name="MESSAOUDI Leïla" userId="S::leila.messaoudi@ulb.be::c3c4a3f9-15a8-4e5d-8859-74e66eb39d4d" providerId="AD" clId="Web-{9A691B63-271A-A5FA-C6C7-2781907ECC6E}" dt="2025-06-18T12:13:22.558" v="257"/>
      <pc:docMkLst>
        <pc:docMk/>
      </pc:docMkLst>
      <pc:sldChg chg="modSp">
        <pc:chgData name="MESSAOUDI Leïla" userId="S::leila.messaoudi@ulb.be::c3c4a3f9-15a8-4e5d-8859-74e66eb39d4d" providerId="AD" clId="Web-{9A691B63-271A-A5FA-C6C7-2781907ECC6E}" dt="2025-06-18T10:51:00.460" v="7" actId="20577"/>
        <pc:sldMkLst>
          <pc:docMk/>
          <pc:sldMk cId="4132634631" sldId="306"/>
        </pc:sldMkLst>
        <pc:spChg chg="mod">
          <ac:chgData name="MESSAOUDI Leïla" userId="S::leila.messaoudi@ulb.be::c3c4a3f9-15a8-4e5d-8859-74e66eb39d4d" providerId="AD" clId="Web-{9A691B63-271A-A5FA-C6C7-2781907ECC6E}" dt="2025-06-18T10:51:00.460" v="7" actId="20577"/>
          <ac:spMkLst>
            <pc:docMk/>
            <pc:sldMk cId="4132634631" sldId="306"/>
            <ac:spMk id="11" creationId="{974ED423-898B-4D98-A40B-7E1E818FD957}"/>
          </ac:spMkLst>
        </pc:spChg>
      </pc:sldChg>
      <pc:sldChg chg="modSp">
        <pc:chgData name="MESSAOUDI Leïla" userId="S::leila.messaoudi@ulb.be::c3c4a3f9-15a8-4e5d-8859-74e66eb39d4d" providerId="AD" clId="Web-{9A691B63-271A-A5FA-C6C7-2781907ECC6E}" dt="2025-06-18T10:52:13.978" v="15" actId="20577"/>
        <pc:sldMkLst>
          <pc:docMk/>
          <pc:sldMk cId="89773165" sldId="310"/>
        </pc:sldMkLst>
        <pc:spChg chg="mod">
          <ac:chgData name="MESSAOUDI Leïla" userId="S::leila.messaoudi@ulb.be::c3c4a3f9-15a8-4e5d-8859-74e66eb39d4d" providerId="AD" clId="Web-{9A691B63-271A-A5FA-C6C7-2781907ECC6E}" dt="2025-06-18T10:52:13.978" v="15" actId="20577"/>
          <ac:spMkLst>
            <pc:docMk/>
            <pc:sldMk cId="89773165" sldId="310"/>
            <ac:spMk id="124" creationId="{8A94AC61-4F6E-98E2-D42B-F2114BBA120D}"/>
          </ac:spMkLst>
        </pc:spChg>
      </pc:sldChg>
      <pc:sldChg chg="addSp delSp modSp">
        <pc:chgData name="MESSAOUDI Leïla" userId="S::leila.messaoudi@ulb.be::c3c4a3f9-15a8-4e5d-8859-74e66eb39d4d" providerId="AD" clId="Web-{9A691B63-271A-A5FA-C6C7-2781907ECC6E}" dt="2025-06-18T11:41:12.305" v="158" actId="14100"/>
        <pc:sldMkLst>
          <pc:docMk/>
          <pc:sldMk cId="558281240" sldId="313"/>
        </pc:sldMkLst>
        <pc:spChg chg="mod">
          <ac:chgData name="MESSAOUDI Leïla" userId="S::leila.messaoudi@ulb.be::c3c4a3f9-15a8-4e5d-8859-74e66eb39d4d" providerId="AD" clId="Web-{9A691B63-271A-A5FA-C6C7-2781907ECC6E}" dt="2025-06-18T11:08:19.253" v="44" actId="1076"/>
          <ac:spMkLst>
            <pc:docMk/>
            <pc:sldMk cId="558281240" sldId="313"/>
            <ac:spMk id="18" creationId="{FF6167DF-BCB4-24DA-3530-ECC327C3D873}"/>
          </ac:spMkLst>
        </pc:spChg>
        <pc:spChg chg="mod">
          <ac:chgData name="MESSAOUDI Leïla" userId="S::leila.messaoudi@ulb.be::c3c4a3f9-15a8-4e5d-8859-74e66eb39d4d" providerId="AD" clId="Web-{9A691B63-271A-A5FA-C6C7-2781907ECC6E}" dt="2025-06-18T11:08:41.957" v="48" actId="1076"/>
          <ac:spMkLst>
            <pc:docMk/>
            <pc:sldMk cId="558281240" sldId="313"/>
            <ac:spMk id="19" creationId="{0029B865-0B60-617D-8798-9F104EB35251}"/>
          </ac:spMkLst>
        </pc:spChg>
        <pc:spChg chg="mod">
          <ac:chgData name="MESSAOUDI Leïla" userId="S::leila.messaoudi@ulb.be::c3c4a3f9-15a8-4e5d-8859-74e66eb39d4d" providerId="AD" clId="Web-{9A691B63-271A-A5FA-C6C7-2781907ECC6E}" dt="2025-06-18T11:08:27.097" v="45" actId="1076"/>
          <ac:spMkLst>
            <pc:docMk/>
            <pc:sldMk cId="558281240" sldId="313"/>
            <ac:spMk id="21" creationId="{94642C13-D0EB-CB8F-7DF8-3136DF8751B2}"/>
          </ac:spMkLst>
        </pc:spChg>
        <pc:spChg chg="mod">
          <ac:chgData name="MESSAOUDI Leïla" userId="S::leila.messaoudi@ulb.be::c3c4a3f9-15a8-4e5d-8859-74e66eb39d4d" providerId="AD" clId="Web-{9A691B63-271A-A5FA-C6C7-2781907ECC6E}" dt="2025-06-18T10:55:12.548" v="24" actId="1076"/>
          <ac:spMkLst>
            <pc:docMk/>
            <pc:sldMk cId="558281240" sldId="313"/>
            <ac:spMk id="23" creationId="{1C84CF3E-DBD4-80A8-FEA0-81A020060119}"/>
          </ac:spMkLst>
        </pc:spChg>
        <pc:spChg chg="mod">
          <ac:chgData name="MESSAOUDI Leïla" userId="S::leila.messaoudi@ulb.be::c3c4a3f9-15a8-4e5d-8859-74e66eb39d4d" providerId="AD" clId="Web-{9A691B63-271A-A5FA-C6C7-2781907ECC6E}" dt="2025-06-18T10:55:04.017" v="23" actId="1076"/>
          <ac:spMkLst>
            <pc:docMk/>
            <pc:sldMk cId="558281240" sldId="313"/>
            <ac:spMk id="24" creationId="{09D32757-81AE-8F94-A753-C00EB056C1E0}"/>
          </ac:spMkLst>
        </pc:spChg>
        <pc:spChg chg="mod">
          <ac:chgData name="MESSAOUDI Leïla" userId="S::leila.messaoudi@ulb.be::c3c4a3f9-15a8-4e5d-8859-74e66eb39d4d" providerId="AD" clId="Web-{9A691B63-271A-A5FA-C6C7-2781907ECC6E}" dt="2025-06-18T10:55:22.846" v="26" actId="1076"/>
          <ac:spMkLst>
            <pc:docMk/>
            <pc:sldMk cId="558281240" sldId="313"/>
            <ac:spMk id="32" creationId="{DC110271-21FC-B565-322A-59791E84D66D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27:56.396" v="121"/>
          <ac:spMkLst>
            <pc:docMk/>
            <pc:sldMk cId="558281240" sldId="313"/>
            <ac:spMk id="35" creationId="{8ACCA8B3-9D1B-EED2-122F-DDBFCF268A43}"/>
          </ac:spMkLst>
        </pc:spChg>
        <pc:spChg chg="del">
          <ac:chgData name="MESSAOUDI Leïla" userId="S::leila.messaoudi@ulb.be::c3c4a3f9-15a8-4e5d-8859-74e66eb39d4d" providerId="AD" clId="Web-{9A691B63-271A-A5FA-C6C7-2781907ECC6E}" dt="2025-06-18T11:28:13.335" v="133"/>
          <ac:spMkLst>
            <pc:docMk/>
            <pc:sldMk cId="558281240" sldId="313"/>
            <ac:spMk id="57" creationId="{E22F9720-A093-64E9-9DC4-69BDBEEA8260}"/>
          </ac:spMkLst>
        </pc:spChg>
        <pc:spChg chg="del">
          <ac:chgData name="MESSAOUDI Leïla" userId="S::leila.messaoudi@ulb.be::c3c4a3f9-15a8-4e5d-8859-74e66eb39d4d" providerId="AD" clId="Web-{9A691B63-271A-A5FA-C6C7-2781907ECC6E}" dt="2025-06-18T11:28:32.679" v="141"/>
          <ac:spMkLst>
            <pc:docMk/>
            <pc:sldMk cId="558281240" sldId="313"/>
            <ac:spMk id="58" creationId="{8DF7D72E-8B47-BFFD-316B-98E5916D7AF7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28:11.459" v="132"/>
          <ac:spMkLst>
            <pc:docMk/>
            <pc:sldMk cId="558281240" sldId="313"/>
            <ac:spMk id="60" creationId="{1A781093-50DA-FC87-2DFD-808F381894C1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28:35.351" v="147"/>
          <ac:spMkLst>
            <pc:docMk/>
            <pc:sldMk cId="558281240" sldId="313"/>
            <ac:spMk id="62" creationId="{60401FF3-5D68-A611-0950-480E214DFA34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28:05.897" v="128"/>
          <ac:spMkLst>
            <pc:docMk/>
            <pc:sldMk cId="558281240" sldId="313"/>
            <ac:spMk id="65" creationId="{9526F533-D70C-FC5C-C597-B8443228448A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28:04.678" v="127"/>
          <ac:spMkLst>
            <pc:docMk/>
            <pc:sldMk cId="558281240" sldId="313"/>
            <ac:spMk id="66" creationId="{1163213F-60F2-FDF9-7B86-4DACEAA3AD9A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28:02.740" v="126"/>
          <ac:spMkLst>
            <pc:docMk/>
            <pc:sldMk cId="558281240" sldId="313"/>
            <ac:spMk id="67" creationId="{417F6506-CED4-4AC9-0CA6-ADCD1E3B1A39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28:01.318" v="125"/>
          <ac:spMkLst>
            <pc:docMk/>
            <pc:sldMk cId="558281240" sldId="313"/>
            <ac:spMk id="68" creationId="{15E88DD2-0E54-D5E9-075E-488C15E37906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28:20.397" v="137"/>
          <ac:spMkLst>
            <pc:docMk/>
            <pc:sldMk cId="558281240" sldId="313"/>
            <ac:spMk id="72" creationId="{3E5C3123-8F4D-2079-77A8-F75BDB9A8C3C}"/>
          </ac:spMkLst>
        </pc:spChg>
        <pc:picChg chg="add del mod">
          <ac:chgData name="MESSAOUDI Leïla" userId="S::leila.messaoudi@ulb.be::c3c4a3f9-15a8-4e5d-8859-74e66eb39d4d" providerId="AD" clId="Web-{9A691B63-271A-A5FA-C6C7-2781907ECC6E}" dt="2025-06-18T11:36:10.589" v="152"/>
          <ac:picMkLst>
            <pc:docMk/>
            <pc:sldMk cId="558281240" sldId="313"/>
            <ac:picMk id="2" creationId="{2A3BCCBB-1AAB-35A4-F809-259C45AF9BFC}"/>
          </ac:picMkLst>
        </pc:picChg>
        <pc:picChg chg="add mod">
          <ac:chgData name="MESSAOUDI Leïla" userId="S::leila.messaoudi@ulb.be::c3c4a3f9-15a8-4e5d-8859-74e66eb39d4d" providerId="AD" clId="Web-{9A691B63-271A-A5FA-C6C7-2781907ECC6E}" dt="2025-06-18T11:41:12.305" v="158" actId="14100"/>
          <ac:picMkLst>
            <pc:docMk/>
            <pc:sldMk cId="558281240" sldId="313"/>
            <ac:picMk id="3" creationId="{7D4DBFE4-529F-AF66-2EE2-0E148CC55F18}"/>
          </ac:picMkLst>
        </pc:picChg>
        <pc:picChg chg="mod">
          <ac:chgData name="MESSAOUDI Leïla" userId="S::leila.messaoudi@ulb.be::c3c4a3f9-15a8-4e5d-8859-74e66eb39d4d" providerId="AD" clId="Web-{9A691B63-271A-A5FA-C6C7-2781907ECC6E}" dt="2025-06-18T11:08:46.442" v="49" actId="1076"/>
          <ac:picMkLst>
            <pc:docMk/>
            <pc:sldMk cId="558281240" sldId="313"/>
            <ac:picMk id="22" creationId="{A5DE7632-A843-8274-6DE5-6088DA293512}"/>
          </ac:picMkLst>
        </pc:picChg>
        <pc:cxnChg chg="del">
          <ac:chgData name="MESSAOUDI Leïla" userId="S::leila.messaoudi@ulb.be::c3c4a3f9-15a8-4e5d-8859-74e66eb39d4d" providerId="AD" clId="Web-{9A691B63-271A-A5FA-C6C7-2781907ECC6E}" dt="2025-06-18T11:28:22.866" v="138"/>
          <ac:cxnSpMkLst>
            <pc:docMk/>
            <pc:sldMk cId="558281240" sldId="313"/>
            <ac:cxnSpMk id="69" creationId="{3A391176-FAE7-9E76-E221-24B62C695F93}"/>
          </ac:cxnSpMkLst>
        </pc:cxnChg>
        <pc:cxnChg chg="del">
          <ac:chgData name="MESSAOUDI Leïla" userId="S::leila.messaoudi@ulb.be::c3c4a3f9-15a8-4e5d-8859-74e66eb39d4d" providerId="AD" clId="Web-{9A691B63-271A-A5FA-C6C7-2781907ECC6E}" dt="2025-06-18T11:28:25.538" v="139"/>
          <ac:cxnSpMkLst>
            <pc:docMk/>
            <pc:sldMk cId="558281240" sldId="313"/>
            <ac:cxnSpMk id="70" creationId="{DE4CFC57-27B9-BBF0-CAFA-E3CE604461DA}"/>
          </ac:cxnSpMkLst>
        </pc:cxnChg>
        <pc:cxnChg chg="del">
          <ac:chgData name="MESSAOUDI Leïla" userId="S::leila.messaoudi@ulb.be::c3c4a3f9-15a8-4e5d-8859-74e66eb39d4d" providerId="AD" clId="Web-{9A691B63-271A-A5FA-C6C7-2781907ECC6E}" dt="2025-06-18T11:28:30.038" v="140"/>
          <ac:cxnSpMkLst>
            <pc:docMk/>
            <pc:sldMk cId="558281240" sldId="313"/>
            <ac:cxnSpMk id="71" creationId="{F430557C-64B0-1ECE-34A2-70B6469CC6BE}"/>
          </ac:cxnSpMkLst>
        </pc:cxnChg>
      </pc:sldChg>
      <pc:sldChg chg="modSp">
        <pc:chgData name="MESSAOUDI Leïla" userId="S::leila.messaoudi@ulb.be::c3c4a3f9-15a8-4e5d-8859-74e66eb39d4d" providerId="AD" clId="Web-{9A691B63-271A-A5FA-C6C7-2781907ECC6E}" dt="2025-06-18T11:49:25.388" v="172" actId="20577"/>
        <pc:sldMkLst>
          <pc:docMk/>
          <pc:sldMk cId="3748708255" sldId="322"/>
        </pc:sldMkLst>
        <pc:spChg chg="mod">
          <ac:chgData name="MESSAOUDI Leïla" userId="S::leila.messaoudi@ulb.be::c3c4a3f9-15a8-4e5d-8859-74e66eb39d4d" providerId="AD" clId="Web-{9A691B63-271A-A5FA-C6C7-2781907ECC6E}" dt="2025-06-18T11:49:25.388" v="172" actId="20577"/>
          <ac:spMkLst>
            <pc:docMk/>
            <pc:sldMk cId="3748708255" sldId="322"/>
            <ac:spMk id="5" creationId="{C2EB86CA-8158-D29C-6993-D28A41D524E5}"/>
          </ac:spMkLst>
        </pc:spChg>
      </pc:sldChg>
      <pc:sldChg chg="modSp">
        <pc:chgData name="MESSAOUDI Leïla" userId="S::leila.messaoudi@ulb.be::c3c4a3f9-15a8-4e5d-8859-74e66eb39d4d" providerId="AD" clId="Web-{9A691B63-271A-A5FA-C6C7-2781907ECC6E}" dt="2025-06-18T11:53:02.663" v="174" actId="20577"/>
        <pc:sldMkLst>
          <pc:docMk/>
          <pc:sldMk cId="937872990" sldId="323"/>
        </pc:sldMkLst>
        <pc:spChg chg="mod">
          <ac:chgData name="MESSAOUDI Leïla" userId="S::leila.messaoudi@ulb.be::c3c4a3f9-15a8-4e5d-8859-74e66eb39d4d" providerId="AD" clId="Web-{9A691B63-271A-A5FA-C6C7-2781907ECC6E}" dt="2025-06-18T11:53:02.663" v="174" actId="20577"/>
          <ac:spMkLst>
            <pc:docMk/>
            <pc:sldMk cId="937872990" sldId="323"/>
            <ac:spMk id="3" creationId="{829D81F1-347D-16A5-1D4A-72693389FE84}"/>
          </ac:spMkLst>
        </pc:spChg>
      </pc:sldChg>
      <pc:sldChg chg="del">
        <pc:chgData name="MESSAOUDI Leïla" userId="S::leila.messaoudi@ulb.be::c3c4a3f9-15a8-4e5d-8859-74e66eb39d4d" providerId="AD" clId="Web-{9A691B63-271A-A5FA-C6C7-2781907ECC6E}" dt="2025-06-18T10:50:24.489" v="0"/>
        <pc:sldMkLst>
          <pc:docMk/>
          <pc:sldMk cId="253602331" sldId="326"/>
        </pc:sldMkLst>
      </pc:sldChg>
      <pc:sldChg chg="addSp delSp modSp new">
        <pc:chgData name="MESSAOUDI Leïla" userId="S::leila.messaoudi@ulb.be::c3c4a3f9-15a8-4e5d-8859-74e66eb39d4d" providerId="AD" clId="Web-{9A691B63-271A-A5FA-C6C7-2781907ECC6E}" dt="2025-06-18T12:12:40.931" v="249" actId="1076"/>
        <pc:sldMkLst>
          <pc:docMk/>
          <pc:sldMk cId="2987709874" sldId="328"/>
        </pc:sldMkLst>
        <pc:spChg chg="mod">
          <ac:chgData name="MESSAOUDI Leïla" userId="S::leila.messaoudi@ulb.be::c3c4a3f9-15a8-4e5d-8859-74e66eb39d4d" providerId="AD" clId="Web-{9A691B63-271A-A5FA-C6C7-2781907ECC6E}" dt="2025-06-18T12:12:37.681" v="248" actId="1076"/>
          <ac:spMkLst>
            <pc:docMk/>
            <pc:sldMk cId="2987709874" sldId="328"/>
            <ac:spMk id="2" creationId="{121632E1-0F25-E10A-85E4-8C38D68E2C2A}"/>
          </ac:spMkLst>
        </pc:spChg>
        <pc:spChg chg="del">
          <ac:chgData name="MESSAOUDI Leïla" userId="S::leila.messaoudi@ulb.be::c3c4a3f9-15a8-4e5d-8859-74e66eb39d4d" providerId="AD" clId="Web-{9A691B63-271A-A5FA-C6C7-2781907ECC6E}" dt="2025-06-18T11:55:45.169" v="176"/>
          <ac:spMkLst>
            <pc:docMk/>
            <pc:sldMk cId="2987709874" sldId="328"/>
            <ac:spMk id="3" creationId="{4FCE490F-079F-DB90-5300-0DF32F5A977C}"/>
          </ac:spMkLst>
        </pc:spChg>
        <pc:spChg chg="del mod">
          <ac:chgData name="MESSAOUDI Leïla" userId="S::leila.messaoudi@ulb.be::c3c4a3f9-15a8-4e5d-8859-74e66eb39d4d" providerId="AD" clId="Web-{9A691B63-271A-A5FA-C6C7-2781907ECC6E}" dt="2025-06-18T11:59:17.475" v="185"/>
          <ac:spMkLst>
            <pc:docMk/>
            <pc:sldMk cId="2987709874" sldId="328"/>
            <ac:spMk id="4" creationId="{105D4281-44F2-0B99-FF3B-A00D5C0398A9}"/>
          </ac:spMkLst>
        </pc:spChg>
        <pc:spChg chg="add del mod">
          <ac:chgData name="MESSAOUDI Leïla" userId="S::leila.messaoudi@ulb.be::c3c4a3f9-15a8-4e5d-8859-74e66eb39d4d" providerId="AD" clId="Web-{9A691B63-271A-A5FA-C6C7-2781907ECC6E}" dt="2025-06-18T11:59:53.758" v="189"/>
          <ac:spMkLst>
            <pc:docMk/>
            <pc:sldMk cId="2987709874" sldId="328"/>
            <ac:spMk id="8" creationId="{3D9C1FE3-238C-B490-9E5B-B86B258371A1}"/>
          </ac:spMkLst>
        </pc:spChg>
        <pc:spChg chg="add mod">
          <ac:chgData name="MESSAOUDI Leïla" userId="S::leila.messaoudi@ulb.be::c3c4a3f9-15a8-4e5d-8859-74e66eb39d4d" providerId="AD" clId="Web-{9A691B63-271A-A5FA-C6C7-2781907ECC6E}" dt="2025-06-18T11:59:44.976" v="188"/>
          <ac:spMkLst>
            <pc:docMk/>
            <pc:sldMk cId="2987709874" sldId="328"/>
            <ac:spMk id="11" creationId="{7BA6BFE8-1A5B-3312-680C-96EE89505CD0}"/>
          </ac:spMkLst>
        </pc:spChg>
        <pc:picChg chg="add del mod ord">
          <ac:chgData name="MESSAOUDI Leïla" userId="S::leila.messaoudi@ulb.be::c3c4a3f9-15a8-4e5d-8859-74e66eb39d4d" providerId="AD" clId="Web-{9A691B63-271A-A5FA-C6C7-2781907ECC6E}" dt="2025-06-18T11:56:45.188" v="184"/>
          <ac:picMkLst>
            <pc:docMk/>
            <pc:sldMk cId="2987709874" sldId="328"/>
            <ac:picMk id="6" creationId="{544F91A9-10C8-A9DD-F36A-72C277E8BBDF}"/>
          </ac:picMkLst>
        </pc:picChg>
        <pc:picChg chg="add del mod ord">
          <ac:chgData name="MESSAOUDI Leïla" userId="S::leila.messaoudi@ulb.be::c3c4a3f9-15a8-4e5d-8859-74e66eb39d4d" providerId="AD" clId="Web-{9A691B63-271A-A5FA-C6C7-2781907ECC6E}" dt="2025-06-18T11:59:44.976" v="188"/>
          <ac:picMkLst>
            <pc:docMk/>
            <pc:sldMk cId="2987709874" sldId="328"/>
            <ac:picMk id="9" creationId="{F4E100BE-F11A-E262-E35B-2ED03A28904C}"/>
          </ac:picMkLst>
        </pc:picChg>
        <pc:picChg chg="add mod ord">
          <ac:chgData name="MESSAOUDI Leïla" userId="S::leila.messaoudi@ulb.be::c3c4a3f9-15a8-4e5d-8859-74e66eb39d4d" providerId="AD" clId="Web-{9A691B63-271A-A5FA-C6C7-2781907ECC6E}" dt="2025-06-18T12:12:40.931" v="249" actId="1076"/>
          <ac:picMkLst>
            <pc:docMk/>
            <pc:sldMk cId="2987709874" sldId="328"/>
            <ac:picMk id="12" creationId="{490379E7-44BB-3FDB-EFD1-0714003AA7D7}"/>
          </ac:picMkLst>
        </pc:picChg>
      </pc:sldChg>
      <pc:sldChg chg="addSp delSp modSp new">
        <pc:chgData name="MESSAOUDI Leïla" userId="S::leila.messaoudi@ulb.be::c3c4a3f9-15a8-4e5d-8859-74e66eb39d4d" providerId="AD" clId="Web-{9A691B63-271A-A5FA-C6C7-2781907ECC6E}" dt="2025-06-18T12:13:22.558" v="257"/>
        <pc:sldMkLst>
          <pc:docMk/>
          <pc:sldMk cId="4259113952" sldId="329"/>
        </pc:sldMkLst>
        <pc:spChg chg="del mod">
          <ac:chgData name="MESSAOUDI Leïla" userId="S::leila.messaoudi@ulb.be::c3c4a3f9-15a8-4e5d-8859-74e66eb39d4d" providerId="AD" clId="Web-{9A691B63-271A-A5FA-C6C7-2781907ECC6E}" dt="2025-06-18T12:12:59.150" v="251"/>
          <ac:spMkLst>
            <pc:docMk/>
            <pc:sldMk cId="4259113952" sldId="329"/>
            <ac:spMk id="2" creationId="{2C479BB5-7E5E-80E6-AD36-03E4E5F84C57}"/>
          </ac:spMkLst>
        </pc:spChg>
        <pc:spChg chg="del">
          <ac:chgData name="MESSAOUDI Leïla" userId="S::leila.messaoudi@ulb.be::c3c4a3f9-15a8-4e5d-8859-74e66eb39d4d" providerId="AD" clId="Web-{9A691B63-271A-A5FA-C6C7-2781907ECC6E}" dt="2025-06-18T12:04:09.034" v="199"/>
          <ac:spMkLst>
            <pc:docMk/>
            <pc:sldMk cId="4259113952" sldId="329"/>
            <ac:spMk id="3" creationId="{7EBF3526-B74C-4DEE-13B3-73E5AAE074A3}"/>
          </ac:spMkLst>
        </pc:spChg>
        <pc:spChg chg="mod">
          <ac:chgData name="MESSAOUDI Leïla" userId="S::leila.messaoudi@ulb.be::c3c4a3f9-15a8-4e5d-8859-74e66eb39d4d" providerId="AD" clId="Web-{9A691B63-271A-A5FA-C6C7-2781907ECC6E}" dt="2025-06-18T12:13:13.776" v="255" actId="1076"/>
          <ac:spMkLst>
            <pc:docMk/>
            <pc:sldMk cId="4259113952" sldId="329"/>
            <ac:spMk id="4" creationId="{18C787F0-4438-AC63-DFC0-957A3D3D064C}"/>
          </ac:spMkLst>
        </pc:spChg>
        <pc:spChg chg="del">
          <ac:chgData name="MESSAOUDI Leïla" userId="S::leila.messaoudi@ulb.be::c3c4a3f9-15a8-4e5d-8859-74e66eb39d4d" providerId="AD" clId="Web-{9A691B63-271A-A5FA-C6C7-2781907ECC6E}" dt="2025-06-18T12:04:39.504" v="203"/>
          <ac:spMkLst>
            <pc:docMk/>
            <pc:sldMk cId="4259113952" sldId="329"/>
            <ac:spMk id="5" creationId="{6BA2AAB7-6B0F-60F1-7859-A1C0DF25367F}"/>
          </ac:spMkLst>
        </pc:spChg>
        <pc:spChg chg="add mod">
          <ac:chgData name="MESSAOUDI Leïla" userId="S::leila.messaoudi@ulb.be::c3c4a3f9-15a8-4e5d-8859-74e66eb39d4d" providerId="AD" clId="Web-{9A691B63-271A-A5FA-C6C7-2781907ECC6E}" dt="2025-06-18T12:13:08.041" v="253" actId="1076"/>
          <ac:spMkLst>
            <pc:docMk/>
            <pc:sldMk cId="4259113952" sldId="329"/>
            <ac:spMk id="9" creationId="{10681D0B-4EFA-C2EC-5A23-477FD9A33FAD}"/>
          </ac:spMkLst>
        </pc:spChg>
        <pc:spChg chg="add del mod">
          <ac:chgData name="MESSAOUDI Leïla" userId="S::leila.messaoudi@ulb.be::c3c4a3f9-15a8-4e5d-8859-74e66eb39d4d" providerId="AD" clId="Web-{9A691B63-271A-A5FA-C6C7-2781907ECC6E}" dt="2025-06-18T12:13:22.558" v="257"/>
          <ac:spMkLst>
            <pc:docMk/>
            <pc:sldMk cId="4259113952" sldId="329"/>
            <ac:spMk id="15" creationId="{0DEE9E62-A5D9-98E5-9B23-3EE3C7C9B2F5}"/>
          </ac:spMkLst>
        </pc:spChg>
        <pc:picChg chg="add del mod ord">
          <ac:chgData name="MESSAOUDI Leïla" userId="S::leila.messaoudi@ulb.be::c3c4a3f9-15a8-4e5d-8859-74e66eb39d4d" providerId="AD" clId="Web-{9A691B63-271A-A5FA-C6C7-2781907ECC6E}" dt="2025-06-18T12:04:29.770" v="202"/>
          <ac:picMkLst>
            <pc:docMk/>
            <pc:sldMk cId="4259113952" sldId="329"/>
            <ac:picMk id="7" creationId="{0A6C40EB-79AB-B88F-BA81-D3BC3303193E}"/>
          </ac:picMkLst>
        </pc:picChg>
        <pc:picChg chg="add mod ord">
          <ac:chgData name="MESSAOUDI Leïla" userId="S::leila.messaoudi@ulb.be::c3c4a3f9-15a8-4e5d-8859-74e66eb39d4d" providerId="AD" clId="Web-{9A691B63-271A-A5FA-C6C7-2781907ECC6E}" dt="2025-06-18T12:13:10.043" v="254" actId="1076"/>
          <ac:picMkLst>
            <pc:docMk/>
            <pc:sldMk cId="4259113952" sldId="329"/>
            <ac:picMk id="10" creationId="{242846BD-EA78-8EC0-FA3A-5EBEE366299A}"/>
          </ac:picMkLst>
        </pc:picChg>
        <pc:picChg chg="add del mod">
          <ac:chgData name="MESSAOUDI Leïla" userId="S::leila.messaoudi@ulb.be::c3c4a3f9-15a8-4e5d-8859-74e66eb39d4d" providerId="AD" clId="Web-{9A691B63-271A-A5FA-C6C7-2781907ECC6E}" dt="2025-06-18T12:12:51.338" v="250"/>
          <ac:picMkLst>
            <pc:docMk/>
            <pc:sldMk cId="4259113952" sldId="329"/>
            <ac:picMk id="11" creationId="{FA5E9EA8-20BE-0692-535C-266FF1D8693A}"/>
          </ac:picMkLst>
        </pc:picChg>
        <pc:picChg chg="add del mod">
          <ac:chgData name="MESSAOUDI Leïla" userId="S::leila.messaoudi@ulb.be::c3c4a3f9-15a8-4e5d-8859-74e66eb39d4d" providerId="AD" clId="Web-{9A691B63-271A-A5FA-C6C7-2781907ECC6E}" dt="2025-06-18T12:11:08.396" v="231"/>
          <ac:picMkLst>
            <pc:docMk/>
            <pc:sldMk cId="4259113952" sldId="329"/>
            <ac:picMk id="12" creationId="{D38EDF37-6725-0198-7BB0-5163B862C11A}"/>
          </ac:picMkLst>
        </pc:picChg>
        <pc:picChg chg="add mod">
          <ac:chgData name="MESSAOUDI Leïla" userId="S::leila.messaoudi@ulb.be::c3c4a3f9-15a8-4e5d-8859-74e66eb39d4d" providerId="AD" clId="Web-{9A691B63-271A-A5FA-C6C7-2781907ECC6E}" dt="2025-06-18T12:13:18.792" v="256" actId="1076"/>
          <ac:picMkLst>
            <pc:docMk/>
            <pc:sldMk cId="4259113952" sldId="329"/>
            <ac:picMk id="13" creationId="{75E8BA8E-18DD-CC3C-BD2A-1ADEE06C7029}"/>
          </ac:picMkLst>
        </pc:picChg>
      </pc:sldChg>
    </pc:docChg>
  </pc:docChgLst>
  <pc:docChgLst>
    <pc:chgData name="SUNDARESAN Sankara Narayanan" userId="S::sankara.narayanan.sundaresan@ulb.be::6a77c756-a135-4eb0-a259-12b64c421554" providerId="AD" clId="Web-{AA61E575-CD46-0905-AC66-CC7529132914}"/>
    <pc:docChg chg="addSld modSld">
      <pc:chgData name="SUNDARESAN Sankara Narayanan" userId="S::sankara.narayanan.sundaresan@ulb.be::6a77c756-a135-4eb0-a259-12b64c421554" providerId="AD" clId="Web-{AA61E575-CD46-0905-AC66-CC7529132914}" dt="2025-06-16T20:26:34.054" v="113"/>
      <pc:docMkLst>
        <pc:docMk/>
      </pc:docMkLst>
      <pc:sldChg chg="modSp">
        <pc:chgData name="SUNDARESAN Sankara Narayanan" userId="S::sankara.narayanan.sundaresan@ulb.be::6a77c756-a135-4eb0-a259-12b64c421554" providerId="AD" clId="Web-{AA61E575-CD46-0905-AC66-CC7529132914}" dt="2025-06-16T20:25:25.786" v="104" actId="1076"/>
        <pc:sldMkLst>
          <pc:docMk/>
          <pc:sldMk cId="173162008" sldId="325"/>
        </pc:sldMkLst>
        <pc:spChg chg="mod">
          <ac:chgData name="SUNDARESAN Sankara Narayanan" userId="S::sankara.narayanan.sundaresan@ulb.be::6a77c756-a135-4eb0-a259-12b64c421554" providerId="AD" clId="Web-{AA61E575-CD46-0905-AC66-CC7529132914}" dt="2025-06-16T20:25:25.676" v="96" actId="1076"/>
          <ac:spMkLst>
            <pc:docMk/>
            <pc:sldMk cId="173162008" sldId="325"/>
            <ac:spMk id="3" creationId="{7DABEEC6-7767-316E-0AB2-1BF892E65B07}"/>
          </ac:spMkLst>
        </pc:spChg>
        <pc:spChg chg="mod">
          <ac:chgData name="SUNDARESAN Sankara Narayanan" userId="S::sankara.narayanan.sundaresan@ulb.be::6a77c756-a135-4eb0-a259-12b64c421554" providerId="AD" clId="Web-{AA61E575-CD46-0905-AC66-CC7529132914}" dt="2025-06-16T20:25:25.692" v="97" actId="1076"/>
          <ac:spMkLst>
            <pc:docMk/>
            <pc:sldMk cId="173162008" sldId="325"/>
            <ac:spMk id="12" creationId="{B7CA404F-EB10-9FD4-B052-A11032410BF3}"/>
          </ac:spMkLst>
        </pc:spChg>
        <pc:spChg chg="mod">
          <ac:chgData name="SUNDARESAN Sankara Narayanan" userId="S::sankara.narayanan.sundaresan@ulb.be::6a77c756-a135-4eb0-a259-12b64c421554" providerId="AD" clId="Web-{AA61E575-CD46-0905-AC66-CC7529132914}" dt="2025-06-16T20:25:25.692" v="98" actId="1076"/>
          <ac:spMkLst>
            <pc:docMk/>
            <pc:sldMk cId="173162008" sldId="325"/>
            <ac:spMk id="14" creationId="{15127CDA-A368-4226-EA32-D7DA083955C7}"/>
          </ac:spMkLst>
        </pc:spChg>
        <pc:spChg chg="mod">
          <ac:chgData name="SUNDARESAN Sankara Narayanan" userId="S::sankara.narayanan.sundaresan@ulb.be::6a77c756-a135-4eb0-a259-12b64c421554" providerId="AD" clId="Web-{AA61E575-CD46-0905-AC66-CC7529132914}" dt="2025-06-16T20:25:25.708" v="99" actId="1076"/>
          <ac:spMkLst>
            <pc:docMk/>
            <pc:sldMk cId="173162008" sldId="325"/>
            <ac:spMk id="15" creationId="{6B7358A5-7A92-1580-1696-95BADAEB2AB5}"/>
          </ac:spMkLst>
        </pc:spChg>
        <pc:spChg chg="mod">
          <ac:chgData name="SUNDARESAN Sankara Narayanan" userId="S::sankara.narayanan.sundaresan@ulb.be::6a77c756-a135-4eb0-a259-12b64c421554" providerId="AD" clId="Web-{AA61E575-CD46-0905-AC66-CC7529132914}" dt="2025-06-16T20:25:25.723" v="100" actId="1076"/>
          <ac:spMkLst>
            <pc:docMk/>
            <pc:sldMk cId="173162008" sldId="325"/>
            <ac:spMk id="16" creationId="{72BFAF52-D55E-26BA-8170-DEF4BE7B2F14}"/>
          </ac:spMkLst>
        </pc:spChg>
        <pc:spChg chg="mod">
          <ac:chgData name="SUNDARESAN Sankara Narayanan" userId="S::sankara.narayanan.sundaresan@ulb.be::6a77c756-a135-4eb0-a259-12b64c421554" providerId="AD" clId="Web-{AA61E575-CD46-0905-AC66-CC7529132914}" dt="2025-06-16T20:25:25.739" v="101" actId="1076"/>
          <ac:spMkLst>
            <pc:docMk/>
            <pc:sldMk cId="173162008" sldId="325"/>
            <ac:spMk id="17" creationId="{324C633D-BB14-C6DA-E01C-BFE4DC049C61}"/>
          </ac:spMkLst>
        </pc:spChg>
        <pc:picChg chg="mod">
          <ac:chgData name="SUNDARESAN Sankara Narayanan" userId="S::sankara.narayanan.sundaresan@ulb.be::6a77c756-a135-4eb0-a259-12b64c421554" providerId="AD" clId="Web-{AA61E575-CD46-0905-AC66-CC7529132914}" dt="2025-06-16T20:25:25.755" v="102" actId="1076"/>
          <ac:picMkLst>
            <pc:docMk/>
            <pc:sldMk cId="173162008" sldId="325"/>
            <ac:picMk id="18" creationId="{7F908605-E1F8-B96C-FDB8-F82F710132F7}"/>
          </ac:picMkLst>
        </pc:picChg>
        <pc:picChg chg="mod">
          <ac:chgData name="SUNDARESAN Sankara Narayanan" userId="S::sankara.narayanan.sundaresan@ulb.be::6a77c756-a135-4eb0-a259-12b64c421554" providerId="AD" clId="Web-{AA61E575-CD46-0905-AC66-CC7529132914}" dt="2025-06-16T20:25:25.770" v="103" actId="1076"/>
          <ac:picMkLst>
            <pc:docMk/>
            <pc:sldMk cId="173162008" sldId="325"/>
            <ac:picMk id="19" creationId="{70382C97-D656-68B8-2AAE-32D3D196ABED}"/>
          </ac:picMkLst>
        </pc:picChg>
        <pc:picChg chg="mod">
          <ac:chgData name="SUNDARESAN Sankara Narayanan" userId="S::sankara.narayanan.sundaresan@ulb.be::6a77c756-a135-4eb0-a259-12b64c421554" providerId="AD" clId="Web-{AA61E575-CD46-0905-AC66-CC7529132914}" dt="2025-06-16T20:25:25.786" v="104" actId="1076"/>
          <ac:picMkLst>
            <pc:docMk/>
            <pc:sldMk cId="173162008" sldId="325"/>
            <ac:picMk id="20" creationId="{565C1AFC-612A-D93C-6A7B-A481F72874A0}"/>
          </ac:picMkLst>
        </pc:picChg>
      </pc:sldChg>
      <pc:sldChg chg="addSp delSp modSp">
        <pc:chgData name="SUNDARESAN Sankara Narayanan" userId="S::sankara.narayanan.sundaresan@ulb.be::6a77c756-a135-4eb0-a259-12b64c421554" providerId="AD" clId="Web-{AA61E575-CD46-0905-AC66-CC7529132914}" dt="2025-06-16T20:26:24.241" v="112" actId="1076"/>
        <pc:sldMkLst>
          <pc:docMk/>
          <pc:sldMk cId="253602331" sldId="326"/>
        </pc:sldMkLst>
        <pc:spChg chg="add mod">
          <ac:chgData name="SUNDARESAN Sankara Narayanan" userId="S::sankara.narayanan.sundaresan@ulb.be::6a77c756-a135-4eb0-a259-12b64c421554" providerId="AD" clId="Web-{AA61E575-CD46-0905-AC66-CC7529132914}" dt="2025-06-16T20:25:16.848" v="78" actId="1076"/>
          <ac:spMkLst>
            <pc:docMk/>
            <pc:sldMk cId="253602331" sldId="326"/>
            <ac:spMk id="3" creationId="{D2FA490D-1D5C-2EAF-7AE4-E8CB4BC3AA50}"/>
          </ac:spMkLst>
        </pc:spChg>
        <pc:spChg chg="del">
          <ac:chgData name="SUNDARESAN Sankara Narayanan" userId="S::sankara.narayanan.sundaresan@ulb.be::6a77c756-a135-4eb0-a259-12b64c421554" providerId="AD" clId="Web-{AA61E575-CD46-0905-AC66-CC7529132914}" dt="2025-06-16T20:23:48.454" v="9"/>
          <ac:spMkLst>
            <pc:docMk/>
            <pc:sldMk cId="253602331" sldId="326"/>
            <ac:spMk id="5" creationId="{5818112D-A5CD-C83C-BE38-30E03D51192B}"/>
          </ac:spMkLst>
        </pc:spChg>
        <pc:spChg chg="add mod">
          <ac:chgData name="SUNDARESAN Sankara Narayanan" userId="S::sankara.narayanan.sundaresan@ulb.be::6a77c756-a135-4eb0-a259-12b64c421554" providerId="AD" clId="Web-{AA61E575-CD46-0905-AC66-CC7529132914}" dt="2025-06-16T20:25:16.864" v="79" actId="1076"/>
          <ac:spMkLst>
            <pc:docMk/>
            <pc:sldMk cId="253602331" sldId="326"/>
            <ac:spMk id="7" creationId="{8B1B0B9F-1672-E508-9BA1-CE8E4E6A792C}"/>
          </ac:spMkLst>
        </pc:spChg>
        <pc:spChg chg="add mod">
          <ac:chgData name="SUNDARESAN Sankara Narayanan" userId="S::sankara.narayanan.sundaresan@ulb.be::6a77c756-a135-4eb0-a259-12b64c421554" providerId="AD" clId="Web-{AA61E575-CD46-0905-AC66-CC7529132914}" dt="2025-06-16T20:25:16.879" v="80" actId="1076"/>
          <ac:spMkLst>
            <pc:docMk/>
            <pc:sldMk cId="253602331" sldId="326"/>
            <ac:spMk id="9" creationId="{FBE93376-25C6-982A-2D84-A7E407FC0C9E}"/>
          </ac:spMkLst>
        </pc:spChg>
        <pc:spChg chg="add mod">
          <ac:chgData name="SUNDARESAN Sankara Narayanan" userId="S::sankara.narayanan.sundaresan@ulb.be::6a77c756-a135-4eb0-a259-12b64c421554" providerId="AD" clId="Web-{AA61E575-CD46-0905-AC66-CC7529132914}" dt="2025-06-16T20:25:16.895" v="81" actId="1076"/>
          <ac:spMkLst>
            <pc:docMk/>
            <pc:sldMk cId="253602331" sldId="326"/>
            <ac:spMk id="11" creationId="{9C5CEBE3-ACA8-AA18-4ACA-97BF0EB27A4B}"/>
          </ac:spMkLst>
        </pc:spChg>
        <pc:spChg chg="add mod">
          <ac:chgData name="SUNDARESAN Sankara Narayanan" userId="S::sankara.narayanan.sundaresan@ulb.be::6a77c756-a135-4eb0-a259-12b64c421554" providerId="AD" clId="Web-{AA61E575-CD46-0905-AC66-CC7529132914}" dt="2025-06-16T20:25:16.911" v="82" actId="1076"/>
          <ac:spMkLst>
            <pc:docMk/>
            <pc:sldMk cId="253602331" sldId="326"/>
            <ac:spMk id="13" creationId="{6696F096-CB7E-E6C9-EFFA-4A38FCC093E9}"/>
          </ac:spMkLst>
        </pc:spChg>
        <pc:spChg chg="add mod">
          <ac:chgData name="SUNDARESAN Sankara Narayanan" userId="S::sankara.narayanan.sundaresan@ulb.be::6a77c756-a135-4eb0-a259-12b64c421554" providerId="AD" clId="Web-{AA61E575-CD46-0905-AC66-CC7529132914}" dt="2025-06-16T20:25:16.926" v="83" actId="1076"/>
          <ac:spMkLst>
            <pc:docMk/>
            <pc:sldMk cId="253602331" sldId="326"/>
            <ac:spMk id="15" creationId="{CF5B5B0A-E104-E83C-08BF-160208FF20AF}"/>
          </ac:spMkLst>
        </pc:spChg>
        <pc:spChg chg="del">
          <ac:chgData name="SUNDARESAN Sankara Narayanan" userId="S::sankara.narayanan.sundaresan@ulb.be::6a77c756-a135-4eb0-a259-12b64c421554" providerId="AD" clId="Web-{AA61E575-CD46-0905-AC66-CC7529132914}" dt="2025-06-16T20:23:48.454" v="8"/>
          <ac:spMkLst>
            <pc:docMk/>
            <pc:sldMk cId="253602331" sldId="326"/>
            <ac:spMk id="19" creationId="{C76975EE-8FE1-E7E4-6EBB-BDEE8B2017C5}"/>
          </ac:spMkLst>
        </pc:spChg>
        <pc:spChg chg="del">
          <ac:chgData name="SUNDARESAN Sankara Narayanan" userId="S::sankara.narayanan.sundaresan@ulb.be::6a77c756-a135-4eb0-a259-12b64c421554" providerId="AD" clId="Web-{AA61E575-CD46-0905-AC66-CC7529132914}" dt="2025-06-16T20:23:48.454" v="7"/>
          <ac:spMkLst>
            <pc:docMk/>
            <pc:sldMk cId="253602331" sldId="326"/>
            <ac:spMk id="22" creationId="{27DB3025-FF3C-0A7B-59BF-FDDE4F0085B4}"/>
          </ac:spMkLst>
        </pc:spChg>
        <pc:spChg chg="del">
          <ac:chgData name="SUNDARESAN Sankara Narayanan" userId="S::sankara.narayanan.sundaresan@ulb.be::6a77c756-a135-4eb0-a259-12b64c421554" providerId="AD" clId="Web-{AA61E575-CD46-0905-AC66-CC7529132914}" dt="2025-06-16T20:23:48.454" v="6"/>
          <ac:spMkLst>
            <pc:docMk/>
            <pc:sldMk cId="253602331" sldId="326"/>
            <ac:spMk id="24" creationId="{B1AE0B5F-5CA4-9320-9B8C-4D1C461093A0}"/>
          </ac:spMkLst>
        </pc:spChg>
        <pc:spChg chg="del">
          <ac:chgData name="SUNDARESAN Sankara Narayanan" userId="S::sankara.narayanan.sundaresan@ulb.be::6a77c756-a135-4eb0-a259-12b64c421554" providerId="AD" clId="Web-{AA61E575-CD46-0905-AC66-CC7529132914}" dt="2025-06-16T20:23:48.454" v="5"/>
          <ac:spMkLst>
            <pc:docMk/>
            <pc:sldMk cId="253602331" sldId="326"/>
            <ac:spMk id="25" creationId="{DC7E2C4B-BDAA-7F95-3C1F-652E45134FFE}"/>
          </ac:spMkLst>
        </pc:spChg>
        <pc:spChg chg="mod">
          <ac:chgData name="SUNDARESAN Sankara Narayanan" userId="S::sankara.narayanan.sundaresan@ulb.be::6a77c756-a135-4eb0-a259-12b64c421554" providerId="AD" clId="Web-{AA61E575-CD46-0905-AC66-CC7529132914}" dt="2025-06-16T20:23:39.657" v="4" actId="20577"/>
          <ac:spMkLst>
            <pc:docMk/>
            <pc:sldMk cId="253602331" sldId="326"/>
            <ac:spMk id="123" creationId="{33B91721-7E6B-11A1-BAFA-5A53122FC5DA}"/>
          </ac:spMkLst>
        </pc:spChg>
        <pc:picChg chg="add mod">
          <ac:chgData name="SUNDARESAN Sankara Narayanan" userId="S::sankara.narayanan.sundaresan@ulb.be::6a77c756-a135-4eb0-a259-12b64c421554" providerId="AD" clId="Web-{AA61E575-CD46-0905-AC66-CC7529132914}" dt="2025-06-16T20:26:08.569" v="109" actId="1076"/>
          <ac:picMkLst>
            <pc:docMk/>
            <pc:sldMk cId="253602331" sldId="326"/>
            <ac:picMk id="16" creationId="{9776D613-99EC-907B-5DF8-B019B6E2E6AF}"/>
          </ac:picMkLst>
        </pc:picChg>
        <pc:picChg chg="add mod">
          <ac:chgData name="SUNDARESAN Sankara Narayanan" userId="S::sankara.narayanan.sundaresan@ulb.be::6a77c756-a135-4eb0-a259-12b64c421554" providerId="AD" clId="Web-{AA61E575-CD46-0905-AC66-CC7529132914}" dt="2025-06-16T20:26:09.584" v="110" actId="1076"/>
          <ac:picMkLst>
            <pc:docMk/>
            <pc:sldMk cId="253602331" sldId="326"/>
            <ac:picMk id="17" creationId="{9A8B61C9-B1B8-7B77-B6BE-EC732D2D15BF}"/>
          </ac:picMkLst>
        </pc:picChg>
        <pc:picChg chg="add mod">
          <ac:chgData name="SUNDARESAN Sankara Narayanan" userId="S::sankara.narayanan.sundaresan@ulb.be::6a77c756-a135-4eb0-a259-12b64c421554" providerId="AD" clId="Web-{AA61E575-CD46-0905-AC66-CC7529132914}" dt="2025-06-16T20:26:24.241" v="112" actId="1076"/>
          <ac:picMkLst>
            <pc:docMk/>
            <pc:sldMk cId="253602331" sldId="326"/>
            <ac:picMk id="20" creationId="{2AE572E3-258F-D97F-2CE2-1ADE623CCAE1}"/>
          </ac:picMkLst>
        </pc:picChg>
      </pc:sldChg>
      <pc:sldChg chg="add replId">
        <pc:chgData name="SUNDARESAN Sankara Narayanan" userId="S::sankara.narayanan.sundaresan@ulb.be::6a77c756-a135-4eb0-a259-12b64c421554" providerId="AD" clId="Web-{AA61E575-CD46-0905-AC66-CC7529132914}" dt="2025-06-16T20:26:34.054" v="113"/>
        <pc:sldMkLst>
          <pc:docMk/>
          <pc:sldMk cId="1043194131" sldId="327"/>
        </pc:sldMkLst>
      </pc:sldChg>
    </pc:docChg>
  </pc:docChgLst>
  <pc:docChgLst>
    <pc:chgData name="MESSAOUDI Leïla" userId="S::leila.messaoudi@ulb.be::c3c4a3f9-15a8-4e5d-8859-74e66eb39d4d" providerId="AD" clId="Web-{A4450138-D335-A05F-91ED-5418295D2EBD}"/>
    <pc:docChg chg="addSld delSld modSld">
      <pc:chgData name="MESSAOUDI Leïla" userId="S::leila.messaoudi@ulb.be::c3c4a3f9-15a8-4e5d-8859-74e66eb39d4d" providerId="AD" clId="Web-{A4450138-D335-A05F-91ED-5418295D2EBD}" dt="2025-06-18T16:14:14.125" v="107" actId="1076"/>
      <pc:docMkLst>
        <pc:docMk/>
      </pc:docMkLst>
      <pc:sldChg chg="addSp delSp modSp del">
        <pc:chgData name="MESSAOUDI Leïla" userId="S::leila.messaoudi@ulb.be::c3c4a3f9-15a8-4e5d-8859-74e66eb39d4d" providerId="AD" clId="Web-{A4450138-D335-A05F-91ED-5418295D2EBD}" dt="2025-06-18T12:24:44.103" v="75"/>
        <pc:sldMkLst>
          <pc:docMk/>
          <pc:sldMk cId="2987709874" sldId="328"/>
        </pc:sldMkLst>
        <pc:spChg chg="add mod">
          <ac:chgData name="MESSAOUDI Leïla" userId="S::leila.messaoudi@ulb.be::c3c4a3f9-15a8-4e5d-8859-74e66eb39d4d" providerId="AD" clId="Web-{A4450138-D335-A05F-91ED-5418295D2EBD}" dt="2025-06-18T12:24:34.134" v="73" actId="1076"/>
          <ac:spMkLst>
            <pc:docMk/>
            <pc:sldMk cId="2987709874" sldId="328"/>
            <ac:spMk id="4" creationId="{A961F246-92B3-C2D5-DCAB-D5BE6E8249C2}"/>
          </ac:spMkLst>
        </pc:spChg>
        <pc:spChg chg="del">
          <ac:chgData name="MESSAOUDI Leïla" userId="S::leila.messaoudi@ulb.be::c3c4a3f9-15a8-4e5d-8859-74e66eb39d4d" providerId="AD" clId="Web-{A4450138-D335-A05F-91ED-5418295D2EBD}" dt="2025-06-18T12:21:44.909" v="1"/>
          <ac:spMkLst>
            <pc:docMk/>
            <pc:sldMk cId="2987709874" sldId="328"/>
            <ac:spMk id="11" creationId="{7BA6BFE8-1A5B-3312-680C-96EE89505CD0}"/>
          </ac:spMkLst>
        </pc:spChg>
        <pc:picChg chg="add mod ord">
          <ac:chgData name="MESSAOUDI Leïla" userId="S::leila.messaoudi@ulb.be::c3c4a3f9-15a8-4e5d-8859-74e66eb39d4d" providerId="AD" clId="Web-{A4450138-D335-A05F-91ED-5418295D2EBD}" dt="2025-06-18T12:24:38.041" v="74" actId="1076"/>
          <ac:picMkLst>
            <pc:docMk/>
            <pc:sldMk cId="2987709874" sldId="328"/>
            <ac:picMk id="6" creationId="{BAA07F96-01F9-E948-1831-9DA8A50C8733}"/>
          </ac:picMkLst>
        </pc:picChg>
        <pc:picChg chg="del">
          <ac:chgData name="MESSAOUDI Leïla" userId="S::leila.messaoudi@ulb.be::c3c4a3f9-15a8-4e5d-8859-74e66eb39d4d" providerId="AD" clId="Web-{A4450138-D335-A05F-91ED-5418295D2EBD}" dt="2025-06-18T12:21:40.659" v="0"/>
          <ac:picMkLst>
            <pc:docMk/>
            <pc:sldMk cId="2987709874" sldId="328"/>
            <ac:picMk id="12" creationId="{490379E7-44BB-3FDB-EFD1-0714003AA7D7}"/>
          </ac:picMkLst>
        </pc:picChg>
      </pc:sldChg>
      <pc:sldChg chg="addSp delSp modSp new">
        <pc:chgData name="MESSAOUDI Leïla" userId="S::leila.messaoudi@ulb.be::c3c4a3f9-15a8-4e5d-8859-74e66eb39d4d" providerId="AD" clId="Web-{A4450138-D335-A05F-91ED-5418295D2EBD}" dt="2025-06-18T16:14:14.125" v="107" actId="1076"/>
        <pc:sldMkLst>
          <pc:docMk/>
          <pc:sldMk cId="291977993" sldId="330"/>
        </pc:sldMkLst>
        <pc:spChg chg="mod">
          <ac:chgData name="MESSAOUDI Leïla" userId="S::leila.messaoudi@ulb.be::c3c4a3f9-15a8-4e5d-8859-74e66eb39d4d" providerId="AD" clId="Web-{A4450138-D335-A05F-91ED-5418295D2EBD}" dt="2025-06-18T16:11:18.101" v="92" actId="1076"/>
          <ac:spMkLst>
            <pc:docMk/>
            <pc:sldMk cId="291977993" sldId="330"/>
            <ac:spMk id="2" creationId="{833589AE-4571-F36F-FB9E-0D4B2123923A}"/>
          </ac:spMkLst>
        </pc:spChg>
        <pc:spChg chg="del">
          <ac:chgData name="MESSAOUDI Leïla" userId="S::leila.messaoudi@ulb.be::c3c4a3f9-15a8-4e5d-8859-74e66eb39d4d" providerId="AD" clId="Web-{A4450138-D335-A05F-91ED-5418295D2EBD}" dt="2025-06-18T12:24:58.963" v="77"/>
          <ac:spMkLst>
            <pc:docMk/>
            <pc:sldMk cId="291977993" sldId="330"/>
            <ac:spMk id="3" creationId="{12B2E8A5-A832-A1B4-7320-E32D7A70BD72}"/>
          </ac:spMkLst>
        </pc:spChg>
        <pc:spChg chg="del mod">
          <ac:chgData name="MESSAOUDI Leïla" userId="S::leila.messaoudi@ulb.be::c3c4a3f9-15a8-4e5d-8859-74e66eb39d4d" providerId="AD" clId="Web-{A4450138-D335-A05F-91ED-5418295D2EBD}" dt="2025-06-18T16:10:59.459" v="88"/>
          <ac:spMkLst>
            <pc:docMk/>
            <pc:sldMk cId="291977993" sldId="330"/>
            <ac:spMk id="4" creationId="{FF04A3E9-B9B6-0288-6309-460CD85B8A58}"/>
          </ac:spMkLst>
        </pc:spChg>
        <pc:spChg chg="mod">
          <ac:chgData name="MESSAOUDI Leïla" userId="S::leila.messaoudi@ulb.be::c3c4a3f9-15a8-4e5d-8859-74e66eb39d4d" providerId="AD" clId="Web-{A4450138-D335-A05F-91ED-5418295D2EBD}" dt="2025-06-18T16:13:52.092" v="103" actId="20577"/>
          <ac:spMkLst>
            <pc:docMk/>
            <pc:sldMk cId="291977993" sldId="330"/>
            <ac:spMk id="5" creationId="{825DB186-89F1-A573-8349-22AA656F1E98}"/>
          </ac:spMkLst>
        </pc:spChg>
        <pc:spChg chg="add del mod">
          <ac:chgData name="MESSAOUDI Leïla" userId="S::leila.messaoudi@ulb.be::c3c4a3f9-15a8-4e5d-8859-74e66eb39d4d" providerId="AD" clId="Web-{A4450138-D335-A05F-91ED-5418295D2EBD}" dt="2025-06-18T16:12:14.400" v="97"/>
          <ac:spMkLst>
            <pc:docMk/>
            <pc:sldMk cId="291977993" sldId="330"/>
            <ac:spMk id="7" creationId="{6EE20E9D-ED18-0384-EC23-EB6E5B896549}"/>
          </ac:spMkLst>
        </pc:spChg>
        <pc:spChg chg="add del mod">
          <ac:chgData name="MESSAOUDI Leïla" userId="S::leila.messaoudi@ulb.be::c3c4a3f9-15a8-4e5d-8859-74e66eb39d4d" providerId="AD" clId="Web-{A4450138-D335-A05F-91ED-5418295D2EBD}" dt="2025-06-18T16:13:37.748" v="102"/>
          <ac:spMkLst>
            <pc:docMk/>
            <pc:sldMk cId="291977993" sldId="330"/>
            <ac:spMk id="10" creationId="{987BC162-A758-8C7E-7479-86EB96409A31}"/>
          </ac:spMkLst>
        </pc:spChg>
        <pc:spChg chg="add del mod">
          <ac:chgData name="MESSAOUDI Leïla" userId="S::leila.messaoudi@ulb.be::c3c4a3f9-15a8-4e5d-8859-74e66eb39d4d" providerId="AD" clId="Web-{A4450138-D335-A05F-91ED-5418295D2EBD}" dt="2025-06-18T16:14:00.093" v="105"/>
          <ac:spMkLst>
            <pc:docMk/>
            <pc:sldMk cId="291977993" sldId="330"/>
            <ac:spMk id="14" creationId="{2E95B453-4EE3-2371-AF19-DBE3F8D6A8C6}"/>
          </ac:spMkLst>
        </pc:spChg>
        <pc:picChg chg="add del mod ord">
          <ac:chgData name="MESSAOUDI Leïla" userId="S::leila.messaoudi@ulb.be::c3c4a3f9-15a8-4e5d-8859-74e66eb39d4d" providerId="AD" clId="Web-{A4450138-D335-A05F-91ED-5418295D2EBD}" dt="2025-06-18T16:10:55.350" v="87"/>
          <ac:picMkLst>
            <pc:docMk/>
            <pc:sldMk cId="291977993" sldId="330"/>
            <ac:picMk id="6" creationId="{A7A63467-B3DF-9363-2690-2585F8449E70}"/>
          </ac:picMkLst>
        </pc:picChg>
        <pc:picChg chg="add del mod ord">
          <ac:chgData name="MESSAOUDI Leïla" userId="S::leila.messaoudi@ulb.be::c3c4a3f9-15a8-4e5d-8859-74e66eb39d4d" providerId="AD" clId="Web-{A4450138-D335-A05F-91ED-5418295D2EBD}" dt="2025-06-18T16:12:05.978" v="96"/>
          <ac:picMkLst>
            <pc:docMk/>
            <pc:sldMk cId="291977993" sldId="330"/>
            <ac:picMk id="8" creationId="{CD469B71-ED0F-C67F-2F1E-2DBA853DA5EA}"/>
          </ac:picMkLst>
        </pc:picChg>
        <pc:picChg chg="add mod ord">
          <ac:chgData name="MESSAOUDI Leïla" userId="S::leila.messaoudi@ulb.be::c3c4a3f9-15a8-4e5d-8859-74e66eb39d4d" providerId="AD" clId="Web-{A4450138-D335-A05F-91ED-5418295D2EBD}" dt="2025-06-18T16:14:05.921" v="106" actId="1076"/>
          <ac:picMkLst>
            <pc:docMk/>
            <pc:sldMk cId="291977993" sldId="330"/>
            <ac:picMk id="11" creationId="{4BB29160-2264-917B-BB7C-3006FBE146E9}"/>
          </ac:picMkLst>
        </pc:picChg>
        <pc:picChg chg="add del mod ord">
          <ac:chgData name="MESSAOUDI Leïla" userId="S::leila.messaoudi@ulb.be::c3c4a3f9-15a8-4e5d-8859-74e66eb39d4d" providerId="AD" clId="Web-{A4450138-D335-A05F-91ED-5418295D2EBD}" dt="2025-06-18T16:13:53.780" v="104"/>
          <ac:picMkLst>
            <pc:docMk/>
            <pc:sldMk cId="291977993" sldId="330"/>
            <ac:picMk id="12" creationId="{4C58635B-D2A6-58A5-11F6-A2B9F9E6909F}"/>
          </ac:picMkLst>
        </pc:picChg>
        <pc:picChg chg="add mod ord">
          <ac:chgData name="MESSAOUDI Leïla" userId="S::leila.messaoudi@ulb.be::c3c4a3f9-15a8-4e5d-8859-74e66eb39d4d" providerId="AD" clId="Web-{A4450138-D335-A05F-91ED-5418295D2EBD}" dt="2025-06-18T16:14:14.125" v="107" actId="1076"/>
          <ac:picMkLst>
            <pc:docMk/>
            <pc:sldMk cId="291977993" sldId="330"/>
            <ac:picMk id="15" creationId="{C522E85F-F275-134B-959C-56C1D31BC363}"/>
          </ac:picMkLst>
        </pc:picChg>
      </pc:sldChg>
    </pc:docChg>
  </pc:docChgLst>
  <pc:docChgLst>
    <pc:chgData name="SUNDARESAN Sankara Narayanan" userId="S::sankara.narayanan.sundaresan@ulb.be::6a77c756-a135-4eb0-a259-12b64c421554" providerId="AD" clId="Web-{6CF34903-AA3D-3504-A1C1-125C424C5A04}"/>
    <pc:docChg chg="modSld">
      <pc:chgData name="SUNDARESAN Sankara Narayanan" userId="S::sankara.narayanan.sundaresan@ulb.be::6a77c756-a135-4eb0-a259-12b64c421554" providerId="AD" clId="Web-{6CF34903-AA3D-3504-A1C1-125C424C5A04}" dt="2025-06-16T16:52:01.023" v="31"/>
      <pc:docMkLst>
        <pc:docMk/>
      </pc:docMkLst>
      <pc:sldChg chg="modSp">
        <pc:chgData name="SUNDARESAN Sankara Narayanan" userId="S::sankara.narayanan.sundaresan@ulb.be::6a77c756-a135-4eb0-a259-12b64c421554" providerId="AD" clId="Web-{6CF34903-AA3D-3504-A1C1-125C424C5A04}" dt="2025-06-16T16:51:44.444" v="7" actId="20577"/>
        <pc:sldMkLst>
          <pc:docMk/>
          <pc:sldMk cId="4132634631" sldId="306"/>
        </pc:sldMkLst>
        <pc:spChg chg="mod">
          <ac:chgData name="SUNDARESAN Sankara Narayanan" userId="S::sankara.narayanan.sundaresan@ulb.be::6a77c756-a135-4eb0-a259-12b64c421554" providerId="AD" clId="Web-{6CF34903-AA3D-3504-A1C1-125C424C5A04}" dt="2025-06-16T16:51:44.444" v="7" actId="20577"/>
          <ac:spMkLst>
            <pc:docMk/>
            <pc:sldMk cId="4132634631" sldId="306"/>
            <ac:spMk id="11" creationId="{974ED423-898B-4D98-A40B-7E1E818FD957}"/>
          </ac:spMkLst>
        </pc:spChg>
      </pc:sldChg>
      <pc:sldChg chg="delSp modSp">
        <pc:chgData name="SUNDARESAN Sankara Narayanan" userId="S::sankara.narayanan.sundaresan@ulb.be::6a77c756-a135-4eb0-a259-12b64c421554" providerId="AD" clId="Web-{6CF34903-AA3D-3504-A1C1-125C424C5A04}" dt="2025-06-16T16:52:01.023" v="31"/>
        <pc:sldMkLst>
          <pc:docMk/>
          <pc:sldMk cId="937872990" sldId="323"/>
        </pc:sldMkLst>
        <pc:spChg chg="mod">
          <ac:chgData name="SUNDARESAN Sankara Narayanan" userId="S::sankara.narayanan.sundaresan@ulb.be::6a77c756-a135-4eb0-a259-12b64c421554" providerId="AD" clId="Web-{6CF34903-AA3D-3504-A1C1-125C424C5A04}" dt="2025-06-16T16:51:58.023" v="16" actId="20577"/>
          <ac:spMkLst>
            <pc:docMk/>
            <pc:sldMk cId="937872990" sldId="323"/>
            <ac:spMk id="62" creationId="{BF6DD5F9-7411-0BC4-4507-FF93B1DF9C4C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31"/>
          <ac:spMkLst>
            <pc:docMk/>
            <pc:sldMk cId="937872990" sldId="323"/>
            <ac:spMk id="63" creationId="{53B686EF-3844-5F4F-4D8A-36E87DA61032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30"/>
          <ac:spMkLst>
            <pc:docMk/>
            <pc:sldMk cId="937872990" sldId="323"/>
            <ac:spMk id="64" creationId="{815FF1D4-6F46-89C4-075C-83B3883C2099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9"/>
          <ac:spMkLst>
            <pc:docMk/>
            <pc:sldMk cId="937872990" sldId="323"/>
            <ac:spMk id="65" creationId="{CBAD6C45-73CD-89E2-7EB0-0FDA82493D4B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8"/>
          <ac:spMkLst>
            <pc:docMk/>
            <pc:sldMk cId="937872990" sldId="323"/>
            <ac:spMk id="66" creationId="{2918225E-A6E1-5F81-A4A7-3726067FD97F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7"/>
          <ac:spMkLst>
            <pc:docMk/>
            <pc:sldMk cId="937872990" sldId="323"/>
            <ac:spMk id="67" creationId="{C92134AE-FC83-75A2-97D7-08CD254738EC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6"/>
          <ac:spMkLst>
            <pc:docMk/>
            <pc:sldMk cId="937872990" sldId="323"/>
            <ac:spMk id="68" creationId="{7E8100B2-7F04-4040-850C-2AF94E39F56A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5"/>
          <ac:spMkLst>
            <pc:docMk/>
            <pc:sldMk cId="937872990" sldId="323"/>
            <ac:spMk id="69" creationId="{AA7AE713-56AD-E8CC-528B-E15ABF52B116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4"/>
          <ac:spMkLst>
            <pc:docMk/>
            <pc:sldMk cId="937872990" sldId="323"/>
            <ac:spMk id="70" creationId="{7DC7A761-912B-3543-B70A-33E341F778C1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3"/>
          <ac:spMkLst>
            <pc:docMk/>
            <pc:sldMk cId="937872990" sldId="323"/>
            <ac:spMk id="71" creationId="{D0AC3AB9-A0AD-B7F3-1633-CD0B5B027068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2"/>
          <ac:spMkLst>
            <pc:docMk/>
            <pc:sldMk cId="937872990" sldId="323"/>
            <ac:spMk id="72" creationId="{BBF8274E-7F6D-3544-0562-60C58A25C943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1"/>
          <ac:spMkLst>
            <pc:docMk/>
            <pc:sldMk cId="937872990" sldId="323"/>
            <ac:spMk id="73" creationId="{0AA00A7F-F44D-C755-164A-6A2754D656A9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20"/>
          <ac:spMkLst>
            <pc:docMk/>
            <pc:sldMk cId="937872990" sldId="323"/>
            <ac:spMk id="74" creationId="{EDE00E62-BBDB-7CE1-B661-409CFB73CCBD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23" v="18"/>
          <ac:spMkLst>
            <pc:docMk/>
            <pc:sldMk cId="937872990" sldId="323"/>
            <ac:spMk id="76" creationId="{F6BE6D43-CC6D-AA8C-E11F-3A8F4D32FDED}"/>
          </ac:spMkLst>
        </pc:spChg>
        <pc:spChg chg="del">
          <ac:chgData name="SUNDARESAN Sankara Narayanan" userId="S::sankara.narayanan.sundaresan@ulb.be::6a77c756-a135-4eb0-a259-12b64c421554" providerId="AD" clId="Web-{6CF34903-AA3D-3504-A1C1-125C424C5A04}" dt="2025-06-16T16:52:01.008" v="17"/>
          <ac:spMkLst>
            <pc:docMk/>
            <pc:sldMk cId="937872990" sldId="323"/>
            <ac:spMk id="77" creationId="{29F8CE1A-DAD8-DE78-2A1E-E63407F429AA}"/>
          </ac:spMkLst>
        </pc:spChg>
        <pc:picChg chg="del">
          <ac:chgData name="SUNDARESAN Sankara Narayanan" userId="S::sankara.narayanan.sundaresan@ulb.be::6a77c756-a135-4eb0-a259-12b64c421554" providerId="AD" clId="Web-{6CF34903-AA3D-3504-A1C1-125C424C5A04}" dt="2025-06-16T16:52:01.023" v="19"/>
          <ac:picMkLst>
            <pc:docMk/>
            <pc:sldMk cId="937872990" sldId="323"/>
            <ac:picMk id="75" creationId="{4F642A2D-AFDB-595A-EF7C-1B4A968605E9}"/>
          </ac:picMkLst>
        </pc:picChg>
      </pc:sldChg>
    </pc:docChg>
  </pc:docChgLst>
  <pc:docChgLst>
    <pc:chgData name="MESSAOUDI Leïla" userId="S::leila.messaoudi@ulb.be::c3c4a3f9-15a8-4e5d-8859-74e66eb39d4d" providerId="AD" clId="Web-{BFB2BD52-9A6F-E624-773E-06026B255635}"/>
    <pc:docChg chg="modSld">
      <pc:chgData name="MESSAOUDI Leïla" userId="S::leila.messaoudi@ulb.be::c3c4a3f9-15a8-4e5d-8859-74e66eb39d4d" providerId="AD" clId="Web-{BFB2BD52-9A6F-E624-773E-06026B255635}" dt="2025-06-19T06:13:52.773" v="2" actId="20577"/>
      <pc:docMkLst>
        <pc:docMk/>
      </pc:docMkLst>
      <pc:sldChg chg="modSp">
        <pc:chgData name="MESSAOUDI Leïla" userId="S::leila.messaoudi@ulb.be::c3c4a3f9-15a8-4e5d-8859-74e66eb39d4d" providerId="AD" clId="Web-{BFB2BD52-9A6F-E624-773E-06026B255635}" dt="2025-06-19T06:10:47.657" v="0" actId="20577"/>
        <pc:sldMkLst>
          <pc:docMk/>
          <pc:sldMk cId="3524324227" sldId="321"/>
        </pc:sldMkLst>
        <pc:spChg chg="mod">
          <ac:chgData name="MESSAOUDI Leïla" userId="S::leila.messaoudi@ulb.be::c3c4a3f9-15a8-4e5d-8859-74e66eb39d4d" providerId="AD" clId="Web-{BFB2BD52-9A6F-E624-773E-06026B255635}" dt="2025-06-19T06:10:47.657" v="0" actId="20577"/>
          <ac:spMkLst>
            <pc:docMk/>
            <pc:sldMk cId="3524324227" sldId="321"/>
            <ac:spMk id="5" creationId="{89D270EE-FC79-E07C-B61D-C137B82AB306}"/>
          </ac:spMkLst>
        </pc:spChg>
      </pc:sldChg>
      <pc:sldChg chg="modSp">
        <pc:chgData name="MESSAOUDI Leïla" userId="S::leila.messaoudi@ulb.be::c3c4a3f9-15a8-4e5d-8859-74e66eb39d4d" providerId="AD" clId="Web-{BFB2BD52-9A6F-E624-773E-06026B255635}" dt="2025-06-19T06:13:52.773" v="2" actId="20577"/>
        <pc:sldMkLst>
          <pc:docMk/>
          <pc:sldMk cId="3748708255" sldId="322"/>
        </pc:sldMkLst>
        <pc:spChg chg="mod">
          <ac:chgData name="MESSAOUDI Leïla" userId="S::leila.messaoudi@ulb.be::c3c4a3f9-15a8-4e5d-8859-74e66eb39d4d" providerId="AD" clId="Web-{BFB2BD52-9A6F-E624-773E-06026B255635}" dt="2025-06-19T06:13:52.773" v="2" actId="20577"/>
          <ac:spMkLst>
            <pc:docMk/>
            <pc:sldMk cId="3748708255" sldId="322"/>
            <ac:spMk id="24" creationId="{9C0C060C-5380-0A4E-CC53-51EAA8BBBECE}"/>
          </ac:spMkLst>
        </pc:spChg>
      </pc:sldChg>
    </pc:docChg>
  </pc:docChgLst>
  <pc:docChgLst>
    <pc:chgData name="SUNDARESAN Sankara Narayanan" userId="S::sankara.narayanan.sundaresan@ulb.be::6a77c756-a135-4eb0-a259-12b64c421554" providerId="AD" clId="Web-{E12B4D70-4292-7BC8-F7C5-69EC5ABF1F54}"/>
    <pc:docChg chg="addSld modSld">
      <pc:chgData name="SUNDARESAN Sankara Narayanan" userId="S::sankara.narayanan.sundaresan@ulb.be::6a77c756-a135-4eb0-a259-12b64c421554" providerId="AD" clId="Web-{E12B4D70-4292-7BC8-F7C5-69EC5ABF1F54}" dt="2025-06-16T16:41:02.103" v="285"/>
      <pc:docMkLst>
        <pc:docMk/>
      </pc:docMkLst>
      <pc:sldChg chg="addSp delSp modSp">
        <pc:chgData name="SUNDARESAN Sankara Narayanan" userId="S::sankara.narayanan.sundaresan@ulb.be::6a77c756-a135-4eb0-a259-12b64c421554" providerId="AD" clId="Web-{E12B4D70-4292-7BC8-F7C5-69EC5ABF1F54}" dt="2025-06-16T16:40:46.743" v="284"/>
        <pc:sldMkLst>
          <pc:docMk/>
          <pc:sldMk cId="3524324227" sldId="321"/>
        </pc:sldMkLst>
        <pc:spChg chg="del">
          <ac:chgData name="SUNDARESAN Sankara Narayanan" userId="S::sankara.narayanan.sundaresan@ulb.be::6a77c756-a135-4eb0-a259-12b64c421554" providerId="AD" clId="Web-{E12B4D70-4292-7BC8-F7C5-69EC5ABF1F54}" dt="2025-06-16T16:35:26.966" v="11"/>
          <ac:spMkLst>
            <pc:docMk/>
            <pc:sldMk cId="3524324227" sldId="321"/>
            <ac:spMk id="2" creationId="{66FD531C-DE47-86C9-7B4A-BB437636FB77}"/>
          </ac:spMkLst>
        </pc:spChg>
        <pc:spChg chg="add mod">
          <ac:chgData name="SUNDARESAN Sankara Narayanan" userId="S::sankara.narayanan.sundaresan@ulb.be::6a77c756-a135-4eb0-a259-12b64c421554" providerId="AD" clId="Web-{E12B4D70-4292-7BC8-F7C5-69EC5ABF1F54}" dt="2025-06-16T16:36:49.828" v="52" actId="20577"/>
          <ac:spMkLst>
            <pc:docMk/>
            <pc:sldMk cId="3524324227" sldId="321"/>
            <ac:spMk id="5" creationId="{89D270EE-FC79-E07C-B61D-C137B82AB306}"/>
          </ac:spMkLst>
        </pc:spChg>
        <pc:spChg chg="mod">
          <ac:chgData name="SUNDARESAN Sankara Narayanan" userId="S::sankara.narayanan.sundaresan@ulb.be::6a77c756-a135-4eb0-a259-12b64c421554" providerId="AD" clId="Web-{E12B4D70-4292-7BC8-F7C5-69EC5ABF1F54}" dt="2025-06-16T16:35:22.341" v="10" actId="20577"/>
          <ac:spMkLst>
            <pc:docMk/>
            <pc:sldMk cId="3524324227" sldId="321"/>
            <ac:spMk id="13" creationId="{9E6F1AFE-16E7-030B-35CE-3913CD3098F7}"/>
          </ac:spMkLst>
        </pc:spChg>
        <pc:spChg chg="del">
          <ac:chgData name="SUNDARESAN Sankara Narayanan" userId="S::sankara.narayanan.sundaresan@ulb.be::6a77c756-a135-4eb0-a259-12b64c421554" providerId="AD" clId="Web-{E12B4D70-4292-7BC8-F7C5-69EC5ABF1F54}" dt="2025-06-16T16:35:26.966" v="18"/>
          <ac:spMkLst>
            <pc:docMk/>
            <pc:sldMk cId="3524324227" sldId="321"/>
            <ac:spMk id="15" creationId="{A1CEDAE7-3BD9-A062-837F-52226E027CA8}"/>
          </ac:spMkLst>
        </pc:spChg>
        <pc:spChg chg="del">
          <ac:chgData name="SUNDARESAN Sankara Narayanan" userId="S::sankara.narayanan.sundaresan@ulb.be::6a77c756-a135-4eb0-a259-12b64c421554" providerId="AD" clId="Web-{E12B4D70-4292-7BC8-F7C5-69EC5ABF1F54}" dt="2025-06-16T16:35:26.966" v="17"/>
          <ac:spMkLst>
            <pc:docMk/>
            <pc:sldMk cId="3524324227" sldId="321"/>
            <ac:spMk id="18" creationId="{EBED03C9-FC54-C1DD-B964-E70145CA8ACD}"/>
          </ac:spMkLst>
        </pc:spChg>
        <pc:spChg chg="del">
          <ac:chgData name="SUNDARESAN Sankara Narayanan" userId="S::sankara.narayanan.sundaresan@ulb.be::6a77c756-a135-4eb0-a259-12b64c421554" providerId="AD" clId="Web-{E12B4D70-4292-7BC8-F7C5-69EC5ABF1F54}" dt="2025-06-16T16:35:26.966" v="16"/>
          <ac:spMkLst>
            <pc:docMk/>
            <pc:sldMk cId="3524324227" sldId="321"/>
            <ac:spMk id="19" creationId="{EA2CA450-7C06-0E96-763D-D5858844DEA1}"/>
          </ac:spMkLst>
        </pc:spChg>
        <pc:spChg chg="del">
          <ac:chgData name="SUNDARESAN Sankara Narayanan" userId="S::sankara.narayanan.sundaresan@ulb.be::6a77c756-a135-4eb0-a259-12b64c421554" providerId="AD" clId="Web-{E12B4D70-4292-7BC8-F7C5-69EC5ABF1F54}" dt="2025-06-16T16:35:26.966" v="15"/>
          <ac:spMkLst>
            <pc:docMk/>
            <pc:sldMk cId="3524324227" sldId="321"/>
            <ac:spMk id="21" creationId="{F8522776-9B57-E769-54AF-376065A66E89}"/>
          </ac:spMkLst>
        </pc:spChg>
        <pc:spChg chg="del">
          <ac:chgData name="SUNDARESAN Sankara Narayanan" userId="S::sankara.narayanan.sundaresan@ulb.be::6a77c756-a135-4eb0-a259-12b64c421554" providerId="AD" clId="Web-{E12B4D70-4292-7BC8-F7C5-69EC5ABF1F54}" dt="2025-06-16T16:35:26.966" v="14"/>
          <ac:spMkLst>
            <pc:docMk/>
            <pc:sldMk cId="3524324227" sldId="321"/>
            <ac:spMk id="23" creationId="{85849A4E-A7A8-5004-508C-5464163EBBFB}"/>
          </ac:spMkLst>
        </pc:spChg>
        <pc:spChg chg="del">
          <ac:chgData name="SUNDARESAN Sankara Narayanan" userId="S::sankara.narayanan.sundaresan@ulb.be::6a77c756-a135-4eb0-a259-12b64c421554" providerId="AD" clId="Web-{E12B4D70-4292-7BC8-F7C5-69EC5ABF1F54}" dt="2025-06-16T16:35:26.966" v="13"/>
          <ac:spMkLst>
            <pc:docMk/>
            <pc:sldMk cId="3524324227" sldId="321"/>
            <ac:spMk id="24" creationId="{05C0323B-A523-3AD1-90E2-E6D39576758C}"/>
          </ac:spMkLst>
        </pc:spChg>
        <pc:spChg chg="del">
          <ac:chgData name="SUNDARESAN Sankara Narayanan" userId="S::sankara.narayanan.sundaresan@ulb.be::6a77c756-a135-4eb0-a259-12b64c421554" providerId="AD" clId="Web-{E12B4D70-4292-7BC8-F7C5-69EC5ABF1F54}" dt="2025-06-16T16:35:26.966" v="12"/>
          <ac:spMkLst>
            <pc:docMk/>
            <pc:sldMk cId="3524324227" sldId="321"/>
            <ac:spMk id="35" creationId="{F9F03B5A-60AE-B5F8-AFC6-A58B2C85FD3B}"/>
          </ac:spMkLst>
        </pc:spChg>
        <pc:graphicFrameChg chg="add mod modGraphic">
          <ac:chgData name="SUNDARESAN Sankara Narayanan" userId="S::sankara.narayanan.sundaresan@ulb.be::6a77c756-a135-4eb0-a259-12b64c421554" providerId="AD" clId="Web-{E12B4D70-4292-7BC8-F7C5-69EC5ABF1F54}" dt="2025-06-16T16:40:46.743" v="284"/>
          <ac:graphicFrameMkLst>
            <pc:docMk/>
            <pc:sldMk cId="3524324227" sldId="321"/>
            <ac:graphicFrameMk id="11" creationId="{7F5279A3-1620-7B92-2CEF-C55E780C0BB2}"/>
          </ac:graphicFrameMkLst>
        </pc:graphicFrameChg>
        <pc:picChg chg="add mod">
          <ac:chgData name="SUNDARESAN Sankara Narayanan" userId="S::sankara.narayanan.sundaresan@ulb.be::6a77c756-a135-4eb0-a259-12b64c421554" providerId="AD" clId="Web-{E12B4D70-4292-7BC8-F7C5-69EC5ABF1F54}" dt="2025-06-16T16:37:07.173" v="55" actId="1076"/>
          <ac:picMkLst>
            <pc:docMk/>
            <pc:sldMk cId="3524324227" sldId="321"/>
            <ac:picMk id="6" creationId="{F2A48077-B72A-940D-39DD-2FE7F428BAE8}"/>
          </ac:picMkLst>
        </pc:picChg>
        <pc:picChg chg="add mod">
          <ac:chgData name="SUNDARESAN Sankara Narayanan" userId="S::sankara.narayanan.sundaresan@ulb.be::6a77c756-a135-4eb0-a259-12b64c421554" providerId="AD" clId="Web-{E12B4D70-4292-7BC8-F7C5-69EC5ABF1F54}" dt="2025-06-16T16:37:15.673" v="57" actId="1076"/>
          <ac:picMkLst>
            <pc:docMk/>
            <pc:sldMk cId="3524324227" sldId="321"/>
            <ac:picMk id="7" creationId="{24A11AE9-1C3C-E0FE-B68C-545379670E4E}"/>
          </ac:picMkLst>
        </pc:picChg>
        <pc:picChg chg="add mod">
          <ac:chgData name="SUNDARESAN Sankara Narayanan" userId="S::sankara.narayanan.sundaresan@ulb.be::6a77c756-a135-4eb0-a259-12b64c421554" providerId="AD" clId="Web-{E12B4D70-4292-7BC8-F7C5-69EC5ABF1F54}" dt="2025-06-16T16:37:23.798" v="59" actId="1076"/>
          <ac:picMkLst>
            <pc:docMk/>
            <pc:sldMk cId="3524324227" sldId="321"/>
            <ac:picMk id="8" creationId="{4BC9B80C-2BB3-6FC0-39DD-6E8C7F93536F}"/>
          </ac:picMkLst>
        </pc:picChg>
        <pc:picChg chg="add mod">
          <ac:chgData name="SUNDARESAN Sankara Narayanan" userId="S::sankara.narayanan.sundaresan@ulb.be::6a77c756-a135-4eb0-a259-12b64c421554" providerId="AD" clId="Web-{E12B4D70-4292-7BC8-F7C5-69EC5ABF1F54}" dt="2025-06-16T16:37:31.345" v="61" actId="1076"/>
          <ac:picMkLst>
            <pc:docMk/>
            <pc:sldMk cId="3524324227" sldId="321"/>
            <ac:picMk id="9" creationId="{B6B020A5-892A-646A-D67A-20A8C184A8DD}"/>
          </ac:picMkLst>
        </pc:picChg>
        <pc:picChg chg="add del mod">
          <ac:chgData name="SUNDARESAN Sankara Narayanan" userId="S::sankara.narayanan.sundaresan@ulb.be::6a77c756-a135-4eb0-a259-12b64c421554" providerId="AD" clId="Web-{E12B4D70-4292-7BC8-F7C5-69EC5ABF1F54}" dt="2025-06-16T16:38:07.019" v="64"/>
          <ac:picMkLst>
            <pc:docMk/>
            <pc:sldMk cId="3524324227" sldId="321"/>
            <ac:picMk id="10" creationId="{B88C4872-A729-82A6-AF43-0E8360380B11}"/>
          </ac:picMkLst>
        </pc:picChg>
      </pc:sldChg>
      <pc:sldChg chg="add replId">
        <pc:chgData name="SUNDARESAN Sankara Narayanan" userId="S::sankara.narayanan.sundaresan@ulb.be::6a77c756-a135-4eb0-a259-12b64c421554" providerId="AD" clId="Web-{E12B4D70-4292-7BC8-F7C5-69EC5ABF1F54}" dt="2025-06-16T16:41:02.103" v="285"/>
        <pc:sldMkLst>
          <pc:docMk/>
          <pc:sldMk cId="3748708255" sldId="322"/>
        </pc:sldMkLst>
      </pc:sldChg>
    </pc:docChg>
  </pc:docChgLst>
  <pc:docChgLst>
    <pc:chgData name="SUNDARESAN Sankara Narayanan" userId="S::sankara.narayanan.sundaresan@ulb.be::6a77c756-a135-4eb0-a259-12b64c421554" providerId="AD" clId="Web-{6A3D579C-9915-4F90-F2DA-B5D0E97C1BE3}"/>
    <pc:docChg chg="sldOrd">
      <pc:chgData name="SUNDARESAN Sankara Narayanan" userId="S::sankara.narayanan.sundaresan@ulb.be::6a77c756-a135-4eb0-a259-12b64c421554" providerId="AD" clId="Web-{6A3D579C-9915-4F90-F2DA-B5D0E97C1BE3}" dt="2025-06-16T16:41:27.963" v="0"/>
      <pc:docMkLst>
        <pc:docMk/>
      </pc:docMkLst>
      <pc:sldChg chg="ord">
        <pc:chgData name="SUNDARESAN Sankara Narayanan" userId="S::sankara.narayanan.sundaresan@ulb.be::6a77c756-a135-4eb0-a259-12b64c421554" providerId="AD" clId="Web-{6A3D579C-9915-4F90-F2DA-B5D0E97C1BE3}" dt="2025-06-16T16:41:27.963" v="0"/>
        <pc:sldMkLst>
          <pc:docMk/>
          <pc:sldMk cId="3748708255" sldId="322"/>
        </pc:sldMkLst>
      </pc:sldChg>
    </pc:docChg>
  </pc:docChgLst>
  <pc:docChgLst>
    <pc:chgData name="MESSAOUDI Leïla" userId="S::leila.messaoudi@ulb.be::c3c4a3f9-15a8-4e5d-8859-74e66eb39d4d" providerId="AD" clId="Web-{47381940-8C44-48F2-4FDF-556610F667B7}"/>
    <pc:docChg chg="delSld modSld">
      <pc:chgData name="MESSAOUDI Leïla" userId="S::leila.messaoudi@ulb.be::c3c4a3f9-15a8-4e5d-8859-74e66eb39d4d" providerId="AD" clId="Web-{47381940-8C44-48F2-4FDF-556610F667B7}" dt="2025-06-19T05:29:22.957" v="99" actId="20577"/>
      <pc:docMkLst>
        <pc:docMk/>
      </pc:docMkLst>
      <pc:sldChg chg="modSp">
        <pc:chgData name="MESSAOUDI Leïla" userId="S::leila.messaoudi@ulb.be::c3c4a3f9-15a8-4e5d-8859-74e66eb39d4d" providerId="AD" clId="Web-{47381940-8C44-48F2-4FDF-556610F667B7}" dt="2025-06-19T05:16:55.825" v="95" actId="20577"/>
        <pc:sldMkLst>
          <pc:docMk/>
          <pc:sldMk cId="3524324227" sldId="321"/>
        </pc:sldMkLst>
        <pc:spChg chg="mod">
          <ac:chgData name="MESSAOUDI Leïla" userId="S::leila.messaoudi@ulb.be::c3c4a3f9-15a8-4e5d-8859-74e66eb39d4d" providerId="AD" clId="Web-{47381940-8C44-48F2-4FDF-556610F667B7}" dt="2025-06-19T05:16:55.825" v="95" actId="20577"/>
          <ac:spMkLst>
            <pc:docMk/>
            <pc:sldMk cId="3524324227" sldId="321"/>
            <ac:spMk id="5" creationId="{89D270EE-FC79-E07C-B61D-C137B82AB306}"/>
          </ac:spMkLst>
        </pc:spChg>
      </pc:sldChg>
      <pc:sldChg chg="modSp">
        <pc:chgData name="MESSAOUDI Leïla" userId="S::leila.messaoudi@ulb.be::c3c4a3f9-15a8-4e5d-8859-74e66eb39d4d" providerId="AD" clId="Web-{47381940-8C44-48F2-4FDF-556610F667B7}" dt="2025-06-19T05:29:22.957" v="99" actId="20577"/>
        <pc:sldMkLst>
          <pc:docMk/>
          <pc:sldMk cId="3748708255" sldId="322"/>
        </pc:sldMkLst>
        <pc:spChg chg="mod">
          <ac:chgData name="MESSAOUDI Leïla" userId="S::leila.messaoudi@ulb.be::c3c4a3f9-15a8-4e5d-8859-74e66eb39d4d" providerId="AD" clId="Web-{47381940-8C44-48F2-4FDF-556610F667B7}" dt="2025-06-19T05:12:17.801" v="63" actId="20577"/>
          <ac:spMkLst>
            <pc:docMk/>
            <pc:sldMk cId="3748708255" sldId="322"/>
            <ac:spMk id="24" creationId="{9C0C060C-5380-0A4E-CC53-51EAA8BBBECE}"/>
          </ac:spMkLst>
        </pc:spChg>
        <pc:spChg chg="mod">
          <ac:chgData name="MESSAOUDI Leïla" userId="S::leila.messaoudi@ulb.be::c3c4a3f9-15a8-4e5d-8859-74e66eb39d4d" providerId="AD" clId="Web-{47381940-8C44-48F2-4FDF-556610F667B7}" dt="2025-06-19T05:29:22.957" v="99" actId="20577"/>
          <ac:spMkLst>
            <pc:docMk/>
            <pc:sldMk cId="3748708255" sldId="322"/>
            <ac:spMk id="25" creationId="{22CC9A75-01CF-82BD-910F-0F113AF842F3}"/>
          </ac:spMkLst>
        </pc:spChg>
      </pc:sldChg>
      <pc:sldChg chg="del">
        <pc:chgData name="MESSAOUDI Leïla" userId="S::leila.messaoudi@ulb.be::c3c4a3f9-15a8-4e5d-8859-74e66eb39d4d" providerId="AD" clId="Web-{47381940-8C44-48F2-4FDF-556610F667B7}" dt="2025-06-19T04:43:16.641" v="0"/>
        <pc:sldMkLst>
          <pc:docMk/>
          <pc:sldMk cId="4259113952" sldId="329"/>
        </pc:sldMkLst>
      </pc:sldChg>
    </pc:docChg>
  </pc:docChgLst>
  <pc:docChgLst>
    <pc:chgData name="SUNDARESAN Sankara Narayanan" userId="S::sankara.narayanan.sundaresan@ulb.be::6a77c756-a135-4eb0-a259-12b64c421554" providerId="AD" clId="Web-{2F41FC51-6934-0842-2749-70ACCCEBD127}"/>
    <pc:docChg chg="addSld modSld sldOrd">
      <pc:chgData name="SUNDARESAN Sankara Narayanan" userId="S::sankara.narayanan.sundaresan@ulb.be::6a77c756-a135-4eb0-a259-12b64c421554" providerId="AD" clId="Web-{2F41FC51-6934-0842-2749-70ACCCEBD127}" dt="2025-06-16T19:19:13.882" v="68"/>
      <pc:docMkLst>
        <pc:docMk/>
      </pc:docMkLst>
      <pc:sldChg chg="addSp delSp modSp">
        <pc:chgData name="SUNDARESAN Sankara Narayanan" userId="S::sankara.narayanan.sundaresan@ulb.be::6a77c756-a135-4eb0-a259-12b64c421554" providerId="AD" clId="Web-{2F41FC51-6934-0842-2749-70ACCCEBD127}" dt="2025-06-16T19:17:10.673" v="66" actId="1076"/>
        <pc:sldMkLst>
          <pc:docMk/>
          <pc:sldMk cId="937872990" sldId="323"/>
        </pc:sldMkLst>
        <pc:spChg chg="add mod">
          <ac:chgData name="SUNDARESAN Sankara Narayanan" userId="S::sankara.narayanan.sundaresan@ulb.be::6a77c756-a135-4eb0-a259-12b64c421554" providerId="AD" clId="Web-{2F41FC51-6934-0842-2749-70ACCCEBD127}" dt="2025-06-16T19:13:59.072" v="21" actId="20577"/>
          <ac:spMkLst>
            <pc:docMk/>
            <pc:sldMk cId="937872990" sldId="323"/>
            <ac:spMk id="3" creationId="{829D81F1-347D-16A5-1D4A-72693389FE84}"/>
          </ac:spMkLst>
        </pc:spChg>
        <pc:spChg chg="add del mod ord">
          <ac:chgData name="SUNDARESAN Sankara Narayanan" userId="S::sankara.narayanan.sundaresan@ulb.be::6a77c756-a135-4eb0-a259-12b64c421554" providerId="AD" clId="Web-{2F41FC51-6934-0842-2749-70ACCCEBD127}" dt="2025-06-16T19:14:54.262" v="31"/>
          <ac:spMkLst>
            <pc:docMk/>
            <pc:sldMk cId="937872990" sldId="323"/>
            <ac:spMk id="7" creationId="{BFB371A3-C29D-FFB9-F5C4-65617CB25CB3}"/>
          </ac:spMkLst>
        </pc:spChg>
        <pc:spChg chg="add mod">
          <ac:chgData name="SUNDARESAN Sankara Narayanan" userId="S::sankara.narayanan.sundaresan@ulb.be::6a77c756-a135-4eb0-a259-12b64c421554" providerId="AD" clId="Web-{2F41FC51-6934-0842-2749-70ACCCEBD127}" dt="2025-06-16T19:15:54.795" v="47" actId="14100"/>
          <ac:spMkLst>
            <pc:docMk/>
            <pc:sldMk cId="937872990" sldId="323"/>
            <ac:spMk id="9" creationId="{64F9BF24-87EC-CC0E-A09E-A417E3AA86B6}"/>
          </ac:spMkLst>
        </pc:spChg>
        <pc:spChg chg="add mod">
          <ac:chgData name="SUNDARESAN Sankara Narayanan" userId="S::sankara.narayanan.sundaresan@ulb.be::6a77c756-a135-4eb0-a259-12b64c421554" providerId="AD" clId="Web-{2F41FC51-6934-0842-2749-70ACCCEBD127}" dt="2025-06-16T19:16:11.327" v="56" actId="1076"/>
          <ac:spMkLst>
            <pc:docMk/>
            <pc:sldMk cId="937872990" sldId="323"/>
            <ac:spMk id="10" creationId="{9D6BDC03-4DC9-0F91-83D9-5CA199960098}"/>
          </ac:spMkLst>
        </pc:spChg>
        <pc:spChg chg="add del mod">
          <ac:chgData name="SUNDARESAN Sankara Narayanan" userId="S::sankara.narayanan.sundaresan@ulb.be::6a77c756-a135-4eb0-a259-12b64c421554" providerId="AD" clId="Web-{2F41FC51-6934-0842-2749-70ACCCEBD127}" dt="2025-06-16T19:16:27.109" v="60"/>
          <ac:spMkLst>
            <pc:docMk/>
            <pc:sldMk cId="937872990" sldId="323"/>
            <ac:spMk id="11" creationId="{2DF18ED0-90C5-07CD-6F22-7AF9FF1B5AEE}"/>
          </ac:spMkLst>
        </pc:spChg>
        <pc:spChg chg="add del mod">
          <ac:chgData name="SUNDARESAN Sankara Narayanan" userId="S::sankara.narayanan.sundaresan@ulb.be::6a77c756-a135-4eb0-a259-12b64c421554" providerId="AD" clId="Web-{2F41FC51-6934-0842-2749-70ACCCEBD127}" dt="2025-06-16T19:16:37.422" v="64"/>
          <ac:spMkLst>
            <pc:docMk/>
            <pc:sldMk cId="937872990" sldId="323"/>
            <ac:spMk id="12" creationId="{8981C762-C1EC-956D-8FF3-976B19DE9737}"/>
          </ac:spMkLst>
        </pc:spChg>
        <pc:spChg chg="add mod">
          <ac:chgData name="SUNDARESAN Sankara Narayanan" userId="S::sankara.narayanan.sundaresan@ulb.be::6a77c756-a135-4eb0-a259-12b64c421554" providerId="AD" clId="Web-{2F41FC51-6934-0842-2749-70ACCCEBD127}" dt="2025-06-16T19:17:10.673" v="66" actId="1076"/>
          <ac:spMkLst>
            <pc:docMk/>
            <pc:sldMk cId="937872990" sldId="323"/>
            <ac:spMk id="13" creationId="{0BDF69F3-88D1-B048-08E0-72C135ED0B60}"/>
          </ac:spMkLst>
        </pc:spChg>
        <pc:spChg chg="del">
          <ac:chgData name="SUNDARESAN Sankara Narayanan" userId="S::sankara.narayanan.sundaresan@ulb.be::6a77c756-a135-4eb0-a259-12b64c421554" providerId="AD" clId="Web-{2F41FC51-6934-0842-2749-70ACCCEBD127}" dt="2025-06-16T16:52:46.087" v="1"/>
          <ac:spMkLst>
            <pc:docMk/>
            <pc:sldMk cId="937872990" sldId="323"/>
            <ac:spMk id="78" creationId="{21CA16EE-C738-F825-A030-3A506172E280}"/>
          </ac:spMkLst>
        </pc:spChg>
        <pc:spChg chg="del">
          <ac:chgData name="SUNDARESAN Sankara Narayanan" userId="S::sankara.narayanan.sundaresan@ulb.be::6a77c756-a135-4eb0-a259-12b64c421554" providerId="AD" clId="Web-{2F41FC51-6934-0842-2749-70ACCCEBD127}" dt="2025-06-16T16:52:46.087" v="0"/>
          <ac:spMkLst>
            <pc:docMk/>
            <pc:sldMk cId="937872990" sldId="323"/>
            <ac:spMk id="79" creationId="{DBA0C08C-EC7C-C2FE-4949-87F4193022FF}"/>
          </ac:spMkLst>
        </pc:spChg>
        <pc:picChg chg="add del mod">
          <ac:chgData name="SUNDARESAN Sankara Narayanan" userId="S::sankara.narayanan.sundaresan@ulb.be::6a77c756-a135-4eb0-a259-12b64c421554" providerId="AD" clId="Web-{2F41FC51-6934-0842-2749-70ACCCEBD127}" dt="2025-06-16T19:14:56.340" v="32"/>
          <ac:picMkLst>
            <pc:docMk/>
            <pc:sldMk cId="937872990" sldId="323"/>
            <ac:picMk id="5" creationId="{AE6775E9-ADDC-99D9-16A5-9854EE7811ED}"/>
          </ac:picMkLst>
        </pc:picChg>
      </pc:sldChg>
      <pc:sldChg chg="add ord replId">
        <pc:chgData name="SUNDARESAN Sankara Narayanan" userId="S::sankara.narayanan.sundaresan@ulb.be::6a77c756-a135-4eb0-a259-12b64c421554" providerId="AD" clId="Web-{2F41FC51-6934-0842-2749-70ACCCEBD127}" dt="2025-06-16T19:19:13.882" v="68"/>
        <pc:sldMkLst>
          <pc:docMk/>
          <pc:sldMk cId="2205760683" sldId="324"/>
        </pc:sldMkLst>
      </pc:sldChg>
    </pc:docChg>
  </pc:docChgLst>
  <pc:docChgLst>
    <pc:chgData name="leilami@hotmail.be" userId="S::urn:spo:guest#leilami@hotmail.be::" providerId="AD" clId="Web-{1940E254-B610-5B73-B955-3971308E97EE}"/>
    <pc:docChg chg="addSld delSld modSld">
      <pc:chgData name="leilami@hotmail.be" userId="S::urn:spo:guest#leilami@hotmail.be::" providerId="AD" clId="Web-{1940E254-B610-5B73-B955-3971308E97EE}" dt="2025-06-17T16:38:27.509" v="88"/>
      <pc:docMkLst>
        <pc:docMk/>
      </pc:docMkLst>
      <pc:sldChg chg="modSp">
        <pc:chgData name="leilami@hotmail.be" userId="S::urn:spo:guest#leilami@hotmail.be::" providerId="AD" clId="Web-{1940E254-B610-5B73-B955-3971308E97EE}" dt="2025-06-17T16:23:51.974" v="86" actId="20577"/>
        <pc:sldMkLst>
          <pc:docMk/>
          <pc:sldMk cId="3524324227" sldId="321"/>
        </pc:sldMkLst>
        <pc:spChg chg="mod">
          <ac:chgData name="leilami@hotmail.be" userId="S::urn:spo:guest#leilami@hotmail.be::" providerId="AD" clId="Web-{1940E254-B610-5B73-B955-3971308E97EE}" dt="2025-06-17T16:23:51.974" v="86" actId="20577"/>
          <ac:spMkLst>
            <pc:docMk/>
            <pc:sldMk cId="3524324227" sldId="321"/>
            <ac:spMk id="5" creationId="{89D270EE-FC79-E07C-B61D-C137B82AB306}"/>
          </ac:spMkLst>
        </pc:spChg>
        <pc:graphicFrameChg chg="mod modGraphic">
          <ac:chgData name="leilami@hotmail.be" userId="S::urn:spo:guest#leilami@hotmail.be::" providerId="AD" clId="Web-{1940E254-B610-5B73-B955-3971308E97EE}" dt="2025-06-17T15:10:22.510" v="80"/>
          <ac:graphicFrameMkLst>
            <pc:docMk/>
            <pc:sldMk cId="3524324227" sldId="321"/>
            <ac:graphicFrameMk id="11" creationId="{7F5279A3-1620-7B92-2CEF-C55E780C0BB2}"/>
          </ac:graphicFrameMkLst>
        </pc:graphicFrameChg>
      </pc:sldChg>
      <pc:sldChg chg="new del">
        <pc:chgData name="leilami@hotmail.be" userId="S::urn:spo:guest#leilami@hotmail.be::" providerId="AD" clId="Web-{1940E254-B610-5B73-B955-3971308E97EE}" dt="2025-06-17T16:38:27.509" v="88"/>
        <pc:sldMkLst>
          <pc:docMk/>
          <pc:sldMk cId="2515272368" sldId="328"/>
        </pc:sldMkLst>
      </pc:sldChg>
    </pc:docChg>
  </pc:docChgLst>
  <pc:docChgLst>
    <pc:chgData name="SUNDARESAN Sankara Narayanan" userId="S::sankara.narayanan.sundaresan@ulb.be::6a77c756-a135-4eb0-a259-12b64c421554" providerId="AD" clId="Web-{6DF6FFF5-F1D7-B1CF-197A-B1CCB8558202}"/>
    <pc:docChg chg="addSld modSld sldOrd">
      <pc:chgData name="SUNDARESAN Sankara Narayanan" userId="S::sankara.narayanan.sundaresan@ulb.be::6a77c756-a135-4eb0-a259-12b64c421554" providerId="AD" clId="Web-{6DF6FFF5-F1D7-B1CF-197A-B1CCB8558202}" dt="2025-06-16T16:29:47.886" v="177"/>
      <pc:docMkLst>
        <pc:docMk/>
      </pc:docMkLst>
      <pc:sldChg chg="modSp">
        <pc:chgData name="SUNDARESAN Sankara Narayanan" userId="S::sankara.narayanan.sundaresan@ulb.be::6a77c756-a135-4eb0-a259-12b64c421554" providerId="AD" clId="Web-{6DF6FFF5-F1D7-B1CF-197A-B1CCB8558202}" dt="2025-06-16T16:29:27.261" v="175" actId="20577"/>
        <pc:sldMkLst>
          <pc:docMk/>
          <pc:sldMk cId="2270121494" sldId="317"/>
        </pc:sldMkLst>
        <pc:spChg chg="mod">
          <ac:chgData name="SUNDARESAN Sankara Narayanan" userId="S::sankara.narayanan.sundaresan@ulb.be::6a77c756-a135-4eb0-a259-12b64c421554" providerId="AD" clId="Web-{6DF6FFF5-F1D7-B1CF-197A-B1CCB8558202}" dt="2025-06-16T16:29:27.261" v="175" actId="20577"/>
          <ac:spMkLst>
            <pc:docMk/>
            <pc:sldMk cId="2270121494" sldId="317"/>
            <ac:spMk id="69" creationId="{3705E045-4AAA-3F95-5C4D-1E9353C3CD26}"/>
          </ac:spMkLst>
        </pc:spChg>
      </pc:sldChg>
      <pc:sldChg chg="addSp delSp modSp">
        <pc:chgData name="SUNDARESAN Sankara Narayanan" userId="S::sankara.narayanan.sundaresan@ulb.be::6a77c756-a135-4eb0-a259-12b64c421554" providerId="AD" clId="Web-{6DF6FFF5-F1D7-B1CF-197A-B1CCB8558202}" dt="2025-06-16T16:28:39.900" v="168" actId="1076"/>
        <pc:sldMkLst>
          <pc:docMk/>
          <pc:sldMk cId="58675954" sldId="319"/>
        </pc:sldMkLst>
        <pc:spChg chg="add mod">
          <ac:chgData name="SUNDARESAN Sankara Narayanan" userId="S::sankara.narayanan.sundaresan@ulb.be::6a77c756-a135-4eb0-a259-12b64c421554" providerId="AD" clId="Web-{6DF6FFF5-F1D7-B1CF-197A-B1CCB8558202}" dt="2025-06-16T16:28:24.133" v="161" actId="1076"/>
          <ac:spMkLst>
            <pc:docMk/>
            <pc:sldMk cId="58675954" sldId="319"/>
            <ac:spMk id="2" creationId="{A17135A1-1A66-14B2-25F3-EC0B551E71AA}"/>
          </ac:spMkLst>
        </pc:spChg>
        <pc:spChg chg="mod">
          <ac:chgData name="SUNDARESAN Sankara Narayanan" userId="S::sankara.narayanan.sundaresan@ulb.be::6a77c756-a135-4eb0-a259-12b64c421554" providerId="AD" clId="Web-{6DF6FFF5-F1D7-B1CF-197A-B1CCB8558202}" dt="2025-06-16T16:22:17.667" v="5" actId="20577"/>
          <ac:spMkLst>
            <pc:docMk/>
            <pc:sldMk cId="58675954" sldId="319"/>
            <ac:spMk id="13" creationId="{4DBCD9F1-1D81-41BC-3F4A-DE0CA245C7E6}"/>
          </ac:spMkLst>
        </pc:spChg>
        <pc:spChg chg="mod">
          <ac:chgData name="SUNDARESAN Sankara Narayanan" userId="S::sankara.narayanan.sundaresan@ulb.be::6a77c756-a135-4eb0-a259-12b64c421554" providerId="AD" clId="Web-{6DF6FFF5-F1D7-B1CF-197A-B1CCB8558202}" dt="2025-06-16T16:28:39.900" v="168" actId="1076"/>
          <ac:spMkLst>
            <pc:docMk/>
            <pc:sldMk cId="58675954" sldId="319"/>
            <ac:spMk id="15" creationId="{6FCB299E-907F-B5D9-F3AA-9AA41913FA42}"/>
          </ac:spMkLst>
        </pc:spChg>
        <pc:spChg chg="mod">
          <ac:chgData name="SUNDARESAN Sankara Narayanan" userId="S::sankara.narayanan.sundaresan@ulb.be::6a77c756-a135-4eb0-a259-12b64c421554" providerId="AD" clId="Web-{6DF6FFF5-F1D7-B1CF-197A-B1CCB8558202}" dt="2025-06-16T16:28:35.275" v="163" actId="1076"/>
          <ac:spMkLst>
            <pc:docMk/>
            <pc:sldMk cId="58675954" sldId="319"/>
            <ac:spMk id="18" creationId="{52A7BFBD-ECFD-76B1-04BA-2168079D680C}"/>
          </ac:spMkLst>
        </pc:spChg>
        <pc:spChg chg="mod">
          <ac:chgData name="SUNDARESAN Sankara Narayanan" userId="S::sankara.narayanan.sundaresan@ulb.be::6a77c756-a135-4eb0-a259-12b64c421554" providerId="AD" clId="Web-{6DF6FFF5-F1D7-B1CF-197A-B1CCB8558202}" dt="2025-06-16T16:28:35.290" v="164" actId="1076"/>
          <ac:spMkLst>
            <pc:docMk/>
            <pc:sldMk cId="58675954" sldId="319"/>
            <ac:spMk id="19" creationId="{D34DC5FC-3884-FA54-2074-061E4AA60F78}"/>
          </ac:spMkLst>
        </pc:spChg>
        <pc:spChg chg="mod">
          <ac:chgData name="SUNDARESAN Sankara Narayanan" userId="S::sankara.narayanan.sundaresan@ulb.be::6a77c756-a135-4eb0-a259-12b64c421554" providerId="AD" clId="Web-{6DF6FFF5-F1D7-B1CF-197A-B1CCB8558202}" dt="2025-06-16T16:28:35.306" v="165" actId="1076"/>
          <ac:spMkLst>
            <pc:docMk/>
            <pc:sldMk cId="58675954" sldId="319"/>
            <ac:spMk id="21" creationId="{CC75A1B8-1E88-794E-04D1-EC12BCB5CEBB}"/>
          </ac:spMkLst>
        </pc:spChg>
        <pc:spChg chg="mod">
          <ac:chgData name="SUNDARESAN Sankara Narayanan" userId="S::sankara.narayanan.sundaresan@ulb.be::6a77c756-a135-4eb0-a259-12b64c421554" providerId="AD" clId="Web-{6DF6FFF5-F1D7-B1CF-197A-B1CCB8558202}" dt="2025-06-16T16:28:35.321" v="166" actId="1076"/>
          <ac:spMkLst>
            <pc:docMk/>
            <pc:sldMk cId="58675954" sldId="319"/>
            <ac:spMk id="23" creationId="{76580190-4464-81B7-0872-E8046799A303}"/>
          </ac:spMkLst>
        </pc:spChg>
        <pc:spChg chg="mod">
          <ac:chgData name="SUNDARESAN Sankara Narayanan" userId="S::sankara.narayanan.sundaresan@ulb.be::6a77c756-a135-4eb0-a259-12b64c421554" providerId="AD" clId="Web-{6DF6FFF5-F1D7-B1CF-197A-B1CCB8558202}" dt="2025-06-16T16:28:35.337" v="167" actId="1076"/>
          <ac:spMkLst>
            <pc:docMk/>
            <pc:sldMk cId="58675954" sldId="319"/>
            <ac:spMk id="24" creationId="{41F9629A-34B0-A676-76F3-50E01F8825BA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2:47.340" v="22"/>
          <ac:spMkLst>
            <pc:docMk/>
            <pc:sldMk cId="58675954" sldId="319"/>
            <ac:spMk id="32" creationId="{4610ED78-E368-992B-BCE2-DFC04EEBFC3F}"/>
          </ac:spMkLst>
        </pc:spChg>
        <pc:spChg chg="mod">
          <ac:chgData name="SUNDARESAN Sankara Narayanan" userId="S::sankara.narayanan.sundaresan@ulb.be::6a77c756-a135-4eb0-a259-12b64c421554" providerId="AD" clId="Web-{6DF6FFF5-F1D7-B1CF-197A-B1CCB8558202}" dt="2025-06-16T16:24:17.765" v="74" actId="1076"/>
          <ac:spMkLst>
            <pc:docMk/>
            <pc:sldMk cId="58675954" sldId="319"/>
            <ac:spMk id="35" creationId="{631F37BD-7A43-D75F-3604-D3D80DCA9A29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47"/>
          <ac:spMkLst>
            <pc:docMk/>
            <pc:sldMk cId="58675954" sldId="319"/>
            <ac:spMk id="57" creationId="{76CC7578-FB3F-2F4B-66BB-A475F74F5816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46"/>
          <ac:spMkLst>
            <pc:docMk/>
            <pc:sldMk cId="58675954" sldId="319"/>
            <ac:spMk id="58" creationId="{3765EFF5-DF2C-F275-BB2A-C0F97F56B199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45"/>
          <ac:spMkLst>
            <pc:docMk/>
            <pc:sldMk cId="58675954" sldId="319"/>
            <ac:spMk id="60" creationId="{17E70104-646B-6CBF-EAD7-B3CC91083703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44"/>
          <ac:spMkLst>
            <pc:docMk/>
            <pc:sldMk cId="58675954" sldId="319"/>
            <ac:spMk id="62" creationId="{1B0588DD-DBC7-A942-0163-7E986B8D4936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43"/>
          <ac:spMkLst>
            <pc:docMk/>
            <pc:sldMk cId="58675954" sldId="319"/>
            <ac:spMk id="65" creationId="{9E7D5B9A-1AAD-9383-F2DC-4D792BAEADDE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42"/>
          <ac:spMkLst>
            <pc:docMk/>
            <pc:sldMk cId="58675954" sldId="319"/>
            <ac:spMk id="66" creationId="{34D8E0AB-61F2-361F-3AC6-231C563CF58F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41"/>
          <ac:spMkLst>
            <pc:docMk/>
            <pc:sldMk cId="58675954" sldId="319"/>
            <ac:spMk id="67" creationId="{9477B4D8-F1A1-C180-45C2-030E5E09E276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40"/>
          <ac:spMkLst>
            <pc:docMk/>
            <pc:sldMk cId="58675954" sldId="319"/>
            <ac:spMk id="68" creationId="{6501EE28-77C5-55D8-FCB5-3FA72614CC39}"/>
          </ac:spMkLst>
        </pc:spChg>
        <pc:spChg chg="del">
          <ac:chgData name="SUNDARESAN Sankara Narayanan" userId="S::sankara.narayanan.sundaresan@ulb.be::6a77c756-a135-4eb0-a259-12b64c421554" providerId="AD" clId="Web-{6DF6FFF5-F1D7-B1CF-197A-B1CCB8558202}" dt="2025-06-16T16:23:02.715" v="36"/>
          <ac:spMkLst>
            <pc:docMk/>
            <pc:sldMk cId="58675954" sldId="319"/>
            <ac:spMk id="72" creationId="{6AEDE9A9-F867-7808-9F09-D399438C6F2F}"/>
          </ac:spMkLst>
        </pc:spChg>
        <pc:picChg chg="del">
          <ac:chgData name="SUNDARESAN Sankara Narayanan" userId="S::sankara.narayanan.sundaresan@ulb.be::6a77c756-a135-4eb0-a259-12b64c421554" providerId="AD" clId="Web-{6DF6FFF5-F1D7-B1CF-197A-B1CCB8558202}" dt="2025-06-16T16:22:30.730" v="9"/>
          <ac:picMkLst>
            <pc:docMk/>
            <pc:sldMk cId="58675954" sldId="319"/>
            <ac:picMk id="16" creationId="{F421EFEC-B16A-177A-DBC0-3EB2C6F3DF92}"/>
          </ac:picMkLst>
        </pc:picChg>
        <pc:picChg chg="del">
          <ac:chgData name="SUNDARESAN Sankara Narayanan" userId="S::sankara.narayanan.sundaresan@ulb.be::6a77c756-a135-4eb0-a259-12b64c421554" providerId="AD" clId="Web-{6DF6FFF5-F1D7-B1CF-197A-B1CCB8558202}" dt="2025-06-16T16:22:47.246" v="21"/>
          <ac:picMkLst>
            <pc:docMk/>
            <pc:sldMk cId="58675954" sldId="319"/>
            <ac:picMk id="22" creationId="{420D7AF9-3D4A-DB14-0F28-F6EE3CD8B1D5}"/>
          </ac:picMkLst>
        </pc:picChg>
        <pc:cxnChg chg="del">
          <ac:chgData name="SUNDARESAN Sankara Narayanan" userId="S::sankara.narayanan.sundaresan@ulb.be::6a77c756-a135-4eb0-a259-12b64c421554" providerId="AD" clId="Web-{6DF6FFF5-F1D7-B1CF-197A-B1CCB8558202}" dt="2025-06-16T16:23:02.715" v="39"/>
          <ac:cxnSpMkLst>
            <pc:docMk/>
            <pc:sldMk cId="58675954" sldId="319"/>
            <ac:cxnSpMk id="69" creationId="{18498221-6E0A-9786-0F07-F932AC6F5B6F}"/>
          </ac:cxnSpMkLst>
        </pc:cxnChg>
        <pc:cxnChg chg="del">
          <ac:chgData name="SUNDARESAN Sankara Narayanan" userId="S::sankara.narayanan.sundaresan@ulb.be::6a77c756-a135-4eb0-a259-12b64c421554" providerId="AD" clId="Web-{6DF6FFF5-F1D7-B1CF-197A-B1CCB8558202}" dt="2025-06-16T16:23:02.715" v="38"/>
          <ac:cxnSpMkLst>
            <pc:docMk/>
            <pc:sldMk cId="58675954" sldId="319"/>
            <ac:cxnSpMk id="70" creationId="{B10B5302-1125-5A28-D91F-303B1881585B}"/>
          </ac:cxnSpMkLst>
        </pc:cxnChg>
        <pc:cxnChg chg="del">
          <ac:chgData name="SUNDARESAN Sankara Narayanan" userId="S::sankara.narayanan.sundaresan@ulb.be::6a77c756-a135-4eb0-a259-12b64c421554" providerId="AD" clId="Web-{6DF6FFF5-F1D7-B1CF-197A-B1CCB8558202}" dt="2025-06-16T16:23:02.715" v="37"/>
          <ac:cxnSpMkLst>
            <pc:docMk/>
            <pc:sldMk cId="58675954" sldId="319"/>
            <ac:cxnSpMk id="71" creationId="{05D4ECFE-14BF-70A6-3E40-CB5161A45D40}"/>
          </ac:cxnSpMkLst>
        </pc:cxnChg>
      </pc:sldChg>
      <pc:sldChg chg="add ord replId">
        <pc:chgData name="SUNDARESAN Sankara Narayanan" userId="S::sankara.narayanan.sundaresan@ulb.be::6a77c756-a135-4eb0-a259-12b64c421554" providerId="AD" clId="Web-{6DF6FFF5-F1D7-B1CF-197A-B1CCB8558202}" dt="2025-06-16T16:29:47.886" v="177"/>
        <pc:sldMkLst>
          <pc:docMk/>
          <pc:sldMk cId="4170944075" sldId="320"/>
        </pc:sldMkLst>
      </pc:sldChg>
    </pc:docChg>
  </pc:docChgLst>
  <pc:docChgLst>
    <pc:chgData name="SUNDARESAN Sankara Narayanan" userId="S::sankara.narayanan.sundaresan@ulb.be::6a77c756-a135-4eb0-a259-12b64c421554" providerId="AD" clId="Web-{E292FD34-B3BC-DFEE-2385-6D5EADB60B6D}"/>
    <pc:docChg chg="modSld">
      <pc:chgData name="SUNDARESAN Sankara Narayanan" userId="S::sankara.narayanan.sundaresan@ulb.be::6a77c756-a135-4eb0-a259-12b64c421554" providerId="AD" clId="Web-{E292FD34-B3BC-DFEE-2385-6D5EADB60B6D}" dt="2025-06-16T20:27:23.578" v="19"/>
      <pc:docMkLst>
        <pc:docMk/>
      </pc:docMkLst>
      <pc:sldChg chg="delSp modSp">
        <pc:chgData name="SUNDARESAN Sankara Narayanan" userId="S::sankara.narayanan.sundaresan@ulb.be::6a77c756-a135-4eb0-a259-12b64c421554" providerId="AD" clId="Web-{E292FD34-B3BC-DFEE-2385-6D5EADB60B6D}" dt="2025-06-16T20:27:23.578" v="19"/>
        <pc:sldMkLst>
          <pc:docMk/>
          <pc:sldMk cId="1043194131" sldId="327"/>
        </pc:sldMkLst>
        <pc:spChg chg="mod">
          <ac:chgData name="SUNDARESAN Sankara Narayanan" userId="S::sankara.narayanan.sundaresan@ulb.be::6a77c756-a135-4eb0-a259-12b64c421554" providerId="AD" clId="Web-{E292FD34-B3BC-DFEE-2385-6D5EADB60B6D}" dt="2025-06-16T20:27:14.781" v="15" actId="1076"/>
          <ac:spMkLst>
            <pc:docMk/>
            <pc:sldMk cId="1043194131" sldId="327"/>
            <ac:spMk id="3" creationId="{AE02337D-4890-4E35-7EB6-0FC8E7941504}"/>
          </ac:spMkLst>
        </pc:spChg>
        <pc:spChg chg="del">
          <ac:chgData name="SUNDARESAN Sankara Narayanan" userId="S::sankara.narayanan.sundaresan@ulb.be::6a77c756-a135-4eb0-a259-12b64c421554" providerId="AD" clId="Web-{E292FD34-B3BC-DFEE-2385-6D5EADB60B6D}" dt="2025-06-16T20:27:01.843" v="11"/>
          <ac:spMkLst>
            <pc:docMk/>
            <pc:sldMk cId="1043194131" sldId="327"/>
            <ac:spMk id="7" creationId="{0B757F17-95D5-D46D-083F-C23D6A7C007B}"/>
          </ac:spMkLst>
        </pc:spChg>
        <pc:spChg chg="del">
          <ac:chgData name="SUNDARESAN Sankara Narayanan" userId="S::sankara.narayanan.sundaresan@ulb.be::6a77c756-a135-4eb0-a259-12b64c421554" providerId="AD" clId="Web-{E292FD34-B3BC-DFEE-2385-6D5EADB60B6D}" dt="2025-06-16T20:27:00.859" v="10"/>
          <ac:spMkLst>
            <pc:docMk/>
            <pc:sldMk cId="1043194131" sldId="327"/>
            <ac:spMk id="8" creationId="{4BBFAEAF-3F0A-16FA-3F4F-57C8DE0A64ED}"/>
          </ac:spMkLst>
        </pc:spChg>
        <pc:spChg chg="del">
          <ac:chgData name="SUNDARESAN Sankara Narayanan" userId="S::sankara.narayanan.sundaresan@ulb.be::6a77c756-a135-4eb0-a259-12b64c421554" providerId="AD" clId="Web-{E292FD34-B3BC-DFEE-2385-6D5EADB60B6D}" dt="2025-06-16T20:27:03.624" v="13"/>
          <ac:spMkLst>
            <pc:docMk/>
            <pc:sldMk cId="1043194131" sldId="327"/>
            <ac:spMk id="9" creationId="{1529ECF4-626E-34AA-19B5-F3BD66276CA3}"/>
          </ac:spMkLst>
        </pc:spChg>
        <pc:spChg chg="del">
          <ac:chgData name="SUNDARESAN Sankara Narayanan" userId="S::sankara.narayanan.sundaresan@ulb.be::6a77c756-a135-4eb0-a259-12b64c421554" providerId="AD" clId="Web-{E292FD34-B3BC-DFEE-2385-6D5EADB60B6D}" dt="2025-06-16T20:27:02.702" v="12"/>
          <ac:spMkLst>
            <pc:docMk/>
            <pc:sldMk cId="1043194131" sldId="327"/>
            <ac:spMk id="12" creationId="{0B4ACA98-05D6-6DFB-A680-C0F39E951B81}"/>
          </ac:spMkLst>
        </pc:spChg>
        <pc:spChg chg="del mod">
          <ac:chgData name="SUNDARESAN Sankara Narayanan" userId="S::sankara.narayanan.sundaresan@ulb.be::6a77c756-a135-4eb0-a259-12b64c421554" providerId="AD" clId="Web-{E292FD34-B3BC-DFEE-2385-6D5EADB60B6D}" dt="2025-06-16T20:27:23.578" v="19"/>
          <ac:spMkLst>
            <pc:docMk/>
            <pc:sldMk cId="1043194131" sldId="327"/>
            <ac:spMk id="13" creationId="{335C3A1E-AF7A-A40F-6BE3-3F4D51A6DFA3}"/>
          </ac:spMkLst>
        </pc:spChg>
        <pc:spChg chg="del">
          <ac:chgData name="SUNDARESAN Sankara Narayanan" userId="S::sankara.narayanan.sundaresan@ulb.be::6a77c756-a135-4eb0-a259-12b64c421554" providerId="AD" clId="Web-{E292FD34-B3BC-DFEE-2385-6D5EADB60B6D}" dt="2025-06-16T20:27:16.265" v="16"/>
          <ac:spMkLst>
            <pc:docMk/>
            <pc:sldMk cId="1043194131" sldId="327"/>
            <ac:spMk id="18" creationId="{D4FECEFB-C0D9-42FC-5B40-915AFB8390E9}"/>
          </ac:spMkLst>
        </pc:spChg>
      </pc:sldChg>
    </pc:docChg>
  </pc:docChgLst>
  <pc:docChgLst>
    <pc:chgData name="SUNDARESAN Sankara Narayanan" userId="S::sankara.narayanan.sundaresan@ulb.be::6a77c756-a135-4eb0-a259-12b64c421554" providerId="AD" clId="Web-{E0BA9414-CA03-041F-BDCF-86DAEAD64C67}"/>
    <pc:docChg chg="addSld modSld sldOrd">
      <pc:chgData name="SUNDARESAN Sankara Narayanan" userId="S::sankara.narayanan.sundaresan@ulb.be::6a77c756-a135-4eb0-a259-12b64c421554" providerId="AD" clId="Web-{E0BA9414-CA03-041F-BDCF-86DAEAD64C67}" dt="2025-06-16T16:50:50.726" v="168"/>
      <pc:docMkLst>
        <pc:docMk/>
      </pc:docMkLst>
      <pc:sldChg chg="addSp delSp modSp">
        <pc:chgData name="SUNDARESAN Sankara Narayanan" userId="S::sankara.narayanan.sundaresan@ulb.be::6a77c756-a135-4eb0-a259-12b64c421554" providerId="AD" clId="Web-{E0BA9414-CA03-041F-BDCF-86DAEAD64C67}" dt="2025-06-16T16:48:43.966" v="166" actId="20577"/>
        <pc:sldMkLst>
          <pc:docMk/>
          <pc:sldMk cId="3748708255" sldId="322"/>
        </pc:sldMkLst>
        <pc:spChg chg="del">
          <ac:chgData name="SUNDARESAN Sankara Narayanan" userId="S::sankara.narayanan.sundaresan@ulb.be::6a77c756-a135-4eb0-a259-12b64c421554" providerId="AD" clId="Web-{E0BA9414-CA03-041F-BDCF-86DAEAD64C67}" dt="2025-06-16T16:42:13.124" v="28"/>
          <ac:spMkLst>
            <pc:docMk/>
            <pc:sldMk cId="3748708255" sldId="322"/>
            <ac:spMk id="3" creationId="{EB710050-75AD-8832-63D8-EEC401951D5C}"/>
          </ac:spMkLst>
        </pc:spChg>
        <pc:spChg chg="add mod">
          <ac:chgData name="SUNDARESAN Sankara Narayanan" userId="S::sankara.narayanan.sundaresan@ulb.be::6a77c756-a135-4eb0-a259-12b64c421554" providerId="AD" clId="Web-{E0BA9414-CA03-041F-BDCF-86DAEAD64C67}" dt="2025-06-16T16:43:34.568" v="60" actId="14100"/>
          <ac:spMkLst>
            <pc:docMk/>
            <pc:sldMk cId="3748708255" sldId="322"/>
            <ac:spMk id="5" creationId="{C2EB86CA-8158-D29C-6993-D28A41D524E5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27"/>
          <ac:spMkLst>
            <pc:docMk/>
            <pc:sldMk cId="3748708255" sldId="322"/>
            <ac:spMk id="6" creationId="{A630472D-1232-C9DF-AE08-D32C32C1D7FB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26"/>
          <ac:spMkLst>
            <pc:docMk/>
            <pc:sldMk cId="3748708255" sldId="322"/>
            <ac:spMk id="7" creationId="{D806B5D6-4A9E-D06B-A198-4FCE73FD26BB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25"/>
          <ac:spMkLst>
            <pc:docMk/>
            <pc:sldMk cId="3748708255" sldId="322"/>
            <ac:spMk id="8" creationId="{34625951-CB9E-7C65-ED55-54CC8B66677B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24"/>
          <ac:spMkLst>
            <pc:docMk/>
            <pc:sldMk cId="3748708255" sldId="322"/>
            <ac:spMk id="9" creationId="{234CCB99-02F1-EA32-4B90-D94A06ECDD08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23"/>
          <ac:spMkLst>
            <pc:docMk/>
            <pc:sldMk cId="3748708255" sldId="322"/>
            <ac:spMk id="10" creationId="{198DDA41-DBC2-AC3E-3AF9-E9542F57D319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22"/>
          <ac:spMkLst>
            <pc:docMk/>
            <pc:sldMk cId="3748708255" sldId="322"/>
            <ac:spMk id="11" creationId="{3FDF5EBA-52EA-0C3A-E3E1-91B915E5EF0A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21"/>
          <ac:spMkLst>
            <pc:docMk/>
            <pc:sldMk cId="3748708255" sldId="322"/>
            <ac:spMk id="12" creationId="{04DF4F9A-D972-023C-A870-8335A0FED728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20"/>
          <ac:spMkLst>
            <pc:docMk/>
            <pc:sldMk cId="3748708255" sldId="322"/>
            <ac:spMk id="13" creationId="{A795166B-31B5-BCAE-23A7-8C56BAABA2F8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19"/>
          <ac:spMkLst>
            <pc:docMk/>
            <pc:sldMk cId="3748708255" sldId="322"/>
            <ac:spMk id="14" creationId="{7ECC59EB-0B24-CF7E-2569-A57B6728DDED}"/>
          </ac:spMkLst>
        </pc:spChg>
        <pc:spChg chg="del">
          <ac:chgData name="SUNDARESAN Sankara Narayanan" userId="S::sankara.narayanan.sundaresan@ulb.be::6a77c756-a135-4eb0-a259-12b64c421554" providerId="AD" clId="Web-{E0BA9414-CA03-041F-BDCF-86DAEAD64C67}" dt="2025-06-16T16:42:13.124" v="18"/>
          <ac:spMkLst>
            <pc:docMk/>
            <pc:sldMk cId="3748708255" sldId="322"/>
            <ac:spMk id="15" creationId="{179BEA07-8224-67B2-EBD8-21EA85411A9E}"/>
          </ac:spMkLst>
        </pc:spChg>
        <pc:spChg chg="add del">
          <ac:chgData name="SUNDARESAN Sankara Narayanan" userId="S::sankara.narayanan.sundaresan@ulb.be::6a77c756-a135-4eb0-a259-12b64c421554" providerId="AD" clId="Web-{E0BA9414-CA03-041F-BDCF-86DAEAD64C67}" dt="2025-06-16T16:42:25.469" v="33"/>
          <ac:spMkLst>
            <pc:docMk/>
            <pc:sldMk cId="3748708255" sldId="322"/>
            <ac:spMk id="17" creationId="{C499F471-6FDE-822B-BEBD-4654EF821CE9}"/>
          </ac:spMkLst>
        </pc:spChg>
        <pc:spChg chg="add mod">
          <ac:chgData name="SUNDARESAN Sankara Narayanan" userId="S::sankara.narayanan.sundaresan@ulb.be::6a77c756-a135-4eb0-a259-12b64c421554" providerId="AD" clId="Web-{E0BA9414-CA03-041F-BDCF-86DAEAD64C67}" dt="2025-06-16T16:44:19.165" v="79" actId="14100"/>
          <ac:spMkLst>
            <pc:docMk/>
            <pc:sldMk cId="3748708255" sldId="322"/>
            <ac:spMk id="19" creationId="{50330F21-31C8-7E50-281D-B178A5866F00}"/>
          </ac:spMkLst>
        </pc:spChg>
        <pc:spChg chg="add del">
          <ac:chgData name="SUNDARESAN Sankara Narayanan" userId="S::sankara.narayanan.sundaresan@ulb.be::6a77c756-a135-4eb0-a259-12b64c421554" providerId="AD" clId="Web-{E0BA9414-CA03-041F-BDCF-86DAEAD64C67}" dt="2025-06-16T16:44:26.056" v="81"/>
          <ac:spMkLst>
            <pc:docMk/>
            <pc:sldMk cId="3748708255" sldId="322"/>
            <ac:spMk id="21" creationId="{9748108C-F463-F162-CC03-959F31210C68}"/>
          </ac:spMkLst>
        </pc:spChg>
        <pc:spChg chg="add mod">
          <ac:chgData name="SUNDARESAN Sankara Narayanan" userId="S::sankara.narayanan.sundaresan@ulb.be::6a77c756-a135-4eb0-a259-12b64c421554" providerId="AD" clId="Web-{E0BA9414-CA03-041F-BDCF-86DAEAD64C67}" dt="2025-06-16T16:45:01.809" v="90" actId="14100"/>
          <ac:spMkLst>
            <pc:docMk/>
            <pc:sldMk cId="3748708255" sldId="322"/>
            <ac:spMk id="22" creationId="{4A530605-4CB3-FB2E-1263-D3B8744D0C7C}"/>
          </ac:spMkLst>
        </pc:spChg>
        <pc:spChg chg="add mod">
          <ac:chgData name="SUNDARESAN Sankara Narayanan" userId="S::sankara.narayanan.sundaresan@ulb.be::6a77c756-a135-4eb0-a259-12b64c421554" providerId="AD" clId="Web-{E0BA9414-CA03-041F-BDCF-86DAEAD64C67}" dt="2025-06-16T16:47:39.071" v="130" actId="20577"/>
          <ac:spMkLst>
            <pc:docMk/>
            <pc:sldMk cId="3748708255" sldId="322"/>
            <ac:spMk id="24" creationId="{9C0C060C-5380-0A4E-CC53-51EAA8BBBECE}"/>
          </ac:spMkLst>
        </pc:spChg>
        <pc:spChg chg="add mod">
          <ac:chgData name="SUNDARESAN Sankara Narayanan" userId="S::sankara.narayanan.sundaresan@ulb.be::6a77c756-a135-4eb0-a259-12b64c421554" providerId="AD" clId="Web-{E0BA9414-CA03-041F-BDCF-86DAEAD64C67}" dt="2025-06-16T16:48:43.966" v="166" actId="20577"/>
          <ac:spMkLst>
            <pc:docMk/>
            <pc:sldMk cId="3748708255" sldId="322"/>
            <ac:spMk id="25" creationId="{22CC9A75-01CF-82BD-910F-0F113AF842F3}"/>
          </ac:spMkLst>
        </pc:spChg>
        <pc:spChg chg="mod">
          <ac:chgData name="SUNDARESAN Sankara Narayanan" userId="S::sankara.narayanan.sundaresan@ulb.be::6a77c756-a135-4eb0-a259-12b64c421554" providerId="AD" clId="Web-{E0BA9414-CA03-041F-BDCF-86DAEAD64C67}" dt="2025-06-16T16:42:06.608" v="17" actId="20577"/>
          <ac:spMkLst>
            <pc:docMk/>
            <pc:sldMk cId="3748708255" sldId="322"/>
            <ac:spMk id="123" creationId="{9297319B-3D6C-876A-B3EA-0A4A63152526}"/>
          </ac:spMkLst>
        </pc:spChg>
      </pc:sldChg>
      <pc:sldChg chg="add ord replId">
        <pc:chgData name="SUNDARESAN Sankara Narayanan" userId="S::sankara.narayanan.sundaresan@ulb.be::6a77c756-a135-4eb0-a259-12b64c421554" providerId="AD" clId="Web-{E0BA9414-CA03-041F-BDCF-86DAEAD64C67}" dt="2025-06-16T16:50:50.726" v="168"/>
        <pc:sldMkLst>
          <pc:docMk/>
          <pc:sldMk cId="937872990" sldId="323"/>
        </pc:sldMkLst>
      </pc:sldChg>
    </pc:docChg>
  </pc:docChgLst>
  <pc:docChgLst>
    <pc:chgData name="SUNDARESAN Sankara Narayanan" userId="S::sankara.narayanan.sundaresan@ulb.be::6a77c756-a135-4eb0-a259-12b64c421554" providerId="AD" clId="Web-{B1166BF9-CB5D-140D-A866-17FA9A5EE77E}"/>
    <pc:docChg chg="addSld modSld sldOrd">
      <pc:chgData name="SUNDARESAN Sankara Narayanan" userId="S::sankara.narayanan.sundaresan@ulb.be::6a77c756-a135-4eb0-a259-12b64c421554" providerId="AD" clId="Web-{B1166BF9-CB5D-140D-A866-17FA9A5EE77E}" dt="2025-06-16T20:10:49.374" v="100"/>
      <pc:docMkLst>
        <pc:docMk/>
      </pc:docMkLst>
      <pc:sldChg chg="modSp">
        <pc:chgData name="SUNDARESAN Sankara Narayanan" userId="S::sankara.narayanan.sundaresan@ulb.be::6a77c756-a135-4eb0-a259-12b64c421554" providerId="AD" clId="Web-{B1166BF9-CB5D-140D-A866-17FA9A5EE77E}" dt="2025-06-16T19:41:03.781" v="16" actId="20577"/>
        <pc:sldMkLst>
          <pc:docMk/>
          <pc:sldMk cId="1516999600" sldId="305"/>
        </pc:sldMkLst>
        <pc:spChg chg="mod">
          <ac:chgData name="SUNDARESAN Sankara Narayanan" userId="S::sankara.narayanan.sundaresan@ulb.be::6a77c756-a135-4eb0-a259-12b64c421554" providerId="AD" clId="Web-{B1166BF9-CB5D-140D-A866-17FA9A5EE77E}" dt="2025-06-16T19:41:03.781" v="16" actId="20577"/>
          <ac:spMkLst>
            <pc:docMk/>
            <pc:sldMk cId="1516999600" sldId="305"/>
            <ac:spMk id="3" creationId="{1C3D50B0-02F8-A1E6-8A67-C0B7034A4743}"/>
          </ac:spMkLst>
        </pc:spChg>
      </pc:sldChg>
      <pc:sldChg chg="addSp delSp modSp">
        <pc:chgData name="SUNDARESAN Sankara Narayanan" userId="S::sankara.narayanan.sundaresan@ulb.be::6a77c756-a135-4eb0-a259-12b64c421554" providerId="AD" clId="Web-{B1166BF9-CB5D-140D-A866-17FA9A5EE77E}" dt="2025-06-16T20:10:34.264" v="98" actId="1076"/>
        <pc:sldMkLst>
          <pc:docMk/>
          <pc:sldMk cId="173162008" sldId="325"/>
        </pc:sldMkLst>
        <pc:spChg chg="add mod">
          <ac:chgData name="SUNDARESAN Sankara Narayanan" userId="S::sankara.narayanan.sundaresan@ulb.be::6a77c756-a135-4eb0-a259-12b64c421554" providerId="AD" clId="Web-{B1166BF9-CB5D-140D-A866-17FA9A5EE77E}" dt="2025-06-16T20:07:31.570" v="42" actId="20577"/>
          <ac:spMkLst>
            <pc:docMk/>
            <pc:sldMk cId="173162008" sldId="325"/>
            <ac:spMk id="3" creationId="{7DABEEC6-7767-316E-0AB2-1BF892E65B07}"/>
          </ac:spMkLst>
        </pc:spChg>
        <pc:spChg chg="del">
          <ac:chgData name="SUNDARESAN Sankara Narayanan" userId="S::sankara.narayanan.sundaresan@ulb.be::6a77c756-a135-4eb0-a259-12b64c421554" providerId="AD" clId="Web-{B1166BF9-CB5D-140D-A866-17FA9A5EE77E}" dt="2025-06-16T20:07:12.195" v="20"/>
          <ac:spMkLst>
            <pc:docMk/>
            <pc:sldMk cId="173162008" sldId="325"/>
            <ac:spMk id="5" creationId="{8900971E-F9D0-F12E-8092-A584929D05CA}"/>
          </ac:spMkLst>
        </pc:spChg>
        <pc:spChg chg="add mod">
          <ac:chgData name="SUNDARESAN Sankara Narayanan" userId="S::sankara.narayanan.sundaresan@ulb.be::6a77c756-a135-4eb0-a259-12b64c421554" providerId="AD" clId="Web-{B1166BF9-CB5D-140D-A866-17FA9A5EE77E}" dt="2025-06-16T20:08:19.619" v="52"/>
          <ac:spMkLst>
            <pc:docMk/>
            <pc:sldMk cId="173162008" sldId="325"/>
            <ac:spMk id="12" creationId="{B7CA404F-EB10-9FD4-B052-A11032410BF3}"/>
          </ac:spMkLst>
        </pc:spChg>
        <pc:spChg chg="mod">
          <ac:chgData name="SUNDARESAN Sankara Narayanan" userId="S::sankara.narayanan.sundaresan@ulb.be::6a77c756-a135-4eb0-a259-12b64c421554" providerId="AD" clId="Web-{B1166BF9-CB5D-140D-A866-17FA9A5EE77E}" dt="2025-06-16T19:41:27.157" v="19" actId="20577"/>
          <ac:spMkLst>
            <pc:docMk/>
            <pc:sldMk cId="173162008" sldId="325"/>
            <ac:spMk id="13" creationId="{528F725E-45CE-35AB-9F18-549C1955D438}"/>
          </ac:spMkLst>
        </pc:spChg>
        <pc:spChg chg="add mod">
          <ac:chgData name="SUNDARESAN Sankara Narayanan" userId="S::sankara.narayanan.sundaresan@ulb.be::6a77c756-a135-4eb0-a259-12b64c421554" providerId="AD" clId="Web-{B1166BF9-CB5D-140D-A866-17FA9A5EE77E}" dt="2025-06-16T20:09:40.231" v="87" actId="1076"/>
          <ac:spMkLst>
            <pc:docMk/>
            <pc:sldMk cId="173162008" sldId="325"/>
            <ac:spMk id="14" creationId="{15127CDA-A368-4226-EA32-D7DA083955C7}"/>
          </ac:spMkLst>
        </pc:spChg>
        <pc:spChg chg="add mod">
          <ac:chgData name="SUNDARESAN Sankara Narayanan" userId="S::sankara.narayanan.sundaresan@ulb.be::6a77c756-a135-4eb0-a259-12b64c421554" providerId="AD" clId="Web-{B1166BF9-CB5D-140D-A866-17FA9A5EE77E}" dt="2025-06-16T20:09:40.246" v="88" actId="1076"/>
          <ac:spMkLst>
            <pc:docMk/>
            <pc:sldMk cId="173162008" sldId="325"/>
            <ac:spMk id="15" creationId="{6B7358A5-7A92-1580-1696-95BADAEB2AB5}"/>
          </ac:spMkLst>
        </pc:spChg>
        <pc:spChg chg="add mod">
          <ac:chgData name="SUNDARESAN Sankara Narayanan" userId="S::sankara.narayanan.sundaresan@ulb.be::6a77c756-a135-4eb0-a259-12b64c421554" providerId="AD" clId="Web-{B1166BF9-CB5D-140D-A866-17FA9A5EE77E}" dt="2025-06-16T20:09:47.637" v="91" actId="1076"/>
          <ac:spMkLst>
            <pc:docMk/>
            <pc:sldMk cId="173162008" sldId="325"/>
            <ac:spMk id="16" creationId="{72BFAF52-D55E-26BA-8170-DEF4BE7B2F14}"/>
          </ac:spMkLst>
        </pc:spChg>
        <pc:spChg chg="add mod">
          <ac:chgData name="SUNDARESAN Sankara Narayanan" userId="S::sankara.narayanan.sundaresan@ulb.be::6a77c756-a135-4eb0-a259-12b64c421554" providerId="AD" clId="Web-{B1166BF9-CB5D-140D-A866-17FA9A5EE77E}" dt="2025-06-16T20:09:47.653" v="92" actId="1076"/>
          <ac:spMkLst>
            <pc:docMk/>
            <pc:sldMk cId="173162008" sldId="325"/>
            <ac:spMk id="17" creationId="{324C633D-BB14-C6DA-E01C-BFE4DC049C61}"/>
          </ac:spMkLst>
        </pc:spChg>
        <pc:graphicFrameChg chg="del">
          <ac:chgData name="SUNDARESAN Sankara Narayanan" userId="S::sankara.narayanan.sundaresan@ulb.be::6a77c756-a135-4eb0-a259-12b64c421554" providerId="AD" clId="Web-{B1166BF9-CB5D-140D-A866-17FA9A5EE77E}" dt="2025-06-16T20:07:15.914" v="25"/>
          <ac:graphicFrameMkLst>
            <pc:docMk/>
            <pc:sldMk cId="173162008" sldId="325"/>
            <ac:graphicFrameMk id="11" creationId="{C6F64DA1-680F-E8F5-99A3-E50BB7C9186E}"/>
          </ac:graphicFrameMkLst>
        </pc:graphicFrameChg>
        <pc:picChg chg="del">
          <ac:chgData name="SUNDARESAN Sankara Narayanan" userId="S::sankara.narayanan.sundaresan@ulb.be::6a77c756-a135-4eb0-a259-12b64c421554" providerId="AD" clId="Web-{B1166BF9-CB5D-140D-A866-17FA9A5EE77E}" dt="2025-06-16T20:07:15.788" v="24"/>
          <ac:picMkLst>
            <pc:docMk/>
            <pc:sldMk cId="173162008" sldId="325"/>
            <ac:picMk id="6" creationId="{383D2A9B-4977-F02B-B6C3-06C5E527BAC0}"/>
          </ac:picMkLst>
        </pc:picChg>
        <pc:picChg chg="del">
          <ac:chgData name="SUNDARESAN Sankara Narayanan" userId="S::sankara.narayanan.sundaresan@ulb.be::6a77c756-a135-4eb0-a259-12b64c421554" providerId="AD" clId="Web-{B1166BF9-CB5D-140D-A866-17FA9A5EE77E}" dt="2025-06-16T20:07:15.788" v="23"/>
          <ac:picMkLst>
            <pc:docMk/>
            <pc:sldMk cId="173162008" sldId="325"/>
            <ac:picMk id="7" creationId="{0CEE4B1E-E26D-809D-A879-4129954E3F16}"/>
          </ac:picMkLst>
        </pc:picChg>
        <pc:picChg chg="del">
          <ac:chgData name="SUNDARESAN Sankara Narayanan" userId="S::sankara.narayanan.sundaresan@ulb.be::6a77c756-a135-4eb0-a259-12b64c421554" providerId="AD" clId="Web-{B1166BF9-CB5D-140D-A866-17FA9A5EE77E}" dt="2025-06-16T20:07:15.788" v="22"/>
          <ac:picMkLst>
            <pc:docMk/>
            <pc:sldMk cId="173162008" sldId="325"/>
            <ac:picMk id="8" creationId="{1358B8A9-BD51-0476-DEF8-A420C7F9B505}"/>
          </ac:picMkLst>
        </pc:picChg>
        <pc:picChg chg="del">
          <ac:chgData name="SUNDARESAN Sankara Narayanan" userId="S::sankara.narayanan.sundaresan@ulb.be::6a77c756-a135-4eb0-a259-12b64c421554" providerId="AD" clId="Web-{B1166BF9-CB5D-140D-A866-17FA9A5EE77E}" dt="2025-06-16T20:07:15.788" v="21"/>
          <ac:picMkLst>
            <pc:docMk/>
            <pc:sldMk cId="173162008" sldId="325"/>
            <ac:picMk id="9" creationId="{183A3526-F533-22D4-AA7B-5A77A4C4286C}"/>
          </ac:picMkLst>
        </pc:picChg>
        <pc:picChg chg="add mod">
          <ac:chgData name="SUNDARESAN Sankara Narayanan" userId="S::sankara.narayanan.sundaresan@ulb.be::6a77c756-a135-4eb0-a259-12b64c421554" providerId="AD" clId="Web-{B1166BF9-CB5D-140D-A866-17FA9A5EE77E}" dt="2025-06-16T20:10:04.856" v="94" actId="1076"/>
          <ac:picMkLst>
            <pc:docMk/>
            <pc:sldMk cId="173162008" sldId="325"/>
            <ac:picMk id="18" creationId="{7F908605-E1F8-B96C-FDB8-F82F710132F7}"/>
          </ac:picMkLst>
        </pc:picChg>
        <pc:picChg chg="add mod">
          <ac:chgData name="SUNDARESAN Sankara Narayanan" userId="S::sankara.narayanan.sundaresan@ulb.be::6a77c756-a135-4eb0-a259-12b64c421554" providerId="AD" clId="Web-{B1166BF9-CB5D-140D-A866-17FA9A5EE77E}" dt="2025-06-16T20:10:19.326" v="96" actId="1076"/>
          <ac:picMkLst>
            <pc:docMk/>
            <pc:sldMk cId="173162008" sldId="325"/>
            <ac:picMk id="19" creationId="{70382C97-D656-68B8-2AAE-32D3D196ABED}"/>
          </ac:picMkLst>
        </pc:picChg>
        <pc:picChg chg="add mod">
          <ac:chgData name="SUNDARESAN Sankara Narayanan" userId="S::sankara.narayanan.sundaresan@ulb.be::6a77c756-a135-4eb0-a259-12b64c421554" providerId="AD" clId="Web-{B1166BF9-CB5D-140D-A866-17FA9A5EE77E}" dt="2025-06-16T20:10:34.264" v="98" actId="1076"/>
          <ac:picMkLst>
            <pc:docMk/>
            <pc:sldMk cId="173162008" sldId="325"/>
            <ac:picMk id="20" creationId="{565C1AFC-612A-D93C-6A7B-A481F72874A0}"/>
          </ac:picMkLst>
        </pc:picChg>
      </pc:sldChg>
      <pc:sldChg chg="add ord replId">
        <pc:chgData name="SUNDARESAN Sankara Narayanan" userId="S::sankara.narayanan.sundaresan@ulb.be::6a77c756-a135-4eb0-a259-12b64c421554" providerId="AD" clId="Web-{B1166BF9-CB5D-140D-A866-17FA9A5EE77E}" dt="2025-06-16T20:10:49.374" v="100"/>
        <pc:sldMkLst>
          <pc:docMk/>
          <pc:sldMk cId="253602331" sldId="326"/>
        </pc:sldMkLst>
      </pc:sldChg>
    </pc:docChg>
  </pc:docChgLst>
  <pc:docChgLst>
    <pc:chgData name="MESSAOUDI Leïla" userId="S::leila.messaoudi@ulb.be::c3c4a3f9-15a8-4e5d-8859-74e66eb39d4d" providerId="AD" clId="Web-{B6C0ED42-9293-5F1E-B4B9-F1FF59019A30}"/>
    <pc:docChg chg="addSld modSld">
      <pc:chgData name="MESSAOUDI Leïla" userId="S::leila.messaoudi@ulb.be::c3c4a3f9-15a8-4e5d-8859-74e66eb39d4d" providerId="AD" clId="Web-{B6C0ED42-9293-5F1E-B4B9-F1FF59019A30}" dt="2025-06-18T18:36:54.898" v="50" actId="20577"/>
      <pc:docMkLst>
        <pc:docMk/>
      </pc:docMkLst>
      <pc:sldChg chg="modSp">
        <pc:chgData name="MESSAOUDI Leïla" userId="S::leila.messaoudi@ulb.be::c3c4a3f9-15a8-4e5d-8859-74e66eb39d4d" providerId="AD" clId="Web-{B6C0ED42-9293-5F1E-B4B9-F1FF59019A30}" dt="2025-06-18T17:20:55.831" v="3" actId="1076"/>
        <pc:sldMkLst>
          <pc:docMk/>
          <pc:sldMk cId="4170944075" sldId="320"/>
        </pc:sldMkLst>
        <pc:spChg chg="mod">
          <ac:chgData name="MESSAOUDI Leïla" userId="S::leila.messaoudi@ulb.be::c3c4a3f9-15a8-4e5d-8859-74e66eb39d4d" providerId="AD" clId="Web-{B6C0ED42-9293-5F1E-B4B9-F1FF59019A30}" dt="2025-06-18T17:20:47.502" v="2" actId="20577"/>
          <ac:spMkLst>
            <pc:docMk/>
            <pc:sldMk cId="4170944075" sldId="320"/>
            <ac:spMk id="3" creationId="{1BC7649D-07FC-D655-5CCE-F5A64362AA77}"/>
          </ac:spMkLst>
        </pc:spChg>
        <pc:spChg chg="mod">
          <ac:chgData name="MESSAOUDI Leïla" userId="S::leila.messaoudi@ulb.be::c3c4a3f9-15a8-4e5d-8859-74e66eb39d4d" providerId="AD" clId="Web-{B6C0ED42-9293-5F1E-B4B9-F1FF59019A30}" dt="2025-06-18T17:20:55.831" v="3" actId="1076"/>
          <ac:spMkLst>
            <pc:docMk/>
            <pc:sldMk cId="4170944075" sldId="320"/>
            <ac:spMk id="13" creationId="{CE3B7C53-F80B-1C59-FCC8-576EB9B3B466}"/>
          </ac:spMkLst>
        </pc:spChg>
      </pc:sldChg>
      <pc:sldChg chg="addSp delSp modSp">
        <pc:chgData name="MESSAOUDI Leïla" userId="S::leila.messaoudi@ulb.be::c3c4a3f9-15a8-4e5d-8859-74e66eb39d4d" providerId="AD" clId="Web-{B6C0ED42-9293-5F1E-B4B9-F1FF59019A30}" dt="2025-06-18T18:28:40.630" v="38" actId="20577"/>
        <pc:sldMkLst>
          <pc:docMk/>
          <pc:sldMk cId="3524324227" sldId="321"/>
        </pc:sldMkLst>
        <pc:spChg chg="mod">
          <ac:chgData name="MESSAOUDI Leïla" userId="S::leila.messaoudi@ulb.be::c3c4a3f9-15a8-4e5d-8859-74e66eb39d4d" providerId="AD" clId="Web-{B6C0ED42-9293-5F1E-B4B9-F1FF59019A30}" dt="2025-06-18T18:28:40.630" v="38" actId="20577"/>
          <ac:spMkLst>
            <pc:docMk/>
            <pc:sldMk cId="3524324227" sldId="321"/>
            <ac:spMk id="5" creationId="{89D270EE-FC79-E07C-B61D-C137B82AB306}"/>
          </ac:spMkLst>
        </pc:spChg>
        <pc:spChg chg="mod">
          <ac:chgData name="MESSAOUDI Leïla" userId="S::leila.messaoudi@ulb.be::c3c4a3f9-15a8-4e5d-8859-74e66eb39d4d" providerId="AD" clId="Web-{B6C0ED42-9293-5F1E-B4B9-F1FF59019A30}" dt="2025-06-18T17:29:55.283" v="7" actId="20577"/>
          <ac:spMkLst>
            <pc:docMk/>
            <pc:sldMk cId="3524324227" sldId="321"/>
            <ac:spMk id="13" creationId="{9E6F1AFE-16E7-030B-35CE-3913CD3098F7}"/>
          </ac:spMkLst>
        </pc:spChg>
        <pc:picChg chg="add del">
          <ac:chgData name="MESSAOUDI Leïla" userId="S::leila.messaoudi@ulb.be::c3c4a3f9-15a8-4e5d-8859-74e66eb39d4d" providerId="AD" clId="Web-{B6C0ED42-9293-5F1E-B4B9-F1FF59019A30}" dt="2025-06-18T18:26:44.859" v="26"/>
          <ac:picMkLst>
            <pc:docMk/>
            <pc:sldMk cId="3524324227" sldId="321"/>
            <ac:picMk id="8" creationId="{4BC9B80C-2BB3-6FC0-39DD-6E8C7F93536F}"/>
          </ac:picMkLst>
        </pc:picChg>
        <pc:picChg chg="mod">
          <ac:chgData name="MESSAOUDI Leïla" userId="S::leila.messaoudi@ulb.be::c3c4a3f9-15a8-4e5d-8859-74e66eb39d4d" providerId="AD" clId="Web-{B6C0ED42-9293-5F1E-B4B9-F1FF59019A30}" dt="2025-06-18T18:26:36.218" v="23" actId="1076"/>
          <ac:picMkLst>
            <pc:docMk/>
            <pc:sldMk cId="3524324227" sldId="321"/>
            <ac:picMk id="9" creationId="{B6B020A5-892A-646A-D67A-20A8C184A8DD}"/>
          </ac:picMkLst>
        </pc:picChg>
      </pc:sldChg>
      <pc:sldChg chg="modSp new">
        <pc:chgData name="MESSAOUDI Leïla" userId="S::leila.messaoudi@ulb.be::c3c4a3f9-15a8-4e5d-8859-74e66eb39d4d" providerId="AD" clId="Web-{B6C0ED42-9293-5F1E-B4B9-F1FF59019A30}" dt="2025-06-18T18:36:54.898" v="50" actId="20577"/>
        <pc:sldMkLst>
          <pc:docMk/>
          <pc:sldMk cId="999225516" sldId="331"/>
        </pc:sldMkLst>
        <pc:spChg chg="mod">
          <ac:chgData name="MESSAOUDI Leïla" userId="S::leila.messaoudi@ulb.be::c3c4a3f9-15a8-4e5d-8859-74e66eb39d4d" providerId="AD" clId="Web-{B6C0ED42-9293-5F1E-B4B9-F1FF59019A30}" dt="2025-06-18T18:36:54.898" v="50" actId="20577"/>
          <ac:spMkLst>
            <pc:docMk/>
            <pc:sldMk cId="999225516" sldId="331"/>
            <ac:spMk id="2" creationId="{02F2AA4A-F322-E619-7941-900AA47D03E1}"/>
          </ac:spMkLst>
        </pc:spChg>
      </pc:sldChg>
    </pc:docChg>
  </pc:docChgLst>
  <pc:docChgLst>
    <pc:chgData name="SUNDARESAN Sankara Narayanan" userId="S::sankara.narayanan.sundaresan@ulb.be::6a77c756-a135-4eb0-a259-12b64c421554" providerId="AD" clId="Web-{5E425C23-98FF-9F4C-68CE-18D56B0180AA}"/>
    <pc:docChg chg="addSld modSld sldOrd">
      <pc:chgData name="SUNDARESAN Sankara Narayanan" userId="S::sankara.narayanan.sundaresan@ulb.be::6a77c756-a135-4eb0-a259-12b64c421554" providerId="AD" clId="Web-{5E425C23-98FF-9F4C-68CE-18D56B0180AA}" dt="2025-06-16T16:34:13.483" v="119"/>
      <pc:docMkLst>
        <pc:docMk/>
      </pc:docMkLst>
      <pc:sldChg chg="addSp delSp modSp">
        <pc:chgData name="SUNDARESAN Sankara Narayanan" userId="S::sankara.narayanan.sundaresan@ulb.be::6a77c756-a135-4eb0-a259-12b64c421554" providerId="AD" clId="Web-{5E425C23-98FF-9F4C-68CE-18D56B0180AA}" dt="2025-06-16T16:33:55.217" v="117" actId="1076"/>
        <pc:sldMkLst>
          <pc:docMk/>
          <pc:sldMk cId="4170944075" sldId="320"/>
        </pc:sldMkLst>
        <pc:spChg chg="add mod">
          <ac:chgData name="SUNDARESAN Sankara Narayanan" userId="S::sankara.narayanan.sundaresan@ulb.be::6a77c756-a135-4eb0-a259-12b64c421554" providerId="AD" clId="Web-{5E425C23-98FF-9F4C-68CE-18D56B0180AA}" dt="2025-06-16T16:31:22.649" v="40" actId="14100"/>
          <ac:spMkLst>
            <pc:docMk/>
            <pc:sldMk cId="4170944075" sldId="320"/>
            <ac:spMk id="3" creationId="{1BC7649D-07FC-D655-5CCE-F5A64362AA77}"/>
          </ac:spMkLst>
        </pc:spChg>
        <pc:spChg chg="add mod">
          <ac:chgData name="SUNDARESAN Sankara Narayanan" userId="S::sankara.narayanan.sundaresan@ulb.be::6a77c756-a135-4eb0-a259-12b64c421554" providerId="AD" clId="Web-{5E425C23-98FF-9F4C-68CE-18D56B0180AA}" dt="2025-06-16T16:33:55.139" v="109" actId="1076"/>
          <ac:spMkLst>
            <pc:docMk/>
            <pc:sldMk cId="4170944075" sldId="320"/>
            <ac:spMk id="6" creationId="{027674B7-B9FE-D1D7-15CF-A7AB7B24959B}"/>
          </ac:spMkLst>
        </pc:spChg>
        <pc:spChg chg="add mod">
          <ac:chgData name="SUNDARESAN Sankara Narayanan" userId="S::sankara.narayanan.sundaresan@ulb.be::6a77c756-a135-4eb0-a259-12b64c421554" providerId="AD" clId="Web-{5E425C23-98FF-9F4C-68CE-18D56B0180AA}" dt="2025-06-16T16:33:55.154" v="110" actId="1076"/>
          <ac:spMkLst>
            <pc:docMk/>
            <pc:sldMk cId="4170944075" sldId="320"/>
            <ac:spMk id="8" creationId="{3A36EE5A-66D5-2DA1-8FF4-DFDA1BD15FF6}"/>
          </ac:spMkLst>
        </pc:spChg>
        <pc:spChg chg="add mod">
          <ac:chgData name="SUNDARESAN Sankara Narayanan" userId="S::sankara.narayanan.sundaresan@ulb.be::6a77c756-a135-4eb0-a259-12b64c421554" providerId="AD" clId="Web-{5E425C23-98FF-9F4C-68CE-18D56B0180AA}" dt="2025-06-16T16:33:55.170" v="111" actId="1076"/>
          <ac:spMkLst>
            <pc:docMk/>
            <pc:sldMk cId="4170944075" sldId="320"/>
            <ac:spMk id="10" creationId="{53FCDACE-66B8-B6D7-0FDF-F5A9C185899C}"/>
          </ac:spMkLst>
        </pc:spChg>
        <pc:spChg chg="add del mod">
          <ac:chgData name="SUNDARESAN Sankara Narayanan" userId="S::sankara.narayanan.sundaresan@ulb.be::6a77c756-a135-4eb0-a259-12b64c421554" providerId="AD" clId="Web-{5E425C23-98FF-9F4C-68CE-18D56B0180AA}" dt="2025-06-16T16:32:46.464" v="68"/>
          <ac:spMkLst>
            <pc:docMk/>
            <pc:sldMk cId="4170944075" sldId="320"/>
            <ac:spMk id="12" creationId="{CC4DFD26-F74D-8DF3-8630-8F7FB6557307}"/>
          </ac:spMkLst>
        </pc:spChg>
        <pc:spChg chg="mod">
          <ac:chgData name="SUNDARESAN Sankara Narayanan" userId="S::sankara.narayanan.sundaresan@ulb.be::6a77c756-a135-4eb0-a259-12b64c421554" providerId="AD" clId="Web-{5E425C23-98FF-9F4C-68CE-18D56B0180AA}" dt="2025-06-16T16:30:20.615" v="11" actId="20577"/>
          <ac:spMkLst>
            <pc:docMk/>
            <pc:sldMk cId="4170944075" sldId="320"/>
            <ac:spMk id="13" creationId="{CE3B7C53-F80B-1C59-FCC8-576EB9B3B466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40" v="28"/>
          <ac:spMkLst>
            <pc:docMk/>
            <pc:sldMk cId="4170944075" sldId="320"/>
            <ac:spMk id="15" creationId="{87402D60-A201-8BE0-911A-37FC718B163B}"/>
          </ac:spMkLst>
        </pc:spChg>
        <pc:spChg chg="add mod">
          <ac:chgData name="SUNDARESAN Sankara Narayanan" userId="S::sankara.narayanan.sundaresan@ulb.be::6a77c756-a135-4eb0-a259-12b64c421554" providerId="AD" clId="Web-{5E425C23-98FF-9F4C-68CE-18D56B0180AA}" dt="2025-06-16T16:33:55.170" v="112" actId="1076"/>
          <ac:spMkLst>
            <pc:docMk/>
            <pc:sldMk cId="4170944075" sldId="320"/>
            <ac:spMk id="16" creationId="{82096D52-F871-D224-AA8E-F14CBAA857E0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40" v="27"/>
          <ac:spMkLst>
            <pc:docMk/>
            <pc:sldMk cId="4170944075" sldId="320"/>
            <ac:spMk id="17" creationId="{9C673C75-28BB-D9B7-D1E3-B2CDD00656DC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40" v="26"/>
          <ac:spMkLst>
            <pc:docMk/>
            <pc:sldMk cId="4170944075" sldId="320"/>
            <ac:spMk id="18" creationId="{6BC93136-CE64-91CA-5B18-CEF12C6D564B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40" v="23"/>
          <ac:spMkLst>
            <pc:docMk/>
            <pc:sldMk cId="4170944075" sldId="320"/>
            <ac:spMk id="21" creationId="{FE8B4638-281F-A16C-33A9-8296BCFC914F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40" v="22"/>
          <ac:spMkLst>
            <pc:docMk/>
            <pc:sldMk cId="4170944075" sldId="320"/>
            <ac:spMk id="22" creationId="{40D8848E-3B86-220D-2ACD-77573A252E47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40" v="21"/>
          <ac:spMkLst>
            <pc:docMk/>
            <pc:sldMk cId="4170944075" sldId="320"/>
            <ac:spMk id="23" creationId="{9B861CF7-209C-85B7-1D5B-4E5D98CD26C1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40" v="20"/>
          <ac:spMkLst>
            <pc:docMk/>
            <pc:sldMk cId="4170944075" sldId="320"/>
            <ac:spMk id="24" creationId="{BD905BC3-4A80-6E9C-CB59-19DD776953D5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25" v="19"/>
          <ac:spMkLst>
            <pc:docMk/>
            <pc:sldMk cId="4170944075" sldId="320"/>
            <ac:spMk id="25" creationId="{A4735E47-0F15-4B60-D995-04B03A12CCBD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25" v="18"/>
          <ac:spMkLst>
            <pc:docMk/>
            <pc:sldMk cId="4170944075" sldId="320"/>
            <ac:spMk id="26" creationId="{BBF9B2DA-7F3C-66BB-2F62-D53ACD626504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25" v="17"/>
          <ac:spMkLst>
            <pc:docMk/>
            <pc:sldMk cId="4170944075" sldId="320"/>
            <ac:spMk id="27" creationId="{86805454-373A-52BD-C82E-133A7CB0A673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25" v="16"/>
          <ac:spMkLst>
            <pc:docMk/>
            <pc:sldMk cId="4170944075" sldId="320"/>
            <ac:spMk id="28" creationId="{A3DC7760-54AE-2CBF-7062-0DAE0ED10594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25" v="15"/>
          <ac:spMkLst>
            <pc:docMk/>
            <pc:sldMk cId="4170944075" sldId="320"/>
            <ac:spMk id="29" creationId="{252FA267-50C4-B572-EF32-B10EDDEA4F10}"/>
          </ac:spMkLst>
        </pc:spChg>
        <pc:spChg chg="del">
          <ac:chgData name="SUNDARESAN Sankara Narayanan" userId="S::sankara.narayanan.sundaresan@ulb.be::6a77c756-a135-4eb0-a259-12b64c421554" providerId="AD" clId="Web-{5E425C23-98FF-9F4C-68CE-18D56B0180AA}" dt="2025-06-16T16:30:28.725" v="14"/>
          <ac:spMkLst>
            <pc:docMk/>
            <pc:sldMk cId="4170944075" sldId="320"/>
            <ac:spMk id="31" creationId="{2C685E78-0A4C-B094-CBE8-5EDE578AEA53}"/>
          </ac:spMkLst>
        </pc:spChg>
        <pc:spChg chg="add mod">
          <ac:chgData name="SUNDARESAN Sankara Narayanan" userId="S::sankara.narayanan.sundaresan@ulb.be::6a77c756-a135-4eb0-a259-12b64c421554" providerId="AD" clId="Web-{5E425C23-98FF-9F4C-68CE-18D56B0180AA}" dt="2025-06-16T16:33:55.185" v="113" actId="1076"/>
          <ac:spMkLst>
            <pc:docMk/>
            <pc:sldMk cId="4170944075" sldId="320"/>
            <ac:spMk id="34" creationId="{7BCDB641-8A01-723D-298F-3A08E37E2BF3}"/>
          </ac:spMkLst>
        </pc:spChg>
        <pc:spChg chg="add mod">
          <ac:chgData name="SUNDARESAN Sankara Narayanan" userId="S::sankara.narayanan.sundaresan@ulb.be::6a77c756-a135-4eb0-a259-12b64c421554" providerId="AD" clId="Web-{5E425C23-98FF-9F4C-68CE-18D56B0180AA}" dt="2025-06-16T16:33:55.201" v="114" actId="1076"/>
          <ac:spMkLst>
            <pc:docMk/>
            <pc:sldMk cId="4170944075" sldId="320"/>
            <ac:spMk id="36" creationId="{ABAAE01D-650C-A79E-D3E6-B06114173CDA}"/>
          </ac:spMkLst>
        </pc:spChg>
        <pc:spChg chg="add del mod">
          <ac:chgData name="SUNDARESAN Sankara Narayanan" userId="S::sankara.narayanan.sundaresan@ulb.be::6a77c756-a135-4eb0-a259-12b64c421554" providerId="AD" clId="Web-{5E425C23-98FF-9F4C-68CE-18D56B0180AA}" dt="2025-06-16T16:33:16.012" v="83"/>
          <ac:spMkLst>
            <pc:docMk/>
            <pc:sldMk cId="4170944075" sldId="320"/>
            <ac:spMk id="38" creationId="{DC887E89-327B-F2B2-594B-B6E550D1CF2C}"/>
          </ac:spMkLst>
        </pc:spChg>
        <pc:spChg chg="add mod">
          <ac:chgData name="SUNDARESAN Sankara Narayanan" userId="S::sankara.narayanan.sundaresan@ulb.be::6a77c756-a135-4eb0-a259-12b64c421554" providerId="AD" clId="Web-{5E425C23-98FF-9F4C-68CE-18D56B0180AA}" dt="2025-06-16T16:33:55.201" v="115" actId="1076"/>
          <ac:spMkLst>
            <pc:docMk/>
            <pc:sldMk cId="4170944075" sldId="320"/>
            <ac:spMk id="40" creationId="{A8633C89-51BA-1A30-EE4C-A1124246BD59}"/>
          </ac:spMkLst>
        </pc:spChg>
        <pc:spChg chg="add mod">
          <ac:chgData name="SUNDARESAN Sankara Narayanan" userId="S::sankara.narayanan.sundaresan@ulb.be::6a77c756-a135-4eb0-a259-12b64c421554" providerId="AD" clId="Web-{5E425C23-98FF-9F4C-68CE-18D56B0180AA}" dt="2025-06-16T16:33:55.217" v="116" actId="1076"/>
          <ac:spMkLst>
            <pc:docMk/>
            <pc:sldMk cId="4170944075" sldId="320"/>
            <ac:spMk id="42" creationId="{EF22F1FA-D73A-3BAA-014D-63E29488C200}"/>
          </ac:spMkLst>
        </pc:spChg>
        <pc:picChg chg="del">
          <ac:chgData name="SUNDARESAN Sankara Narayanan" userId="S::sankara.narayanan.sundaresan@ulb.be::6a77c756-a135-4eb0-a259-12b64c421554" providerId="AD" clId="Web-{5E425C23-98FF-9F4C-68CE-18D56B0180AA}" dt="2025-06-16T16:30:28.740" v="25"/>
          <ac:picMkLst>
            <pc:docMk/>
            <pc:sldMk cId="4170944075" sldId="320"/>
            <ac:picMk id="19" creationId="{218FA6FF-F02A-EB7E-C4D7-94A079853D7E}"/>
          </ac:picMkLst>
        </pc:picChg>
        <pc:picChg chg="del">
          <ac:chgData name="SUNDARESAN Sankara Narayanan" userId="S::sankara.narayanan.sundaresan@ulb.be::6a77c756-a135-4eb0-a259-12b64c421554" providerId="AD" clId="Web-{5E425C23-98FF-9F4C-68CE-18D56B0180AA}" dt="2025-06-16T16:30:28.740" v="24"/>
          <ac:picMkLst>
            <pc:docMk/>
            <pc:sldMk cId="4170944075" sldId="320"/>
            <ac:picMk id="20" creationId="{0A983C7A-A324-6EDB-A168-AEE9DE782596}"/>
          </ac:picMkLst>
        </pc:picChg>
        <pc:picChg chg="del">
          <ac:chgData name="SUNDARESAN Sankara Narayanan" userId="S::sankara.narayanan.sundaresan@ulb.be::6a77c756-a135-4eb0-a259-12b64c421554" providerId="AD" clId="Web-{5E425C23-98FF-9F4C-68CE-18D56B0180AA}" dt="2025-06-16T16:30:28.725" v="13"/>
          <ac:picMkLst>
            <pc:docMk/>
            <pc:sldMk cId="4170944075" sldId="320"/>
            <ac:picMk id="32" creationId="{2F393743-30CE-CF70-9655-BF07679DE400}"/>
          </ac:picMkLst>
        </pc:picChg>
        <pc:picChg chg="del">
          <ac:chgData name="SUNDARESAN Sankara Narayanan" userId="S::sankara.narayanan.sundaresan@ulb.be::6a77c756-a135-4eb0-a259-12b64c421554" providerId="AD" clId="Web-{5E425C23-98FF-9F4C-68CE-18D56B0180AA}" dt="2025-06-16T16:30:28.725" v="12"/>
          <ac:picMkLst>
            <pc:docMk/>
            <pc:sldMk cId="4170944075" sldId="320"/>
            <ac:picMk id="33" creationId="{37BF3803-C752-EC9D-FA17-FD217734B1F6}"/>
          </ac:picMkLst>
        </pc:picChg>
        <pc:picChg chg="add mod">
          <ac:chgData name="SUNDARESAN Sankara Narayanan" userId="S::sankara.narayanan.sundaresan@ulb.be::6a77c756-a135-4eb0-a259-12b64c421554" providerId="AD" clId="Web-{5E425C23-98FF-9F4C-68CE-18D56B0180AA}" dt="2025-06-16T16:33:55.217" v="117" actId="1076"/>
          <ac:picMkLst>
            <pc:docMk/>
            <pc:sldMk cId="4170944075" sldId="320"/>
            <ac:picMk id="44" creationId="{9CCE3312-C423-E9B5-CD2A-E395934BDA3C}"/>
          </ac:picMkLst>
        </pc:picChg>
      </pc:sldChg>
      <pc:sldChg chg="add ord replId">
        <pc:chgData name="SUNDARESAN Sankara Narayanan" userId="S::sankara.narayanan.sundaresan@ulb.be::6a77c756-a135-4eb0-a259-12b64c421554" providerId="AD" clId="Web-{5E425C23-98FF-9F4C-68CE-18D56B0180AA}" dt="2025-06-16T16:34:13.483" v="119"/>
        <pc:sldMkLst>
          <pc:docMk/>
          <pc:sldMk cId="3524324227" sldId="321"/>
        </pc:sldMkLst>
      </pc:sldChg>
    </pc:docChg>
  </pc:docChgLst>
  <pc:docChgLst>
    <pc:chgData name="SUNDARESAN Sankara Narayanan" userId="S::sankara.narayanan.sundaresan@ulb.be::6a77c756-a135-4eb0-a259-12b64c421554" providerId="AD" clId="Web-{FBB88301-C203-558F-C4F6-F41F48422223}"/>
    <pc:docChg chg="modSld">
      <pc:chgData name="SUNDARESAN Sankara Narayanan" userId="S::sankara.narayanan.sundaresan@ulb.be::6a77c756-a135-4eb0-a259-12b64c421554" providerId="AD" clId="Web-{FBB88301-C203-558F-C4F6-F41F48422223}" dt="2025-06-18T20:05:46.788" v="18" actId="1076"/>
      <pc:docMkLst>
        <pc:docMk/>
      </pc:docMkLst>
      <pc:sldChg chg="addSp delSp modSp">
        <pc:chgData name="SUNDARESAN Sankara Narayanan" userId="S::sankara.narayanan.sundaresan@ulb.be::6a77c756-a135-4eb0-a259-12b64c421554" providerId="AD" clId="Web-{FBB88301-C203-558F-C4F6-F41F48422223}" dt="2025-06-18T20:05:46.788" v="18" actId="1076"/>
        <pc:sldMkLst>
          <pc:docMk/>
          <pc:sldMk cId="999225516" sldId="331"/>
        </pc:sldMkLst>
        <pc:spChg chg="del mod">
          <ac:chgData name="SUNDARESAN Sankara Narayanan" userId="S::sankara.narayanan.sundaresan@ulb.be::6a77c756-a135-4eb0-a259-12b64c421554" providerId="AD" clId="Web-{FBB88301-C203-558F-C4F6-F41F48422223}" dt="2025-06-18T20:04:58.521" v="3"/>
          <ac:spMkLst>
            <pc:docMk/>
            <pc:sldMk cId="999225516" sldId="331"/>
            <ac:spMk id="2" creationId="{02F2AA4A-F322-E619-7941-900AA47D03E1}"/>
          </ac:spMkLst>
        </pc:spChg>
        <pc:spChg chg="del">
          <ac:chgData name="SUNDARESAN Sankara Narayanan" userId="S::sankara.narayanan.sundaresan@ulb.be::6a77c756-a135-4eb0-a259-12b64c421554" providerId="AD" clId="Web-{FBB88301-C203-558F-C4F6-F41F48422223}" dt="2025-06-18T20:04:44.176" v="0"/>
          <ac:spMkLst>
            <pc:docMk/>
            <pc:sldMk cId="999225516" sldId="331"/>
            <ac:spMk id="3" creationId="{4670E769-8474-1C79-D1C8-2C4FDA38B35E}"/>
          </ac:spMkLst>
        </pc:spChg>
        <pc:spChg chg="del">
          <ac:chgData name="SUNDARESAN Sankara Narayanan" userId="S::sankara.narayanan.sundaresan@ulb.be::6a77c756-a135-4eb0-a259-12b64c421554" providerId="AD" clId="Web-{FBB88301-C203-558F-C4F6-F41F48422223}" dt="2025-06-18T20:04:46.833" v="1"/>
          <ac:spMkLst>
            <pc:docMk/>
            <pc:sldMk cId="999225516" sldId="331"/>
            <ac:spMk id="4" creationId="{C300BADC-FDF4-D25E-FF87-A1CDB71857CC}"/>
          </ac:spMkLst>
        </pc:spChg>
        <pc:spChg chg="add del mod">
          <ac:chgData name="SUNDARESAN Sankara Narayanan" userId="S::sankara.narayanan.sundaresan@ulb.be::6a77c756-a135-4eb0-a259-12b64c421554" providerId="AD" clId="Web-{FBB88301-C203-558F-C4F6-F41F48422223}" dt="2025-06-18T20:05:09.162" v="6"/>
          <ac:spMkLst>
            <pc:docMk/>
            <pc:sldMk cId="999225516" sldId="331"/>
            <ac:spMk id="7" creationId="{88FFA5D5-2A3A-A9C1-2F09-0F73AAFAA734}"/>
          </ac:spMkLst>
        </pc:spChg>
        <pc:spChg chg="add del">
          <ac:chgData name="SUNDARESAN Sankara Narayanan" userId="S::sankara.narayanan.sundaresan@ulb.be::6a77c756-a135-4eb0-a259-12b64c421554" providerId="AD" clId="Web-{FBB88301-C203-558F-C4F6-F41F48422223}" dt="2025-06-18T20:05:07.880" v="5"/>
          <ac:spMkLst>
            <pc:docMk/>
            <pc:sldMk cId="999225516" sldId="331"/>
            <ac:spMk id="9" creationId="{E8F185EC-42C6-6396-20A9-C92F71D1800E}"/>
          </ac:spMkLst>
        </pc:spChg>
        <pc:spChg chg="add mod">
          <ac:chgData name="SUNDARESAN Sankara Narayanan" userId="S::sankara.narayanan.sundaresan@ulb.be::6a77c756-a135-4eb0-a259-12b64c421554" providerId="AD" clId="Web-{FBB88301-C203-558F-C4F6-F41F48422223}" dt="2025-06-18T20:05:46.788" v="18" actId="1076"/>
          <ac:spMkLst>
            <pc:docMk/>
            <pc:sldMk cId="999225516" sldId="331"/>
            <ac:spMk id="11" creationId="{BF1438BE-591A-78EC-6998-C0FC8DD8C8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6/18/2025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191" y="1536192"/>
            <a:ext cx="10479215" cy="44805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Aptos Light"/>
              </a:rPr>
              <a:t>Honeypot Project</a:t>
            </a:r>
            <a:endParaRPr lang="fr-FR">
              <a:latin typeface="Aptos Light"/>
            </a:endParaRPr>
          </a:p>
          <a:p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F051F0-F2C9-B0E0-15CD-0793519C1B6D}"/>
              </a:ext>
            </a:extLst>
          </p:cNvPr>
          <p:cNvSpPr txBox="1"/>
          <p:nvPr/>
        </p:nvSpPr>
        <p:spPr>
          <a:xfrm>
            <a:off x="540003" y="2680010"/>
            <a:ext cx="4564565" cy="3841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165"/>
              </a:lnSpc>
            </a:pPr>
            <a:r>
              <a:rPr lang="en-US" sz="2350">
                <a:solidFill>
                  <a:srgbClr val="4DD0E1"/>
                </a:solidFill>
                <a:latin typeface="Aptos Light"/>
              </a:rPr>
              <a:t>Deception &amp; Attack Profiling</a:t>
            </a:r>
            <a:r>
              <a:rPr lang="en-US" sz="2350">
                <a:latin typeface="Aptos Light"/>
              </a:rPr>
              <a:t>​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61B452-7F0C-C411-B534-E79F0594C014}"/>
              </a:ext>
            </a:extLst>
          </p:cNvPr>
          <p:cNvSpPr txBox="1"/>
          <p:nvPr/>
        </p:nvSpPr>
        <p:spPr>
          <a:xfrm>
            <a:off x="540003" y="3534937"/>
            <a:ext cx="7436004" cy="664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74"/>
              </a:lnSpc>
            </a:pPr>
            <a:r>
              <a:rPr lang="en-US" sz="1600">
                <a:solidFill>
                  <a:srgbClr val="FFFFFF"/>
                </a:solidFill>
                <a:latin typeface="Aptos Light"/>
              </a:rPr>
              <a:t>David BOTTON, Leila MESSAOUDI, Sankara SUNDARESAN, Gaurav CHOUGULE</a:t>
            </a:r>
            <a:endParaRPr lang="en-US" sz="1600">
              <a:latin typeface="Aptos Light"/>
              <a:ea typeface="Roboto Light"/>
              <a:cs typeface="Roboto Light"/>
            </a:endParaRPr>
          </a:p>
          <a:p>
            <a:pPr>
              <a:lnSpc>
                <a:spcPts val="1474"/>
              </a:lnSpc>
            </a:pPr>
            <a:endParaRPr lang="en-US" sz="1600">
              <a:solidFill>
                <a:srgbClr val="000000"/>
              </a:solidFill>
              <a:latin typeface="Aptos Light"/>
              <a:ea typeface="Roboto Light"/>
              <a:cs typeface="Roboto Light"/>
            </a:endParaRPr>
          </a:p>
          <a:p>
            <a:pPr>
              <a:lnSpc>
                <a:spcPts val="1382"/>
              </a:lnSpc>
            </a:pPr>
            <a:r>
              <a:rPr lang="en-US" sz="1500" i="1">
                <a:solidFill>
                  <a:srgbClr val="FFFFFF"/>
                </a:solidFill>
                <a:latin typeface="Aptos Light"/>
              </a:rPr>
              <a:t>Supervisors: Pr. Jean-Michel </a:t>
            </a:r>
            <a:r>
              <a:rPr lang="en-US" sz="1500" i="1" err="1">
                <a:solidFill>
                  <a:srgbClr val="FFFFFF"/>
                </a:solidFill>
                <a:latin typeface="Aptos Light"/>
              </a:rPr>
              <a:t>Dricot</a:t>
            </a:r>
            <a:r>
              <a:rPr lang="en-US" sz="1500" i="1">
                <a:solidFill>
                  <a:srgbClr val="FFFFFF"/>
                </a:solidFill>
                <a:latin typeface="Aptos Light"/>
              </a:rPr>
              <a:t>, Navid Ladner</a:t>
            </a:r>
            <a:endParaRPr lang="en-US" sz="1500" i="1">
              <a:solidFill>
                <a:srgbClr val="FFFFFF"/>
              </a:solidFill>
              <a:latin typeface="Aptos Light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1AAB1F8-01DB-CD24-977E-0D314E67D567}"/>
              </a:ext>
            </a:extLst>
          </p:cNvPr>
          <p:cNvSpPr/>
          <p:nvPr/>
        </p:nvSpPr>
        <p:spPr>
          <a:xfrm>
            <a:off x="633858" y="4398458"/>
            <a:ext cx="2009775" cy="342900"/>
          </a:xfrm>
          <a:custGeom>
            <a:avLst/>
            <a:gdLst/>
            <a:ahLst/>
            <a:cxnLst/>
            <a:rect l="l" t="t" r="r" b="b"/>
            <a:pathLst>
              <a:path w="2009775" h="342900">
                <a:moveTo>
                  <a:pt x="1938578" y="342899"/>
                </a:moveTo>
                <a:lnTo>
                  <a:pt x="71196" y="342899"/>
                </a:lnTo>
                <a:lnTo>
                  <a:pt x="66241" y="342411"/>
                </a:lnTo>
                <a:lnTo>
                  <a:pt x="29705" y="327277"/>
                </a:lnTo>
                <a:lnTo>
                  <a:pt x="3885" y="291237"/>
                </a:lnTo>
                <a:lnTo>
                  <a:pt x="0" y="271703"/>
                </a:lnTo>
                <a:lnTo>
                  <a:pt x="0" y="266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938578" y="0"/>
                </a:lnTo>
                <a:lnTo>
                  <a:pt x="1980068" y="15621"/>
                </a:lnTo>
                <a:lnTo>
                  <a:pt x="2005888" y="51661"/>
                </a:lnTo>
                <a:lnTo>
                  <a:pt x="2009774" y="71196"/>
                </a:lnTo>
                <a:lnTo>
                  <a:pt x="2009774" y="271703"/>
                </a:lnTo>
                <a:lnTo>
                  <a:pt x="1994152" y="313193"/>
                </a:lnTo>
                <a:lnTo>
                  <a:pt x="1958112" y="339013"/>
                </a:lnTo>
                <a:lnTo>
                  <a:pt x="1943533" y="342411"/>
                </a:lnTo>
                <a:lnTo>
                  <a:pt x="1938578" y="342899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CC9EF70-B0F7-BB35-17D3-2243A1456919}"/>
              </a:ext>
            </a:extLst>
          </p:cNvPr>
          <p:cNvSpPr txBox="1"/>
          <p:nvPr/>
        </p:nvSpPr>
        <p:spPr>
          <a:xfrm>
            <a:off x="773558" y="4465774"/>
            <a:ext cx="173482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5">
                <a:solidFill>
                  <a:srgbClr val="FFFFFF"/>
                </a:solidFill>
                <a:latin typeface="Aptos Light"/>
                <a:cs typeface="Roboto"/>
              </a:rPr>
              <a:t>ELEC-</a:t>
            </a:r>
            <a:r>
              <a:rPr sz="1150" spc="-70">
                <a:solidFill>
                  <a:srgbClr val="FFFFFF"/>
                </a:solidFill>
                <a:latin typeface="Aptos Light"/>
                <a:cs typeface="Roboto"/>
              </a:rPr>
              <a:t>H504</a:t>
            </a:r>
            <a:r>
              <a:rPr sz="1150" spc="40">
                <a:solidFill>
                  <a:srgbClr val="FFFFFF"/>
                </a:solidFill>
                <a:latin typeface="Aptos Light"/>
                <a:cs typeface="Roboto"/>
              </a:rPr>
              <a:t> </a:t>
            </a:r>
            <a:r>
              <a:rPr sz="1150" spc="-65">
                <a:solidFill>
                  <a:srgbClr val="FFFFFF"/>
                </a:solidFill>
                <a:latin typeface="Aptos Light"/>
                <a:cs typeface="Roboto"/>
              </a:rPr>
              <a:t>Network</a:t>
            </a:r>
            <a:r>
              <a:rPr sz="1150" spc="40">
                <a:solidFill>
                  <a:srgbClr val="FFFFFF"/>
                </a:solidFill>
                <a:latin typeface="Aptos Light"/>
                <a:cs typeface="Roboto"/>
              </a:rPr>
              <a:t> </a:t>
            </a:r>
            <a:r>
              <a:rPr sz="1150" spc="-40">
                <a:solidFill>
                  <a:srgbClr val="FFFFFF"/>
                </a:solidFill>
                <a:latin typeface="Aptos Light"/>
                <a:cs typeface="Roboto"/>
              </a:rPr>
              <a:t>Security</a:t>
            </a:r>
            <a:endParaRPr sz="1150">
              <a:latin typeface="Aptos Light"/>
              <a:cs typeface="Roboto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3662964F-3A81-E12F-D00E-128BA6616135}"/>
              </a:ext>
            </a:extLst>
          </p:cNvPr>
          <p:cNvSpPr txBox="1"/>
          <p:nvPr/>
        </p:nvSpPr>
        <p:spPr>
          <a:xfrm>
            <a:off x="11029467" y="6351481"/>
            <a:ext cx="817880" cy="231474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0" spc="-55">
                <a:solidFill>
                  <a:srgbClr val="FFFFFF"/>
                </a:solidFill>
                <a:latin typeface="Aptos Light"/>
                <a:cs typeface="Roboto Medium"/>
              </a:rPr>
              <a:t>June</a:t>
            </a:r>
            <a:r>
              <a:rPr sz="1400" b="0" spc="-20">
                <a:solidFill>
                  <a:srgbClr val="FFFFFF"/>
                </a:solidFill>
                <a:latin typeface="Aptos Light"/>
                <a:cs typeface="Roboto Medium"/>
              </a:rPr>
              <a:t> </a:t>
            </a:r>
            <a:r>
              <a:rPr sz="1400" b="0" spc="-30">
                <a:solidFill>
                  <a:srgbClr val="FFFFFF"/>
                </a:solidFill>
                <a:latin typeface="Aptos Light"/>
                <a:cs typeface="Roboto Medium"/>
              </a:rPr>
              <a:t>2025</a:t>
            </a:r>
            <a:endParaRPr lang="fr-FR" sz="1400">
              <a:latin typeface="Aptos Light"/>
              <a:cs typeface="Roboto Medium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7F06C53F-3BDE-F0E5-EE83-B1DD804F7632}"/>
              </a:ext>
            </a:extLst>
          </p:cNvPr>
          <p:cNvSpPr/>
          <p:nvPr/>
        </p:nvSpPr>
        <p:spPr>
          <a:xfrm>
            <a:off x="9096374" y="3524249"/>
            <a:ext cx="3095625" cy="3333750"/>
          </a:xfrm>
          <a:custGeom>
            <a:avLst/>
            <a:gdLst/>
            <a:ahLst/>
            <a:cxnLst/>
            <a:rect l="l" t="t" r="r" b="b"/>
            <a:pathLst>
              <a:path w="3095625" h="3333750">
                <a:moveTo>
                  <a:pt x="3095625" y="3333750"/>
                </a:moveTo>
                <a:lnTo>
                  <a:pt x="1806" y="3333750"/>
                </a:lnTo>
                <a:lnTo>
                  <a:pt x="0" y="3293566"/>
                </a:lnTo>
                <a:lnTo>
                  <a:pt x="2215" y="3245855"/>
                </a:lnTo>
                <a:lnTo>
                  <a:pt x="8791" y="3198867"/>
                </a:lnTo>
                <a:lnTo>
                  <a:pt x="19626" y="3152831"/>
                </a:lnTo>
                <a:lnTo>
                  <a:pt x="34616" y="3107972"/>
                </a:lnTo>
                <a:lnTo>
                  <a:pt x="53657" y="3064519"/>
                </a:lnTo>
                <a:lnTo>
                  <a:pt x="76646" y="3022699"/>
                </a:lnTo>
                <a:lnTo>
                  <a:pt x="881806" y="1713755"/>
                </a:lnTo>
                <a:lnTo>
                  <a:pt x="906875" y="1667684"/>
                </a:lnTo>
                <a:lnTo>
                  <a:pt x="926621" y="1619148"/>
                </a:lnTo>
                <a:lnTo>
                  <a:pt x="940903" y="1568719"/>
                </a:lnTo>
                <a:lnTo>
                  <a:pt x="949464" y="1517642"/>
                </a:lnTo>
                <a:lnTo>
                  <a:pt x="949577" y="1516969"/>
                </a:lnTo>
                <a:lnTo>
                  <a:pt x="952458" y="1465212"/>
                </a:lnTo>
                <a:lnTo>
                  <a:pt x="952500" y="476250"/>
                </a:lnTo>
                <a:lnTo>
                  <a:pt x="904452" y="471420"/>
                </a:lnTo>
                <a:lnTo>
                  <a:pt x="859726" y="457565"/>
                </a:lnTo>
                <a:lnTo>
                  <a:pt x="819274" y="435634"/>
                </a:lnTo>
                <a:lnTo>
                  <a:pt x="784045" y="406579"/>
                </a:lnTo>
                <a:lnTo>
                  <a:pt x="754990" y="371350"/>
                </a:lnTo>
                <a:lnTo>
                  <a:pt x="733059" y="330898"/>
                </a:lnTo>
                <a:lnTo>
                  <a:pt x="719204" y="286172"/>
                </a:lnTo>
                <a:lnTo>
                  <a:pt x="714375" y="238125"/>
                </a:lnTo>
                <a:lnTo>
                  <a:pt x="719204" y="190077"/>
                </a:lnTo>
                <a:lnTo>
                  <a:pt x="733059" y="145351"/>
                </a:lnTo>
                <a:lnTo>
                  <a:pt x="754990" y="104899"/>
                </a:lnTo>
                <a:lnTo>
                  <a:pt x="784045" y="69670"/>
                </a:lnTo>
                <a:lnTo>
                  <a:pt x="819274" y="40615"/>
                </a:lnTo>
                <a:lnTo>
                  <a:pt x="859726" y="18684"/>
                </a:lnTo>
                <a:lnTo>
                  <a:pt x="904452" y="4829"/>
                </a:lnTo>
                <a:lnTo>
                  <a:pt x="952500" y="0"/>
                </a:lnTo>
                <a:lnTo>
                  <a:pt x="2381250" y="0"/>
                </a:lnTo>
                <a:lnTo>
                  <a:pt x="2429298" y="4829"/>
                </a:lnTo>
                <a:lnTo>
                  <a:pt x="2474023" y="18684"/>
                </a:lnTo>
                <a:lnTo>
                  <a:pt x="2514476" y="40615"/>
                </a:lnTo>
                <a:lnTo>
                  <a:pt x="2549704" y="69670"/>
                </a:lnTo>
                <a:lnTo>
                  <a:pt x="2578759" y="104899"/>
                </a:lnTo>
                <a:lnTo>
                  <a:pt x="2600690" y="145351"/>
                </a:lnTo>
                <a:lnTo>
                  <a:pt x="2614545" y="190077"/>
                </a:lnTo>
                <a:lnTo>
                  <a:pt x="2619375" y="238125"/>
                </a:lnTo>
                <a:lnTo>
                  <a:pt x="2614545" y="286172"/>
                </a:lnTo>
                <a:lnTo>
                  <a:pt x="2600690" y="330898"/>
                </a:lnTo>
                <a:lnTo>
                  <a:pt x="2578759" y="371350"/>
                </a:lnTo>
                <a:lnTo>
                  <a:pt x="2549704" y="406579"/>
                </a:lnTo>
                <a:lnTo>
                  <a:pt x="2514476" y="435634"/>
                </a:lnTo>
                <a:lnTo>
                  <a:pt x="2474023" y="457565"/>
                </a:lnTo>
                <a:lnTo>
                  <a:pt x="2429298" y="471420"/>
                </a:lnTo>
                <a:lnTo>
                  <a:pt x="2381250" y="476250"/>
                </a:lnTo>
                <a:lnTo>
                  <a:pt x="1428750" y="476250"/>
                </a:lnTo>
                <a:lnTo>
                  <a:pt x="1428729" y="1465212"/>
                </a:lnTo>
                <a:lnTo>
                  <a:pt x="1427290" y="1516969"/>
                </a:lnTo>
                <a:lnTo>
                  <a:pt x="1422985" y="1568719"/>
                </a:lnTo>
                <a:lnTo>
                  <a:pt x="1415650" y="1621687"/>
                </a:lnTo>
                <a:lnTo>
                  <a:pt x="1405556" y="1673125"/>
                </a:lnTo>
                <a:lnTo>
                  <a:pt x="1392659" y="1723894"/>
                </a:lnTo>
                <a:lnTo>
                  <a:pt x="1376993" y="1773882"/>
                </a:lnTo>
                <a:lnTo>
                  <a:pt x="1358595" y="1822977"/>
                </a:lnTo>
                <a:lnTo>
                  <a:pt x="1337500" y="1871067"/>
                </a:lnTo>
                <a:lnTo>
                  <a:pt x="1313744" y="1918041"/>
                </a:lnTo>
                <a:lnTo>
                  <a:pt x="1287363" y="1963787"/>
                </a:lnTo>
                <a:lnTo>
                  <a:pt x="1030634" y="2381250"/>
                </a:lnTo>
                <a:lnTo>
                  <a:pt x="2862309" y="2381250"/>
                </a:lnTo>
                <a:lnTo>
                  <a:pt x="3095625" y="2760333"/>
                </a:lnTo>
                <a:lnTo>
                  <a:pt x="3095625" y="3333750"/>
                </a:lnTo>
                <a:close/>
              </a:path>
              <a:path w="3095625" h="3333750">
                <a:moveTo>
                  <a:pt x="2862309" y="2381250"/>
                </a:moveTo>
                <a:lnTo>
                  <a:pt x="2303115" y="2381250"/>
                </a:lnTo>
                <a:lnTo>
                  <a:pt x="2046386" y="1963787"/>
                </a:lnTo>
                <a:lnTo>
                  <a:pt x="2020005" y="1918041"/>
                </a:lnTo>
                <a:lnTo>
                  <a:pt x="1996249" y="1871067"/>
                </a:lnTo>
                <a:lnTo>
                  <a:pt x="1975154" y="1822977"/>
                </a:lnTo>
                <a:lnTo>
                  <a:pt x="1956756" y="1773882"/>
                </a:lnTo>
                <a:lnTo>
                  <a:pt x="1941090" y="1723894"/>
                </a:lnTo>
                <a:lnTo>
                  <a:pt x="1928193" y="1673125"/>
                </a:lnTo>
                <a:lnTo>
                  <a:pt x="1918099" y="1621687"/>
                </a:lnTo>
                <a:lnTo>
                  <a:pt x="1910846" y="1569690"/>
                </a:lnTo>
                <a:lnTo>
                  <a:pt x="1906500" y="1517642"/>
                </a:lnTo>
                <a:lnTo>
                  <a:pt x="1905020" y="1465212"/>
                </a:lnTo>
                <a:lnTo>
                  <a:pt x="1905000" y="476250"/>
                </a:lnTo>
                <a:lnTo>
                  <a:pt x="2381250" y="476250"/>
                </a:lnTo>
                <a:lnTo>
                  <a:pt x="2381250" y="1465212"/>
                </a:lnTo>
                <a:lnTo>
                  <a:pt x="2384135" y="1516969"/>
                </a:lnTo>
                <a:lnTo>
                  <a:pt x="2384173" y="1517642"/>
                </a:lnTo>
                <a:lnTo>
                  <a:pt x="2392757" y="1568719"/>
                </a:lnTo>
                <a:lnTo>
                  <a:pt x="2392846" y="1569249"/>
                </a:lnTo>
                <a:lnTo>
                  <a:pt x="2407008" y="1619148"/>
                </a:lnTo>
                <a:lnTo>
                  <a:pt x="2407128" y="1619571"/>
                </a:lnTo>
                <a:lnTo>
                  <a:pt x="2426874" y="1668143"/>
                </a:lnTo>
                <a:lnTo>
                  <a:pt x="2451943" y="1714500"/>
                </a:lnTo>
                <a:lnTo>
                  <a:pt x="2862309" y="238125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7D02D-9137-EC49-C260-57A8D678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814B-3EFB-1C50-3BF8-B3C229FE2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510F862A-FAB3-C6BB-AC24-5CF23BD04F36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Deployment environments</a:t>
            </a:r>
            <a:endParaRPr lang="fr-FR"/>
          </a:p>
        </p:txBody>
      </p:sp>
      <p:sp>
        <p:nvSpPr>
          <p:cNvPr id="63" name="Content Placeholder 4">
            <a:extLst>
              <a:ext uri="{FF2B5EF4-FFF2-40B4-BE49-F238E27FC236}">
                <a16:creationId xmlns:a16="http://schemas.microsoft.com/office/drawing/2014/main" id="{6E30F6DE-9ABD-41D7-F1FF-3C4153FEDF68}"/>
              </a:ext>
            </a:extLst>
          </p:cNvPr>
          <p:cNvSpPr>
            <a:spLocks noGrp="1"/>
          </p:cNvSpPr>
          <p:nvPr/>
        </p:nvSpPr>
        <p:spPr>
          <a:xfrm>
            <a:off x="841248" y="1536827"/>
            <a:ext cx="5272761" cy="26937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Roboto"/>
              <a:cs typeface="Roboto"/>
            </a:endParaRPr>
          </a:p>
          <a:p>
            <a:pPr marL="347345" indent="-347345"/>
            <a:endParaRPr lang="en-US"/>
          </a:p>
        </p:txBody>
      </p:sp>
      <p:sp>
        <p:nvSpPr>
          <p:cNvPr id="64" name="Content Placeholder 4">
            <a:extLst>
              <a:ext uri="{FF2B5EF4-FFF2-40B4-BE49-F238E27FC236}">
                <a16:creationId xmlns:a16="http://schemas.microsoft.com/office/drawing/2014/main" id="{45E62595-E80F-23D7-B8A2-8E6A61D56594}"/>
              </a:ext>
            </a:extLst>
          </p:cNvPr>
          <p:cNvSpPr>
            <a:spLocks noGrp="1"/>
          </p:cNvSpPr>
          <p:nvPr/>
        </p:nvSpPr>
        <p:spPr>
          <a:xfrm>
            <a:off x="1333760" y="1676216"/>
            <a:ext cx="1964568" cy="389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AWS (eu-north-1)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</a:t>
            </a:r>
            <a:endParaRPr lang="en-US">
              <a:ea typeface="Roboto"/>
              <a:cs typeface="Roboto"/>
            </a:endParaRP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CE8C8FF7-891E-B029-36F8-34D5A7D9198B}"/>
              </a:ext>
            </a:extLst>
          </p:cNvPr>
          <p:cNvSpPr>
            <a:spLocks noGrp="1"/>
          </p:cNvSpPr>
          <p:nvPr/>
        </p:nvSpPr>
        <p:spPr>
          <a:xfrm>
            <a:off x="1333760" y="2540435"/>
            <a:ext cx="3906738" cy="389190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10000"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unique attacker IPs detected in 72 hours</a:t>
            </a:r>
            <a:endParaRPr lang="fr-FR"/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547A8C1E-A6EC-B6BD-40EF-8E107EE489C1}"/>
              </a:ext>
            </a:extLst>
          </p:cNvPr>
          <p:cNvSpPr>
            <a:spLocks noGrp="1"/>
          </p:cNvSpPr>
          <p:nvPr/>
        </p:nvSpPr>
        <p:spPr>
          <a:xfrm>
            <a:off x="804077" y="3237386"/>
            <a:ext cx="5179835" cy="5378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Initial deployment suffered from limited attacker engagement despite proper configuration and validation.</a:t>
            </a:r>
            <a:endParaRPr lang="fr-FR" sz="1700"/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CA4EEDF7-9B1B-32A4-B167-8DB6D6E87D02}"/>
              </a:ext>
            </a:extLst>
          </p:cNvPr>
          <p:cNvSpPr>
            <a:spLocks noGrp="1"/>
          </p:cNvSpPr>
          <p:nvPr/>
        </p:nvSpPr>
        <p:spPr>
          <a:xfrm>
            <a:off x="804077" y="3962215"/>
            <a:ext cx="5179835" cy="5378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AWS security measures likely filtered malicious traffic before it reached our honeypot.</a:t>
            </a:r>
            <a:endParaRPr lang="fr-FR" sz="1700">
              <a:solidFill>
                <a:srgbClr val="404040"/>
              </a:solidFill>
              <a:latin typeface="Aptos Light"/>
            </a:endParaRPr>
          </a:p>
        </p:txBody>
      </p:sp>
      <p:sp>
        <p:nvSpPr>
          <p:cNvPr id="68" name="Content Placeholder 4">
            <a:extLst>
              <a:ext uri="{FF2B5EF4-FFF2-40B4-BE49-F238E27FC236}">
                <a16:creationId xmlns:a16="http://schemas.microsoft.com/office/drawing/2014/main" id="{BD0933C0-1AFD-51E4-B0B6-149F21295FE4}"/>
              </a:ext>
            </a:extLst>
          </p:cNvPr>
          <p:cNvSpPr>
            <a:spLocks noGrp="1"/>
          </p:cNvSpPr>
          <p:nvPr/>
        </p:nvSpPr>
        <p:spPr>
          <a:xfrm>
            <a:off x="6435443" y="1564705"/>
            <a:ext cx="5272761" cy="26937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Roboto"/>
              <a:cs typeface="Roboto"/>
            </a:endParaRPr>
          </a:p>
          <a:p>
            <a:pPr marL="347345" indent="-347345"/>
            <a:endParaRPr lang="en-US"/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3705E045-4AAA-3F95-5C4D-1E9353C3CD26}"/>
              </a:ext>
            </a:extLst>
          </p:cNvPr>
          <p:cNvSpPr>
            <a:spLocks noGrp="1"/>
          </p:cNvSpPr>
          <p:nvPr/>
        </p:nvSpPr>
        <p:spPr>
          <a:xfrm>
            <a:off x="6927955" y="1704094"/>
            <a:ext cx="1964568" cy="389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OVH VPS (Asia)</a:t>
            </a:r>
            <a:endParaRPr lang="fr-FR"/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4FF30D51-BFD3-9E15-707C-2C2E2539BA28}"/>
              </a:ext>
            </a:extLst>
          </p:cNvPr>
          <p:cNvSpPr txBox="1"/>
          <p:nvPr/>
        </p:nvSpPr>
        <p:spPr>
          <a:xfrm>
            <a:off x="6400412" y="2370208"/>
            <a:ext cx="1618954" cy="50975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3200" b="1" spc="-85">
                <a:solidFill>
                  <a:srgbClr val="4DD0E1"/>
                </a:solidFill>
                <a:latin typeface="Roboto"/>
                <a:ea typeface="Roboto"/>
                <a:cs typeface="Roboto"/>
              </a:rPr>
              <a:t>2000+</a:t>
            </a:r>
          </a:p>
        </p:txBody>
      </p:sp>
      <p:sp>
        <p:nvSpPr>
          <p:cNvPr id="71" name="Content Placeholder 4">
            <a:extLst>
              <a:ext uri="{FF2B5EF4-FFF2-40B4-BE49-F238E27FC236}">
                <a16:creationId xmlns:a16="http://schemas.microsoft.com/office/drawing/2014/main" id="{E8E4CE20-E82C-E5E9-4CD5-17C13B6C76BD}"/>
              </a:ext>
            </a:extLst>
          </p:cNvPr>
          <p:cNvSpPr>
            <a:spLocks noGrp="1"/>
          </p:cNvSpPr>
          <p:nvPr/>
        </p:nvSpPr>
        <p:spPr>
          <a:xfrm>
            <a:off x="7671370" y="2521850"/>
            <a:ext cx="3906738" cy="389190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10000"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log entries collected within first 8 hours</a:t>
            </a:r>
            <a:endParaRPr lang="fr-FR"/>
          </a:p>
        </p:txBody>
      </p: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7FC481A9-74EA-B5CE-FD67-EA258434347F}"/>
              </a:ext>
            </a:extLst>
          </p:cNvPr>
          <p:cNvSpPr>
            <a:spLocks noGrp="1"/>
          </p:cNvSpPr>
          <p:nvPr/>
        </p:nvSpPr>
        <p:spPr>
          <a:xfrm>
            <a:off x="6398272" y="3265264"/>
            <a:ext cx="5179835" cy="5378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Secondary deployment immediately provided substantial data on real-world attack patterns.</a:t>
            </a:r>
            <a:endParaRPr lang="fr-FR"/>
          </a:p>
        </p:txBody>
      </p: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8B4CECF8-67F4-4CB2-C76A-55D363AB6591}"/>
              </a:ext>
            </a:extLst>
          </p:cNvPr>
          <p:cNvSpPr>
            <a:spLocks noGrp="1"/>
          </p:cNvSpPr>
          <p:nvPr/>
        </p:nvSpPr>
        <p:spPr>
          <a:xfrm>
            <a:off x="6398272" y="3990093"/>
            <a:ext cx="5179835" cy="5378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Geographic location and hosting provider significantly increased visibility to malicious actors.</a:t>
            </a:r>
            <a:endParaRPr lang="fr-FR"/>
          </a:p>
        </p:txBody>
      </p:sp>
      <p:sp>
        <p:nvSpPr>
          <p:cNvPr id="74" name="object 7">
            <a:extLst>
              <a:ext uri="{FF2B5EF4-FFF2-40B4-BE49-F238E27FC236}">
                <a16:creationId xmlns:a16="http://schemas.microsoft.com/office/drawing/2014/main" id="{2DE8CFA9-035E-9A80-385F-A8967C43DCEA}"/>
              </a:ext>
            </a:extLst>
          </p:cNvPr>
          <p:cNvSpPr/>
          <p:nvPr/>
        </p:nvSpPr>
        <p:spPr>
          <a:xfrm>
            <a:off x="6394526" y="167477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DD0E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02C5BFA-2BF4-9612-DAEB-AD470970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267" y="1753994"/>
            <a:ext cx="219075" cy="190500"/>
          </a:xfrm>
          <a:prstGeom prst="rect">
            <a:avLst/>
          </a:prstGeom>
        </p:spPr>
      </p:pic>
      <p:sp>
        <p:nvSpPr>
          <p:cNvPr id="76" name="Content Placeholder 4">
            <a:extLst>
              <a:ext uri="{FF2B5EF4-FFF2-40B4-BE49-F238E27FC236}">
                <a16:creationId xmlns:a16="http://schemas.microsoft.com/office/drawing/2014/main" id="{DB5E7F52-456C-5A14-0981-87C7E02BD4C9}"/>
              </a:ext>
            </a:extLst>
          </p:cNvPr>
          <p:cNvSpPr>
            <a:spLocks noGrp="1"/>
          </p:cNvSpPr>
          <p:nvPr/>
        </p:nvSpPr>
        <p:spPr>
          <a:xfrm>
            <a:off x="878419" y="5142386"/>
            <a:ext cx="10170004" cy="85382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Key Insight:</a:t>
            </a:r>
            <a:r>
              <a:rPr lang="en-US" sz="17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Honeypot placement is as crucial as technical implementation. Cloud provider security posture and geographic location dramatically impact the quantity and quality of attack data collected.</a:t>
            </a:r>
          </a:p>
          <a:p>
            <a:pPr marL="0" indent="0">
              <a:buNone/>
            </a:pPr>
            <a:endParaRPr lang="en-US" sz="1700" b="1">
              <a:ea typeface="Roboto"/>
              <a:cs typeface="Roboto"/>
            </a:endParaRPr>
          </a:p>
        </p:txBody>
      </p:sp>
      <p:sp>
        <p:nvSpPr>
          <p:cNvPr id="77" name="object 10">
            <a:extLst>
              <a:ext uri="{FF2B5EF4-FFF2-40B4-BE49-F238E27FC236}">
                <a16:creationId xmlns:a16="http://schemas.microsoft.com/office/drawing/2014/main" id="{E10627EE-A110-E4EF-1758-4B27B03B7176}"/>
              </a:ext>
            </a:extLst>
          </p:cNvPr>
          <p:cNvSpPr txBox="1"/>
          <p:nvPr/>
        </p:nvSpPr>
        <p:spPr>
          <a:xfrm>
            <a:off x="806217" y="2370208"/>
            <a:ext cx="1618954" cy="50975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3200" b="1" spc="-85">
                <a:solidFill>
                  <a:srgbClr val="4DD0E1"/>
                </a:solidFill>
                <a:latin typeface="Roboto"/>
                <a:ea typeface="Roboto"/>
                <a:cs typeface="Roboto"/>
              </a:rPr>
              <a:t>&lt;5</a:t>
            </a:r>
            <a:endParaRPr lang="fr-FR"/>
          </a:p>
        </p:txBody>
      </p:sp>
      <p:sp>
        <p:nvSpPr>
          <p:cNvPr id="78" name="object 7">
            <a:extLst>
              <a:ext uri="{FF2B5EF4-FFF2-40B4-BE49-F238E27FC236}">
                <a16:creationId xmlns:a16="http://schemas.microsoft.com/office/drawing/2014/main" id="{301FC5CE-963E-E5EF-12C3-61523A6BAEE6}"/>
              </a:ext>
            </a:extLst>
          </p:cNvPr>
          <p:cNvSpPr/>
          <p:nvPr/>
        </p:nvSpPr>
        <p:spPr>
          <a:xfrm>
            <a:off x="809623" y="165618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DD0E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8">
            <a:extLst>
              <a:ext uri="{FF2B5EF4-FFF2-40B4-BE49-F238E27FC236}">
                <a16:creationId xmlns:a16="http://schemas.microsoft.com/office/drawing/2014/main" id="{62386D27-1671-BA9B-36D0-7A1AACA86F70}"/>
              </a:ext>
            </a:extLst>
          </p:cNvPr>
          <p:cNvSpPr/>
          <p:nvPr/>
        </p:nvSpPr>
        <p:spPr>
          <a:xfrm>
            <a:off x="872228" y="1764130"/>
            <a:ext cx="263525" cy="158115"/>
          </a:xfrm>
          <a:custGeom>
            <a:avLst/>
            <a:gdLst/>
            <a:ahLst/>
            <a:cxnLst/>
            <a:rect l="l" t="t" r="r" b="b"/>
            <a:pathLst>
              <a:path w="263525" h="158114">
                <a:moveTo>
                  <a:pt x="20931" y="18329"/>
                </a:moveTo>
                <a:lnTo>
                  <a:pt x="20546" y="18100"/>
                </a:lnTo>
                <a:lnTo>
                  <a:pt x="16512" y="18100"/>
                </a:lnTo>
                <a:lnTo>
                  <a:pt x="17760" y="9309"/>
                </a:lnTo>
                <a:lnTo>
                  <a:pt x="53888" y="0"/>
                </a:lnTo>
                <a:lnTo>
                  <a:pt x="61484" y="2357"/>
                </a:lnTo>
                <a:lnTo>
                  <a:pt x="68114" y="7828"/>
                </a:lnTo>
                <a:lnTo>
                  <a:pt x="72384" y="12604"/>
                </a:lnTo>
                <a:lnTo>
                  <a:pt x="34763" y="12604"/>
                </a:lnTo>
                <a:lnTo>
                  <a:pt x="23943" y="16946"/>
                </a:lnTo>
                <a:lnTo>
                  <a:pt x="20931" y="18329"/>
                </a:lnTo>
                <a:close/>
              </a:path>
              <a:path w="263525" h="158114">
                <a:moveTo>
                  <a:pt x="75344" y="37169"/>
                </a:moveTo>
                <a:lnTo>
                  <a:pt x="61039" y="37169"/>
                </a:lnTo>
                <a:lnTo>
                  <a:pt x="61039" y="30777"/>
                </a:lnTo>
                <a:lnTo>
                  <a:pt x="60371" y="23224"/>
                </a:lnTo>
                <a:lnTo>
                  <a:pt x="56904" y="17260"/>
                </a:lnTo>
                <a:lnTo>
                  <a:pt x="50920" y="13562"/>
                </a:lnTo>
                <a:lnTo>
                  <a:pt x="42702" y="12808"/>
                </a:lnTo>
                <a:lnTo>
                  <a:pt x="41583" y="12808"/>
                </a:lnTo>
                <a:lnTo>
                  <a:pt x="34763" y="12604"/>
                </a:lnTo>
                <a:lnTo>
                  <a:pt x="72384" y="12604"/>
                </a:lnTo>
                <a:lnTo>
                  <a:pt x="73578" y="13940"/>
                </a:lnTo>
                <a:lnTo>
                  <a:pt x="75988" y="21082"/>
                </a:lnTo>
                <a:lnTo>
                  <a:pt x="75345" y="29255"/>
                </a:lnTo>
                <a:lnTo>
                  <a:pt x="75344" y="37169"/>
                </a:lnTo>
                <a:close/>
              </a:path>
              <a:path w="263525" h="158114">
                <a:moveTo>
                  <a:pt x="44583" y="81357"/>
                </a:moveTo>
                <a:lnTo>
                  <a:pt x="29712" y="81357"/>
                </a:lnTo>
                <a:lnTo>
                  <a:pt x="21831" y="78023"/>
                </a:lnTo>
                <a:lnTo>
                  <a:pt x="15462" y="71241"/>
                </a:lnTo>
                <a:lnTo>
                  <a:pt x="15158" y="70864"/>
                </a:lnTo>
                <a:lnTo>
                  <a:pt x="12784" y="59177"/>
                </a:lnTo>
                <a:lnTo>
                  <a:pt x="14923" y="48613"/>
                </a:lnTo>
                <a:lnTo>
                  <a:pt x="21395" y="40707"/>
                </a:lnTo>
                <a:lnTo>
                  <a:pt x="30817" y="35893"/>
                </a:lnTo>
                <a:lnTo>
                  <a:pt x="41810" y="34603"/>
                </a:lnTo>
                <a:lnTo>
                  <a:pt x="44376" y="34603"/>
                </a:lnTo>
                <a:lnTo>
                  <a:pt x="50649" y="34755"/>
                </a:lnTo>
                <a:lnTo>
                  <a:pt x="61039" y="37169"/>
                </a:lnTo>
                <a:lnTo>
                  <a:pt x="75344" y="37169"/>
                </a:lnTo>
                <a:lnTo>
                  <a:pt x="75343" y="44723"/>
                </a:lnTo>
                <a:lnTo>
                  <a:pt x="38597" y="44723"/>
                </a:lnTo>
                <a:lnTo>
                  <a:pt x="27274" y="47494"/>
                </a:lnTo>
                <a:lnTo>
                  <a:pt x="27684" y="57610"/>
                </a:lnTo>
                <a:lnTo>
                  <a:pt x="27658" y="59177"/>
                </a:lnTo>
                <a:lnTo>
                  <a:pt x="27209" y="65262"/>
                </a:lnTo>
                <a:lnTo>
                  <a:pt x="32267" y="71241"/>
                </a:lnTo>
                <a:lnTo>
                  <a:pt x="61094" y="71241"/>
                </a:lnTo>
                <a:lnTo>
                  <a:pt x="56895" y="75495"/>
                </a:lnTo>
                <a:lnTo>
                  <a:pt x="50859" y="79293"/>
                </a:lnTo>
                <a:lnTo>
                  <a:pt x="44583" y="81357"/>
                </a:lnTo>
                <a:close/>
              </a:path>
              <a:path w="263525" h="158114">
                <a:moveTo>
                  <a:pt x="61094" y="71241"/>
                </a:moveTo>
                <a:lnTo>
                  <a:pt x="32267" y="71241"/>
                </a:lnTo>
                <a:lnTo>
                  <a:pt x="39976" y="70864"/>
                </a:lnTo>
                <a:lnTo>
                  <a:pt x="53247" y="70672"/>
                </a:lnTo>
                <a:lnTo>
                  <a:pt x="58866" y="62692"/>
                </a:lnTo>
                <a:lnTo>
                  <a:pt x="60148" y="58391"/>
                </a:lnTo>
                <a:lnTo>
                  <a:pt x="61153" y="54283"/>
                </a:lnTo>
                <a:lnTo>
                  <a:pt x="60986" y="51680"/>
                </a:lnTo>
                <a:lnTo>
                  <a:pt x="60986" y="47183"/>
                </a:lnTo>
                <a:lnTo>
                  <a:pt x="57028" y="46233"/>
                </a:lnTo>
                <a:lnTo>
                  <a:pt x="51287" y="45190"/>
                </a:lnTo>
                <a:lnTo>
                  <a:pt x="44797" y="45190"/>
                </a:lnTo>
                <a:lnTo>
                  <a:pt x="38597" y="44723"/>
                </a:lnTo>
                <a:lnTo>
                  <a:pt x="75343" y="44723"/>
                </a:lnTo>
                <a:lnTo>
                  <a:pt x="75291" y="59177"/>
                </a:lnTo>
                <a:lnTo>
                  <a:pt x="75179" y="62692"/>
                </a:lnTo>
                <a:lnTo>
                  <a:pt x="75098" y="65262"/>
                </a:lnTo>
                <a:lnTo>
                  <a:pt x="75046" y="66879"/>
                </a:lnTo>
                <a:lnTo>
                  <a:pt x="78714" y="70128"/>
                </a:lnTo>
                <a:lnTo>
                  <a:pt x="62193" y="70128"/>
                </a:lnTo>
                <a:lnTo>
                  <a:pt x="61094" y="71241"/>
                </a:lnTo>
                <a:close/>
              </a:path>
              <a:path w="263525" h="158114">
                <a:moveTo>
                  <a:pt x="67222" y="81357"/>
                </a:moveTo>
                <a:lnTo>
                  <a:pt x="62193" y="70128"/>
                </a:lnTo>
                <a:lnTo>
                  <a:pt x="78714" y="70128"/>
                </a:lnTo>
                <a:lnTo>
                  <a:pt x="79545" y="70864"/>
                </a:lnTo>
                <a:lnTo>
                  <a:pt x="79679" y="70864"/>
                </a:lnTo>
                <a:lnTo>
                  <a:pt x="79676" y="74734"/>
                </a:lnTo>
                <a:lnTo>
                  <a:pt x="79178" y="75495"/>
                </a:lnTo>
                <a:lnTo>
                  <a:pt x="78116" y="76156"/>
                </a:lnTo>
                <a:lnTo>
                  <a:pt x="72186" y="80307"/>
                </a:lnTo>
                <a:lnTo>
                  <a:pt x="71418" y="80569"/>
                </a:lnTo>
                <a:lnTo>
                  <a:pt x="70526" y="80569"/>
                </a:lnTo>
                <a:lnTo>
                  <a:pt x="67222" y="81357"/>
                </a:lnTo>
                <a:close/>
              </a:path>
              <a:path w="263525" h="158114">
                <a:moveTo>
                  <a:pt x="36572" y="82179"/>
                </a:moveTo>
                <a:lnTo>
                  <a:pt x="29146" y="81357"/>
                </a:lnTo>
                <a:lnTo>
                  <a:pt x="45958" y="81357"/>
                </a:lnTo>
                <a:lnTo>
                  <a:pt x="36572" y="82179"/>
                </a:lnTo>
                <a:close/>
              </a:path>
              <a:path w="263525" h="158114">
                <a:moveTo>
                  <a:pt x="106704" y="80592"/>
                </a:moveTo>
                <a:lnTo>
                  <a:pt x="105206" y="78308"/>
                </a:lnTo>
                <a:lnTo>
                  <a:pt x="104804" y="76397"/>
                </a:lnTo>
                <a:lnTo>
                  <a:pt x="104683" y="75894"/>
                </a:lnTo>
                <a:lnTo>
                  <a:pt x="84352" y="8675"/>
                </a:lnTo>
                <a:lnTo>
                  <a:pt x="83955" y="7538"/>
                </a:lnTo>
                <a:lnTo>
                  <a:pt x="83742" y="6580"/>
                </a:lnTo>
                <a:lnTo>
                  <a:pt x="83693" y="6363"/>
                </a:lnTo>
                <a:lnTo>
                  <a:pt x="83566" y="5164"/>
                </a:lnTo>
                <a:lnTo>
                  <a:pt x="83377" y="3922"/>
                </a:lnTo>
                <a:lnTo>
                  <a:pt x="83904" y="3206"/>
                </a:lnTo>
                <a:lnTo>
                  <a:pt x="85280" y="2995"/>
                </a:lnTo>
                <a:lnTo>
                  <a:pt x="94455" y="2995"/>
                </a:lnTo>
                <a:lnTo>
                  <a:pt x="97844" y="2656"/>
                </a:lnTo>
                <a:lnTo>
                  <a:pt x="99014" y="5483"/>
                </a:lnTo>
                <a:lnTo>
                  <a:pt x="99387" y="7259"/>
                </a:lnTo>
                <a:lnTo>
                  <a:pt x="114004" y="64890"/>
                </a:lnTo>
                <a:lnTo>
                  <a:pt x="125231" y="64890"/>
                </a:lnTo>
                <a:lnTo>
                  <a:pt x="122598" y="75894"/>
                </a:lnTo>
                <a:lnTo>
                  <a:pt x="121958" y="80293"/>
                </a:lnTo>
                <a:lnTo>
                  <a:pt x="109965" y="80293"/>
                </a:lnTo>
                <a:lnTo>
                  <a:pt x="106704" y="80592"/>
                </a:lnTo>
                <a:close/>
              </a:path>
              <a:path w="263525" h="158114">
                <a:moveTo>
                  <a:pt x="125231" y="64890"/>
                </a:moveTo>
                <a:lnTo>
                  <a:pt x="114004" y="64890"/>
                </a:lnTo>
                <a:lnTo>
                  <a:pt x="127508" y="7538"/>
                </a:lnTo>
                <a:lnTo>
                  <a:pt x="127574" y="7259"/>
                </a:lnTo>
                <a:lnTo>
                  <a:pt x="127686" y="6580"/>
                </a:lnTo>
                <a:lnTo>
                  <a:pt x="127791" y="5942"/>
                </a:lnTo>
                <a:lnTo>
                  <a:pt x="128631" y="3206"/>
                </a:lnTo>
                <a:lnTo>
                  <a:pt x="128695" y="2995"/>
                </a:lnTo>
                <a:lnTo>
                  <a:pt x="128800" y="2656"/>
                </a:lnTo>
                <a:lnTo>
                  <a:pt x="127778" y="2656"/>
                </a:lnTo>
                <a:lnTo>
                  <a:pt x="131915" y="2995"/>
                </a:lnTo>
                <a:lnTo>
                  <a:pt x="144399" y="2995"/>
                </a:lnTo>
                <a:lnTo>
                  <a:pt x="144713" y="5164"/>
                </a:lnTo>
                <a:lnTo>
                  <a:pt x="144825" y="5942"/>
                </a:lnTo>
                <a:lnTo>
                  <a:pt x="144917" y="6580"/>
                </a:lnTo>
                <a:lnTo>
                  <a:pt x="145015" y="7259"/>
                </a:lnTo>
                <a:lnTo>
                  <a:pt x="147957" y="19835"/>
                </a:lnTo>
                <a:lnTo>
                  <a:pt x="136012" y="19835"/>
                </a:lnTo>
                <a:lnTo>
                  <a:pt x="125231" y="64890"/>
                </a:lnTo>
                <a:close/>
              </a:path>
              <a:path w="263525" h="158114">
                <a:moveTo>
                  <a:pt x="170852" y="65680"/>
                </a:moveTo>
                <a:lnTo>
                  <a:pt x="158699" y="65680"/>
                </a:lnTo>
                <a:lnTo>
                  <a:pt x="173729" y="7538"/>
                </a:lnTo>
                <a:lnTo>
                  <a:pt x="174767" y="3206"/>
                </a:lnTo>
                <a:lnTo>
                  <a:pt x="174818" y="2995"/>
                </a:lnTo>
                <a:lnTo>
                  <a:pt x="174901" y="2656"/>
                </a:lnTo>
                <a:lnTo>
                  <a:pt x="178242" y="2995"/>
                </a:lnTo>
                <a:lnTo>
                  <a:pt x="189538" y="2995"/>
                </a:lnTo>
                <a:lnTo>
                  <a:pt x="189449" y="3922"/>
                </a:lnTo>
                <a:lnTo>
                  <a:pt x="189330" y="5164"/>
                </a:lnTo>
                <a:lnTo>
                  <a:pt x="189215" y="6363"/>
                </a:lnTo>
                <a:lnTo>
                  <a:pt x="189194" y="6580"/>
                </a:lnTo>
                <a:lnTo>
                  <a:pt x="189010" y="7259"/>
                </a:lnTo>
                <a:lnTo>
                  <a:pt x="170852" y="65680"/>
                </a:lnTo>
                <a:close/>
              </a:path>
              <a:path w="263525" h="158114">
                <a:moveTo>
                  <a:pt x="189538" y="2995"/>
                </a:moveTo>
                <a:lnTo>
                  <a:pt x="187605" y="2995"/>
                </a:lnTo>
                <a:lnTo>
                  <a:pt x="190184" y="2656"/>
                </a:lnTo>
                <a:lnTo>
                  <a:pt x="189570" y="2656"/>
                </a:lnTo>
                <a:lnTo>
                  <a:pt x="189538" y="2995"/>
                </a:lnTo>
                <a:close/>
              </a:path>
              <a:path w="263525" h="158114">
                <a:moveTo>
                  <a:pt x="152474" y="80592"/>
                </a:moveTo>
                <a:lnTo>
                  <a:pt x="150261" y="80592"/>
                </a:lnTo>
                <a:lnTo>
                  <a:pt x="149651" y="76397"/>
                </a:lnTo>
                <a:lnTo>
                  <a:pt x="149568" y="75894"/>
                </a:lnTo>
                <a:lnTo>
                  <a:pt x="136012" y="19835"/>
                </a:lnTo>
                <a:lnTo>
                  <a:pt x="147957" y="19835"/>
                </a:lnTo>
                <a:lnTo>
                  <a:pt x="158699" y="65680"/>
                </a:lnTo>
                <a:lnTo>
                  <a:pt x="170852" y="65680"/>
                </a:lnTo>
                <a:lnTo>
                  <a:pt x="167674" y="75894"/>
                </a:lnTo>
                <a:lnTo>
                  <a:pt x="167547" y="76397"/>
                </a:lnTo>
                <a:lnTo>
                  <a:pt x="167148" y="78308"/>
                </a:lnTo>
                <a:lnTo>
                  <a:pt x="165867" y="80293"/>
                </a:lnTo>
                <a:lnTo>
                  <a:pt x="155316" y="80293"/>
                </a:lnTo>
                <a:lnTo>
                  <a:pt x="152474" y="80592"/>
                </a:lnTo>
                <a:close/>
              </a:path>
              <a:path w="263525" h="158114">
                <a:moveTo>
                  <a:pt x="121915" y="80592"/>
                </a:moveTo>
                <a:lnTo>
                  <a:pt x="120253" y="80592"/>
                </a:lnTo>
                <a:lnTo>
                  <a:pt x="117409" y="80293"/>
                </a:lnTo>
                <a:lnTo>
                  <a:pt x="121958" y="80293"/>
                </a:lnTo>
                <a:lnTo>
                  <a:pt x="121915" y="80592"/>
                </a:lnTo>
                <a:close/>
              </a:path>
              <a:path w="263525" h="158114">
                <a:moveTo>
                  <a:pt x="165670" y="80592"/>
                </a:moveTo>
                <a:lnTo>
                  <a:pt x="165055" y="80592"/>
                </a:lnTo>
                <a:lnTo>
                  <a:pt x="161794" y="80293"/>
                </a:lnTo>
                <a:lnTo>
                  <a:pt x="165867" y="80293"/>
                </a:lnTo>
                <a:lnTo>
                  <a:pt x="165670" y="80592"/>
                </a:lnTo>
                <a:close/>
              </a:path>
              <a:path w="263525" h="158114">
                <a:moveTo>
                  <a:pt x="246299" y="72898"/>
                </a:moveTo>
                <a:lnTo>
                  <a:pt x="225566" y="72898"/>
                </a:lnTo>
                <a:lnTo>
                  <a:pt x="232281" y="68810"/>
                </a:lnTo>
                <a:lnTo>
                  <a:pt x="233779" y="67983"/>
                </a:lnTo>
                <a:lnTo>
                  <a:pt x="239160" y="64787"/>
                </a:lnTo>
                <a:lnTo>
                  <a:pt x="239468" y="59491"/>
                </a:lnTo>
                <a:lnTo>
                  <a:pt x="239586" y="57475"/>
                </a:lnTo>
                <a:lnTo>
                  <a:pt x="235927" y="53681"/>
                </a:lnTo>
                <a:lnTo>
                  <a:pt x="231639" y="50084"/>
                </a:lnTo>
                <a:lnTo>
                  <a:pt x="229593" y="49949"/>
                </a:lnTo>
                <a:lnTo>
                  <a:pt x="214185" y="45088"/>
                </a:lnTo>
                <a:lnTo>
                  <a:pt x="210590" y="43747"/>
                </a:lnTo>
                <a:lnTo>
                  <a:pt x="204527" y="40123"/>
                </a:lnTo>
                <a:lnTo>
                  <a:pt x="198814" y="33624"/>
                </a:lnTo>
                <a:lnTo>
                  <a:pt x="196266" y="23661"/>
                </a:lnTo>
                <a:lnTo>
                  <a:pt x="198046" y="15195"/>
                </a:lnTo>
                <a:lnTo>
                  <a:pt x="203446" y="8012"/>
                </a:lnTo>
                <a:lnTo>
                  <a:pt x="203572" y="7844"/>
                </a:lnTo>
                <a:lnTo>
                  <a:pt x="212557" y="2678"/>
                </a:lnTo>
                <a:lnTo>
                  <a:pt x="224741" y="761"/>
                </a:lnTo>
                <a:lnTo>
                  <a:pt x="229899" y="761"/>
                </a:lnTo>
                <a:lnTo>
                  <a:pt x="243715" y="2455"/>
                </a:lnTo>
                <a:lnTo>
                  <a:pt x="247455" y="7157"/>
                </a:lnTo>
                <a:lnTo>
                  <a:pt x="247899" y="7844"/>
                </a:lnTo>
                <a:lnTo>
                  <a:pt x="248007" y="8012"/>
                </a:lnTo>
                <a:lnTo>
                  <a:pt x="248282" y="9019"/>
                </a:lnTo>
                <a:lnTo>
                  <a:pt x="248241" y="12330"/>
                </a:lnTo>
                <a:lnTo>
                  <a:pt x="223949" y="12330"/>
                </a:lnTo>
                <a:lnTo>
                  <a:pt x="209807" y="12874"/>
                </a:lnTo>
                <a:lnTo>
                  <a:pt x="210412" y="22720"/>
                </a:lnTo>
                <a:lnTo>
                  <a:pt x="210236" y="30478"/>
                </a:lnTo>
                <a:lnTo>
                  <a:pt x="222189" y="33624"/>
                </a:lnTo>
                <a:lnTo>
                  <a:pt x="252461" y="59491"/>
                </a:lnTo>
                <a:lnTo>
                  <a:pt x="251538" y="64787"/>
                </a:lnTo>
                <a:lnTo>
                  <a:pt x="251497" y="65018"/>
                </a:lnTo>
                <a:lnTo>
                  <a:pt x="250176" y="68515"/>
                </a:lnTo>
                <a:lnTo>
                  <a:pt x="246299" y="72898"/>
                </a:lnTo>
                <a:close/>
              </a:path>
              <a:path w="263525" h="158114">
                <a:moveTo>
                  <a:pt x="226130" y="12501"/>
                </a:moveTo>
                <a:lnTo>
                  <a:pt x="222841" y="12330"/>
                </a:lnTo>
                <a:lnTo>
                  <a:pt x="237495" y="12330"/>
                </a:lnTo>
                <a:lnTo>
                  <a:pt x="226130" y="12501"/>
                </a:lnTo>
                <a:close/>
              </a:path>
              <a:path w="263525" h="158114">
                <a:moveTo>
                  <a:pt x="247578" y="16901"/>
                </a:moveTo>
                <a:lnTo>
                  <a:pt x="246248" y="16901"/>
                </a:lnTo>
                <a:lnTo>
                  <a:pt x="243093" y="16549"/>
                </a:lnTo>
                <a:lnTo>
                  <a:pt x="237495" y="12330"/>
                </a:lnTo>
                <a:lnTo>
                  <a:pt x="248241" y="12330"/>
                </a:lnTo>
                <a:lnTo>
                  <a:pt x="248241" y="15992"/>
                </a:lnTo>
                <a:lnTo>
                  <a:pt x="247578" y="16901"/>
                </a:lnTo>
                <a:close/>
              </a:path>
              <a:path w="263525" h="158114">
                <a:moveTo>
                  <a:pt x="225834" y="82478"/>
                </a:moveTo>
                <a:lnTo>
                  <a:pt x="207953" y="82478"/>
                </a:lnTo>
                <a:lnTo>
                  <a:pt x="198361" y="77571"/>
                </a:lnTo>
                <a:lnTo>
                  <a:pt x="196208" y="76660"/>
                </a:lnTo>
                <a:lnTo>
                  <a:pt x="195143" y="75035"/>
                </a:lnTo>
                <a:lnTo>
                  <a:pt x="195165" y="64787"/>
                </a:lnTo>
                <a:lnTo>
                  <a:pt x="194952" y="64787"/>
                </a:lnTo>
                <a:lnTo>
                  <a:pt x="197702" y="65475"/>
                </a:lnTo>
                <a:lnTo>
                  <a:pt x="198778" y="65888"/>
                </a:lnTo>
                <a:lnTo>
                  <a:pt x="202887" y="67550"/>
                </a:lnTo>
                <a:lnTo>
                  <a:pt x="205522" y="68810"/>
                </a:lnTo>
                <a:lnTo>
                  <a:pt x="225566" y="72898"/>
                </a:lnTo>
                <a:lnTo>
                  <a:pt x="246299" y="72898"/>
                </a:lnTo>
                <a:lnTo>
                  <a:pt x="242502" y="77190"/>
                </a:lnTo>
                <a:lnTo>
                  <a:pt x="233206" y="81314"/>
                </a:lnTo>
                <a:lnTo>
                  <a:pt x="225834" y="82478"/>
                </a:lnTo>
                <a:close/>
              </a:path>
              <a:path w="263525" h="158114">
                <a:moveTo>
                  <a:pt x="213973" y="111103"/>
                </a:moveTo>
                <a:lnTo>
                  <a:pt x="213725" y="109833"/>
                </a:lnTo>
                <a:lnTo>
                  <a:pt x="213674" y="109573"/>
                </a:lnTo>
                <a:lnTo>
                  <a:pt x="213593" y="109158"/>
                </a:lnTo>
                <a:lnTo>
                  <a:pt x="213502" y="108693"/>
                </a:lnTo>
                <a:lnTo>
                  <a:pt x="216019" y="106913"/>
                </a:lnTo>
                <a:lnTo>
                  <a:pt x="229755" y="100825"/>
                </a:lnTo>
                <a:lnTo>
                  <a:pt x="244219" y="98961"/>
                </a:lnTo>
                <a:lnTo>
                  <a:pt x="256188" y="99986"/>
                </a:lnTo>
                <a:lnTo>
                  <a:pt x="262441" y="102563"/>
                </a:lnTo>
                <a:lnTo>
                  <a:pt x="263277" y="108537"/>
                </a:lnTo>
                <a:lnTo>
                  <a:pt x="263364" y="109158"/>
                </a:lnTo>
                <a:lnTo>
                  <a:pt x="235573" y="109158"/>
                </a:lnTo>
                <a:lnTo>
                  <a:pt x="225356" y="109833"/>
                </a:lnTo>
                <a:lnTo>
                  <a:pt x="213973" y="111103"/>
                </a:lnTo>
                <a:close/>
              </a:path>
              <a:path w="263525" h="158114">
                <a:moveTo>
                  <a:pt x="132505" y="157942"/>
                </a:moveTo>
                <a:lnTo>
                  <a:pt x="79908" y="150973"/>
                </a:lnTo>
                <a:lnTo>
                  <a:pt x="31092" y="129788"/>
                </a:lnTo>
                <a:lnTo>
                  <a:pt x="0" y="106127"/>
                </a:lnTo>
                <a:lnTo>
                  <a:pt x="2357" y="102824"/>
                </a:lnTo>
                <a:lnTo>
                  <a:pt x="5606" y="104662"/>
                </a:lnTo>
                <a:lnTo>
                  <a:pt x="36306" y="119739"/>
                </a:lnTo>
                <a:lnTo>
                  <a:pt x="68152" y="130502"/>
                </a:lnTo>
                <a:lnTo>
                  <a:pt x="101143" y="136951"/>
                </a:lnTo>
                <a:lnTo>
                  <a:pt x="135280" y="139085"/>
                </a:lnTo>
                <a:lnTo>
                  <a:pt x="215374" y="139085"/>
                </a:lnTo>
                <a:lnTo>
                  <a:pt x="214661" y="139508"/>
                </a:lnTo>
                <a:lnTo>
                  <a:pt x="187968" y="149664"/>
                </a:lnTo>
                <a:lnTo>
                  <a:pt x="159988" y="155851"/>
                </a:lnTo>
                <a:lnTo>
                  <a:pt x="132505" y="157942"/>
                </a:lnTo>
                <a:close/>
              </a:path>
              <a:path w="263525" h="158114">
                <a:moveTo>
                  <a:pt x="243895" y="148305"/>
                </a:moveTo>
                <a:lnTo>
                  <a:pt x="241640" y="147254"/>
                </a:lnTo>
                <a:lnTo>
                  <a:pt x="242688" y="144634"/>
                </a:lnTo>
                <a:lnTo>
                  <a:pt x="245839" y="136513"/>
                </a:lnTo>
                <a:lnTo>
                  <a:pt x="249129" y="126770"/>
                </a:lnTo>
                <a:lnTo>
                  <a:pt x="251084" y="117773"/>
                </a:lnTo>
                <a:lnTo>
                  <a:pt x="250229" y="111889"/>
                </a:lnTo>
                <a:lnTo>
                  <a:pt x="244748" y="109573"/>
                </a:lnTo>
                <a:lnTo>
                  <a:pt x="235573" y="109158"/>
                </a:lnTo>
                <a:lnTo>
                  <a:pt x="263364" y="109158"/>
                </a:lnTo>
                <a:lnTo>
                  <a:pt x="261261" y="121057"/>
                </a:lnTo>
                <a:lnTo>
                  <a:pt x="255692" y="134583"/>
                </a:lnTo>
                <a:lnTo>
                  <a:pt x="246252" y="146312"/>
                </a:lnTo>
                <a:lnTo>
                  <a:pt x="243895" y="148305"/>
                </a:lnTo>
                <a:close/>
              </a:path>
              <a:path w="263525" h="158114">
                <a:moveTo>
                  <a:pt x="215374" y="139085"/>
                </a:moveTo>
                <a:lnTo>
                  <a:pt x="135280" y="139085"/>
                </a:lnTo>
                <a:lnTo>
                  <a:pt x="160754" y="137715"/>
                </a:lnTo>
                <a:lnTo>
                  <a:pt x="185723" y="133878"/>
                </a:lnTo>
                <a:lnTo>
                  <a:pt x="210186" y="127576"/>
                </a:lnTo>
                <a:lnTo>
                  <a:pt x="234143" y="118809"/>
                </a:lnTo>
                <a:lnTo>
                  <a:pt x="238964" y="116763"/>
                </a:lnTo>
                <a:lnTo>
                  <a:pt x="243052" y="122001"/>
                </a:lnTo>
                <a:lnTo>
                  <a:pt x="238284" y="125512"/>
                </a:lnTo>
                <a:lnTo>
                  <a:pt x="215374" y="139085"/>
                </a:lnTo>
                <a:close/>
              </a:path>
            </a:pathLst>
          </a:custGeom>
          <a:solidFill>
            <a:srgbClr val="4DD0E1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1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EF2D2-76FE-045B-41D0-3DA97952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87D0B-C89F-48C3-6ADB-80F4ECF4C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3B7C53-F80B-1C59-FCC8-576EB9B3B466}"/>
              </a:ext>
            </a:extLst>
          </p:cNvPr>
          <p:cNvSpPr>
            <a:spLocks noGrp="1"/>
          </p:cNvSpPr>
          <p:nvPr/>
        </p:nvSpPr>
        <p:spPr>
          <a:xfrm>
            <a:off x="841248" y="721505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262626"/>
                </a:solidFill>
                <a:latin typeface="Aptos"/>
              </a:rPr>
              <a:t>Key findings: placement &amp; traffic</a:t>
            </a:r>
            <a:endParaRPr lang="fr-FR"/>
          </a:p>
          <a:p>
            <a:endParaRPr lang="en-US" sz="320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C7649D-07FC-D655-5CCE-F5A64362AA77}"/>
              </a:ext>
            </a:extLst>
          </p:cNvPr>
          <p:cNvSpPr>
            <a:spLocks noGrp="1"/>
          </p:cNvSpPr>
          <p:nvPr/>
        </p:nvSpPr>
        <p:spPr>
          <a:xfrm>
            <a:off x="841248" y="1536827"/>
            <a:ext cx="10495248" cy="2219847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Geographic Placement Critical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Honeypot visibility and attack exposure significantly influenced by hosting location and provider security policies.</a:t>
            </a:r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Provider Security Filtering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AWS infrastructure automatically blocks many scanning/brute-force attempts, creating artificially "clean" environments unsuitable for honeypot research.</a:t>
            </a:r>
            <a:endParaRPr lang="en-US" sz="15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Automated Attack Tools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93% of attacks on OVH showed patterns consistent with automated scanning and exploitation tools targeting accessible SSH endpoints.</a:t>
            </a:r>
          </a:p>
          <a:p>
            <a:pPr marL="347345" indent="-347345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7674B7-B9FE-D1D7-15CF-A7AB7B24959B}"/>
              </a:ext>
            </a:extLst>
          </p:cNvPr>
          <p:cNvSpPr>
            <a:spLocks noGrp="1"/>
          </p:cNvSpPr>
          <p:nvPr/>
        </p:nvSpPr>
        <p:spPr>
          <a:xfrm>
            <a:off x="1380224" y="4101608"/>
            <a:ext cx="5272761" cy="26937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ea typeface="Roboto"/>
              <a:cs typeface="Roboto"/>
            </a:endParaRPr>
          </a:p>
          <a:p>
            <a:pPr marL="347345" indent="-347345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A36EE5A-66D5-2DA1-8FF4-DFDA1BD15FF6}"/>
              </a:ext>
            </a:extLst>
          </p:cNvPr>
          <p:cNvSpPr>
            <a:spLocks noGrp="1"/>
          </p:cNvSpPr>
          <p:nvPr/>
        </p:nvSpPr>
        <p:spPr>
          <a:xfrm>
            <a:off x="1872736" y="4240997"/>
            <a:ext cx="1964568" cy="389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AWS (eu-north-1)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</a:t>
            </a:r>
            <a:endParaRPr lang="en-US">
              <a:ea typeface="Roboto"/>
              <a:cs typeface="Roboto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3FCDACE-66B8-B6D7-0FDF-F5A9C185899C}"/>
              </a:ext>
            </a:extLst>
          </p:cNvPr>
          <p:cNvSpPr>
            <a:spLocks noGrp="1"/>
          </p:cNvSpPr>
          <p:nvPr/>
        </p:nvSpPr>
        <p:spPr>
          <a:xfrm>
            <a:off x="1872736" y="4863606"/>
            <a:ext cx="2438495" cy="3427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ea typeface="Roboto"/>
                <a:cs typeface="Roboto"/>
              </a:rPr>
              <a:t>Minimal Attack traffic</a:t>
            </a:r>
            <a:endParaRPr lang="fr-FR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82096D52-F871-D224-AA8E-F14CBAA857E0}"/>
              </a:ext>
            </a:extLst>
          </p:cNvPr>
          <p:cNvSpPr/>
          <p:nvPr/>
        </p:nvSpPr>
        <p:spPr>
          <a:xfrm>
            <a:off x="1348599" y="422096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DD0E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7BCDB641-8A01-723D-298F-3A08E37E2BF3}"/>
              </a:ext>
            </a:extLst>
          </p:cNvPr>
          <p:cNvSpPr/>
          <p:nvPr/>
        </p:nvSpPr>
        <p:spPr>
          <a:xfrm>
            <a:off x="1411204" y="4328911"/>
            <a:ext cx="263525" cy="158115"/>
          </a:xfrm>
          <a:custGeom>
            <a:avLst/>
            <a:gdLst/>
            <a:ahLst/>
            <a:cxnLst/>
            <a:rect l="l" t="t" r="r" b="b"/>
            <a:pathLst>
              <a:path w="263525" h="158114">
                <a:moveTo>
                  <a:pt x="20931" y="18329"/>
                </a:moveTo>
                <a:lnTo>
                  <a:pt x="20546" y="18100"/>
                </a:lnTo>
                <a:lnTo>
                  <a:pt x="16512" y="18100"/>
                </a:lnTo>
                <a:lnTo>
                  <a:pt x="17760" y="9309"/>
                </a:lnTo>
                <a:lnTo>
                  <a:pt x="53888" y="0"/>
                </a:lnTo>
                <a:lnTo>
                  <a:pt x="61484" y="2357"/>
                </a:lnTo>
                <a:lnTo>
                  <a:pt x="68114" y="7828"/>
                </a:lnTo>
                <a:lnTo>
                  <a:pt x="72384" y="12604"/>
                </a:lnTo>
                <a:lnTo>
                  <a:pt x="34763" y="12604"/>
                </a:lnTo>
                <a:lnTo>
                  <a:pt x="23943" y="16946"/>
                </a:lnTo>
                <a:lnTo>
                  <a:pt x="20931" y="18329"/>
                </a:lnTo>
                <a:close/>
              </a:path>
              <a:path w="263525" h="158114">
                <a:moveTo>
                  <a:pt x="75344" y="37169"/>
                </a:moveTo>
                <a:lnTo>
                  <a:pt x="61039" y="37169"/>
                </a:lnTo>
                <a:lnTo>
                  <a:pt x="61039" y="30777"/>
                </a:lnTo>
                <a:lnTo>
                  <a:pt x="60371" y="23224"/>
                </a:lnTo>
                <a:lnTo>
                  <a:pt x="56904" y="17260"/>
                </a:lnTo>
                <a:lnTo>
                  <a:pt x="50920" y="13562"/>
                </a:lnTo>
                <a:lnTo>
                  <a:pt x="42702" y="12808"/>
                </a:lnTo>
                <a:lnTo>
                  <a:pt x="41583" y="12808"/>
                </a:lnTo>
                <a:lnTo>
                  <a:pt x="34763" y="12604"/>
                </a:lnTo>
                <a:lnTo>
                  <a:pt x="72384" y="12604"/>
                </a:lnTo>
                <a:lnTo>
                  <a:pt x="73578" y="13940"/>
                </a:lnTo>
                <a:lnTo>
                  <a:pt x="75988" y="21082"/>
                </a:lnTo>
                <a:lnTo>
                  <a:pt x="75345" y="29255"/>
                </a:lnTo>
                <a:lnTo>
                  <a:pt x="75344" y="37169"/>
                </a:lnTo>
                <a:close/>
              </a:path>
              <a:path w="263525" h="158114">
                <a:moveTo>
                  <a:pt x="44583" y="81357"/>
                </a:moveTo>
                <a:lnTo>
                  <a:pt x="29712" y="81357"/>
                </a:lnTo>
                <a:lnTo>
                  <a:pt x="21831" y="78023"/>
                </a:lnTo>
                <a:lnTo>
                  <a:pt x="15462" y="71241"/>
                </a:lnTo>
                <a:lnTo>
                  <a:pt x="15158" y="70864"/>
                </a:lnTo>
                <a:lnTo>
                  <a:pt x="12784" y="59177"/>
                </a:lnTo>
                <a:lnTo>
                  <a:pt x="14923" y="48613"/>
                </a:lnTo>
                <a:lnTo>
                  <a:pt x="21395" y="40707"/>
                </a:lnTo>
                <a:lnTo>
                  <a:pt x="30817" y="35893"/>
                </a:lnTo>
                <a:lnTo>
                  <a:pt x="41810" y="34603"/>
                </a:lnTo>
                <a:lnTo>
                  <a:pt x="44376" y="34603"/>
                </a:lnTo>
                <a:lnTo>
                  <a:pt x="50649" y="34755"/>
                </a:lnTo>
                <a:lnTo>
                  <a:pt x="61039" y="37169"/>
                </a:lnTo>
                <a:lnTo>
                  <a:pt x="75344" y="37169"/>
                </a:lnTo>
                <a:lnTo>
                  <a:pt x="75343" y="44723"/>
                </a:lnTo>
                <a:lnTo>
                  <a:pt x="38597" y="44723"/>
                </a:lnTo>
                <a:lnTo>
                  <a:pt x="27274" y="47494"/>
                </a:lnTo>
                <a:lnTo>
                  <a:pt x="27684" y="57610"/>
                </a:lnTo>
                <a:lnTo>
                  <a:pt x="27658" y="59177"/>
                </a:lnTo>
                <a:lnTo>
                  <a:pt x="27209" y="65262"/>
                </a:lnTo>
                <a:lnTo>
                  <a:pt x="32267" y="71241"/>
                </a:lnTo>
                <a:lnTo>
                  <a:pt x="61094" y="71241"/>
                </a:lnTo>
                <a:lnTo>
                  <a:pt x="56895" y="75495"/>
                </a:lnTo>
                <a:lnTo>
                  <a:pt x="50859" y="79293"/>
                </a:lnTo>
                <a:lnTo>
                  <a:pt x="44583" y="81357"/>
                </a:lnTo>
                <a:close/>
              </a:path>
              <a:path w="263525" h="158114">
                <a:moveTo>
                  <a:pt x="61094" y="71241"/>
                </a:moveTo>
                <a:lnTo>
                  <a:pt x="32267" y="71241"/>
                </a:lnTo>
                <a:lnTo>
                  <a:pt x="39976" y="70864"/>
                </a:lnTo>
                <a:lnTo>
                  <a:pt x="53247" y="70672"/>
                </a:lnTo>
                <a:lnTo>
                  <a:pt x="58866" y="62692"/>
                </a:lnTo>
                <a:lnTo>
                  <a:pt x="60148" y="58391"/>
                </a:lnTo>
                <a:lnTo>
                  <a:pt x="61153" y="54283"/>
                </a:lnTo>
                <a:lnTo>
                  <a:pt x="60986" y="51680"/>
                </a:lnTo>
                <a:lnTo>
                  <a:pt x="60986" y="47183"/>
                </a:lnTo>
                <a:lnTo>
                  <a:pt x="57028" y="46233"/>
                </a:lnTo>
                <a:lnTo>
                  <a:pt x="51287" y="45190"/>
                </a:lnTo>
                <a:lnTo>
                  <a:pt x="44797" y="45190"/>
                </a:lnTo>
                <a:lnTo>
                  <a:pt x="38597" y="44723"/>
                </a:lnTo>
                <a:lnTo>
                  <a:pt x="75343" y="44723"/>
                </a:lnTo>
                <a:lnTo>
                  <a:pt x="75291" y="59177"/>
                </a:lnTo>
                <a:lnTo>
                  <a:pt x="75179" y="62692"/>
                </a:lnTo>
                <a:lnTo>
                  <a:pt x="75098" y="65262"/>
                </a:lnTo>
                <a:lnTo>
                  <a:pt x="75046" y="66879"/>
                </a:lnTo>
                <a:lnTo>
                  <a:pt x="78714" y="70128"/>
                </a:lnTo>
                <a:lnTo>
                  <a:pt x="62193" y="70128"/>
                </a:lnTo>
                <a:lnTo>
                  <a:pt x="61094" y="71241"/>
                </a:lnTo>
                <a:close/>
              </a:path>
              <a:path w="263525" h="158114">
                <a:moveTo>
                  <a:pt x="67222" y="81357"/>
                </a:moveTo>
                <a:lnTo>
                  <a:pt x="62193" y="70128"/>
                </a:lnTo>
                <a:lnTo>
                  <a:pt x="78714" y="70128"/>
                </a:lnTo>
                <a:lnTo>
                  <a:pt x="79545" y="70864"/>
                </a:lnTo>
                <a:lnTo>
                  <a:pt x="79679" y="70864"/>
                </a:lnTo>
                <a:lnTo>
                  <a:pt x="79676" y="74734"/>
                </a:lnTo>
                <a:lnTo>
                  <a:pt x="79178" y="75495"/>
                </a:lnTo>
                <a:lnTo>
                  <a:pt x="78116" y="76156"/>
                </a:lnTo>
                <a:lnTo>
                  <a:pt x="72186" y="80307"/>
                </a:lnTo>
                <a:lnTo>
                  <a:pt x="71418" y="80569"/>
                </a:lnTo>
                <a:lnTo>
                  <a:pt x="70526" y="80569"/>
                </a:lnTo>
                <a:lnTo>
                  <a:pt x="67222" y="81357"/>
                </a:lnTo>
                <a:close/>
              </a:path>
              <a:path w="263525" h="158114">
                <a:moveTo>
                  <a:pt x="36572" y="82179"/>
                </a:moveTo>
                <a:lnTo>
                  <a:pt x="29146" y="81357"/>
                </a:lnTo>
                <a:lnTo>
                  <a:pt x="45958" y="81357"/>
                </a:lnTo>
                <a:lnTo>
                  <a:pt x="36572" y="82179"/>
                </a:lnTo>
                <a:close/>
              </a:path>
              <a:path w="263525" h="158114">
                <a:moveTo>
                  <a:pt x="106704" y="80592"/>
                </a:moveTo>
                <a:lnTo>
                  <a:pt x="105206" y="78308"/>
                </a:lnTo>
                <a:lnTo>
                  <a:pt x="104804" y="76397"/>
                </a:lnTo>
                <a:lnTo>
                  <a:pt x="104683" y="75894"/>
                </a:lnTo>
                <a:lnTo>
                  <a:pt x="84352" y="8675"/>
                </a:lnTo>
                <a:lnTo>
                  <a:pt x="83955" y="7538"/>
                </a:lnTo>
                <a:lnTo>
                  <a:pt x="83742" y="6580"/>
                </a:lnTo>
                <a:lnTo>
                  <a:pt x="83693" y="6363"/>
                </a:lnTo>
                <a:lnTo>
                  <a:pt x="83566" y="5164"/>
                </a:lnTo>
                <a:lnTo>
                  <a:pt x="83377" y="3922"/>
                </a:lnTo>
                <a:lnTo>
                  <a:pt x="83904" y="3206"/>
                </a:lnTo>
                <a:lnTo>
                  <a:pt x="85280" y="2995"/>
                </a:lnTo>
                <a:lnTo>
                  <a:pt x="94455" y="2995"/>
                </a:lnTo>
                <a:lnTo>
                  <a:pt x="97844" y="2656"/>
                </a:lnTo>
                <a:lnTo>
                  <a:pt x="99014" y="5483"/>
                </a:lnTo>
                <a:lnTo>
                  <a:pt x="99387" y="7259"/>
                </a:lnTo>
                <a:lnTo>
                  <a:pt x="114004" y="64890"/>
                </a:lnTo>
                <a:lnTo>
                  <a:pt x="125231" y="64890"/>
                </a:lnTo>
                <a:lnTo>
                  <a:pt x="122598" y="75894"/>
                </a:lnTo>
                <a:lnTo>
                  <a:pt x="121958" y="80293"/>
                </a:lnTo>
                <a:lnTo>
                  <a:pt x="109965" y="80293"/>
                </a:lnTo>
                <a:lnTo>
                  <a:pt x="106704" y="80592"/>
                </a:lnTo>
                <a:close/>
              </a:path>
              <a:path w="263525" h="158114">
                <a:moveTo>
                  <a:pt x="125231" y="64890"/>
                </a:moveTo>
                <a:lnTo>
                  <a:pt x="114004" y="64890"/>
                </a:lnTo>
                <a:lnTo>
                  <a:pt x="127508" y="7538"/>
                </a:lnTo>
                <a:lnTo>
                  <a:pt x="127574" y="7259"/>
                </a:lnTo>
                <a:lnTo>
                  <a:pt x="127686" y="6580"/>
                </a:lnTo>
                <a:lnTo>
                  <a:pt x="127791" y="5942"/>
                </a:lnTo>
                <a:lnTo>
                  <a:pt x="128631" y="3206"/>
                </a:lnTo>
                <a:lnTo>
                  <a:pt x="128695" y="2995"/>
                </a:lnTo>
                <a:lnTo>
                  <a:pt x="128800" y="2656"/>
                </a:lnTo>
                <a:lnTo>
                  <a:pt x="127778" y="2656"/>
                </a:lnTo>
                <a:lnTo>
                  <a:pt x="131915" y="2995"/>
                </a:lnTo>
                <a:lnTo>
                  <a:pt x="144399" y="2995"/>
                </a:lnTo>
                <a:lnTo>
                  <a:pt x="144713" y="5164"/>
                </a:lnTo>
                <a:lnTo>
                  <a:pt x="144825" y="5942"/>
                </a:lnTo>
                <a:lnTo>
                  <a:pt x="144917" y="6580"/>
                </a:lnTo>
                <a:lnTo>
                  <a:pt x="145015" y="7259"/>
                </a:lnTo>
                <a:lnTo>
                  <a:pt x="147957" y="19835"/>
                </a:lnTo>
                <a:lnTo>
                  <a:pt x="136012" y="19835"/>
                </a:lnTo>
                <a:lnTo>
                  <a:pt x="125231" y="64890"/>
                </a:lnTo>
                <a:close/>
              </a:path>
              <a:path w="263525" h="158114">
                <a:moveTo>
                  <a:pt x="170852" y="65680"/>
                </a:moveTo>
                <a:lnTo>
                  <a:pt x="158699" y="65680"/>
                </a:lnTo>
                <a:lnTo>
                  <a:pt x="173729" y="7538"/>
                </a:lnTo>
                <a:lnTo>
                  <a:pt x="174767" y="3206"/>
                </a:lnTo>
                <a:lnTo>
                  <a:pt x="174818" y="2995"/>
                </a:lnTo>
                <a:lnTo>
                  <a:pt x="174901" y="2656"/>
                </a:lnTo>
                <a:lnTo>
                  <a:pt x="178242" y="2995"/>
                </a:lnTo>
                <a:lnTo>
                  <a:pt x="189538" y="2995"/>
                </a:lnTo>
                <a:lnTo>
                  <a:pt x="189449" y="3922"/>
                </a:lnTo>
                <a:lnTo>
                  <a:pt x="189330" y="5164"/>
                </a:lnTo>
                <a:lnTo>
                  <a:pt x="189215" y="6363"/>
                </a:lnTo>
                <a:lnTo>
                  <a:pt x="189194" y="6580"/>
                </a:lnTo>
                <a:lnTo>
                  <a:pt x="189010" y="7259"/>
                </a:lnTo>
                <a:lnTo>
                  <a:pt x="170852" y="65680"/>
                </a:lnTo>
                <a:close/>
              </a:path>
              <a:path w="263525" h="158114">
                <a:moveTo>
                  <a:pt x="189538" y="2995"/>
                </a:moveTo>
                <a:lnTo>
                  <a:pt x="187605" y="2995"/>
                </a:lnTo>
                <a:lnTo>
                  <a:pt x="190184" y="2656"/>
                </a:lnTo>
                <a:lnTo>
                  <a:pt x="189570" y="2656"/>
                </a:lnTo>
                <a:lnTo>
                  <a:pt x="189538" y="2995"/>
                </a:lnTo>
                <a:close/>
              </a:path>
              <a:path w="263525" h="158114">
                <a:moveTo>
                  <a:pt x="152474" y="80592"/>
                </a:moveTo>
                <a:lnTo>
                  <a:pt x="150261" y="80592"/>
                </a:lnTo>
                <a:lnTo>
                  <a:pt x="149651" y="76397"/>
                </a:lnTo>
                <a:lnTo>
                  <a:pt x="149568" y="75894"/>
                </a:lnTo>
                <a:lnTo>
                  <a:pt x="136012" y="19835"/>
                </a:lnTo>
                <a:lnTo>
                  <a:pt x="147957" y="19835"/>
                </a:lnTo>
                <a:lnTo>
                  <a:pt x="158699" y="65680"/>
                </a:lnTo>
                <a:lnTo>
                  <a:pt x="170852" y="65680"/>
                </a:lnTo>
                <a:lnTo>
                  <a:pt x="167674" y="75894"/>
                </a:lnTo>
                <a:lnTo>
                  <a:pt x="167547" y="76397"/>
                </a:lnTo>
                <a:lnTo>
                  <a:pt x="167148" y="78308"/>
                </a:lnTo>
                <a:lnTo>
                  <a:pt x="165867" y="80293"/>
                </a:lnTo>
                <a:lnTo>
                  <a:pt x="155316" y="80293"/>
                </a:lnTo>
                <a:lnTo>
                  <a:pt x="152474" y="80592"/>
                </a:lnTo>
                <a:close/>
              </a:path>
              <a:path w="263525" h="158114">
                <a:moveTo>
                  <a:pt x="121915" y="80592"/>
                </a:moveTo>
                <a:lnTo>
                  <a:pt x="120253" y="80592"/>
                </a:lnTo>
                <a:lnTo>
                  <a:pt x="117409" y="80293"/>
                </a:lnTo>
                <a:lnTo>
                  <a:pt x="121958" y="80293"/>
                </a:lnTo>
                <a:lnTo>
                  <a:pt x="121915" y="80592"/>
                </a:lnTo>
                <a:close/>
              </a:path>
              <a:path w="263525" h="158114">
                <a:moveTo>
                  <a:pt x="165670" y="80592"/>
                </a:moveTo>
                <a:lnTo>
                  <a:pt x="165055" y="80592"/>
                </a:lnTo>
                <a:lnTo>
                  <a:pt x="161794" y="80293"/>
                </a:lnTo>
                <a:lnTo>
                  <a:pt x="165867" y="80293"/>
                </a:lnTo>
                <a:lnTo>
                  <a:pt x="165670" y="80592"/>
                </a:lnTo>
                <a:close/>
              </a:path>
              <a:path w="263525" h="158114">
                <a:moveTo>
                  <a:pt x="246299" y="72898"/>
                </a:moveTo>
                <a:lnTo>
                  <a:pt x="225566" y="72898"/>
                </a:lnTo>
                <a:lnTo>
                  <a:pt x="232281" y="68810"/>
                </a:lnTo>
                <a:lnTo>
                  <a:pt x="233779" y="67983"/>
                </a:lnTo>
                <a:lnTo>
                  <a:pt x="239160" y="64787"/>
                </a:lnTo>
                <a:lnTo>
                  <a:pt x="239468" y="59491"/>
                </a:lnTo>
                <a:lnTo>
                  <a:pt x="239586" y="57475"/>
                </a:lnTo>
                <a:lnTo>
                  <a:pt x="235927" y="53681"/>
                </a:lnTo>
                <a:lnTo>
                  <a:pt x="231639" y="50084"/>
                </a:lnTo>
                <a:lnTo>
                  <a:pt x="229593" y="49949"/>
                </a:lnTo>
                <a:lnTo>
                  <a:pt x="214185" y="45088"/>
                </a:lnTo>
                <a:lnTo>
                  <a:pt x="210590" y="43747"/>
                </a:lnTo>
                <a:lnTo>
                  <a:pt x="204527" y="40123"/>
                </a:lnTo>
                <a:lnTo>
                  <a:pt x="198814" y="33624"/>
                </a:lnTo>
                <a:lnTo>
                  <a:pt x="196266" y="23661"/>
                </a:lnTo>
                <a:lnTo>
                  <a:pt x="198046" y="15195"/>
                </a:lnTo>
                <a:lnTo>
                  <a:pt x="203446" y="8012"/>
                </a:lnTo>
                <a:lnTo>
                  <a:pt x="203572" y="7844"/>
                </a:lnTo>
                <a:lnTo>
                  <a:pt x="212557" y="2678"/>
                </a:lnTo>
                <a:lnTo>
                  <a:pt x="224741" y="761"/>
                </a:lnTo>
                <a:lnTo>
                  <a:pt x="229899" y="761"/>
                </a:lnTo>
                <a:lnTo>
                  <a:pt x="243715" y="2455"/>
                </a:lnTo>
                <a:lnTo>
                  <a:pt x="247455" y="7157"/>
                </a:lnTo>
                <a:lnTo>
                  <a:pt x="247899" y="7844"/>
                </a:lnTo>
                <a:lnTo>
                  <a:pt x="248007" y="8012"/>
                </a:lnTo>
                <a:lnTo>
                  <a:pt x="248282" y="9019"/>
                </a:lnTo>
                <a:lnTo>
                  <a:pt x="248241" y="12330"/>
                </a:lnTo>
                <a:lnTo>
                  <a:pt x="223949" y="12330"/>
                </a:lnTo>
                <a:lnTo>
                  <a:pt x="209807" y="12874"/>
                </a:lnTo>
                <a:lnTo>
                  <a:pt x="210412" y="22720"/>
                </a:lnTo>
                <a:lnTo>
                  <a:pt x="210236" y="30478"/>
                </a:lnTo>
                <a:lnTo>
                  <a:pt x="222189" y="33624"/>
                </a:lnTo>
                <a:lnTo>
                  <a:pt x="252461" y="59491"/>
                </a:lnTo>
                <a:lnTo>
                  <a:pt x="251538" y="64787"/>
                </a:lnTo>
                <a:lnTo>
                  <a:pt x="251497" y="65018"/>
                </a:lnTo>
                <a:lnTo>
                  <a:pt x="250176" y="68515"/>
                </a:lnTo>
                <a:lnTo>
                  <a:pt x="246299" y="72898"/>
                </a:lnTo>
                <a:close/>
              </a:path>
              <a:path w="263525" h="158114">
                <a:moveTo>
                  <a:pt x="226130" y="12501"/>
                </a:moveTo>
                <a:lnTo>
                  <a:pt x="222841" y="12330"/>
                </a:lnTo>
                <a:lnTo>
                  <a:pt x="237495" y="12330"/>
                </a:lnTo>
                <a:lnTo>
                  <a:pt x="226130" y="12501"/>
                </a:lnTo>
                <a:close/>
              </a:path>
              <a:path w="263525" h="158114">
                <a:moveTo>
                  <a:pt x="247578" y="16901"/>
                </a:moveTo>
                <a:lnTo>
                  <a:pt x="246248" y="16901"/>
                </a:lnTo>
                <a:lnTo>
                  <a:pt x="243093" y="16549"/>
                </a:lnTo>
                <a:lnTo>
                  <a:pt x="237495" y="12330"/>
                </a:lnTo>
                <a:lnTo>
                  <a:pt x="248241" y="12330"/>
                </a:lnTo>
                <a:lnTo>
                  <a:pt x="248241" y="15992"/>
                </a:lnTo>
                <a:lnTo>
                  <a:pt x="247578" y="16901"/>
                </a:lnTo>
                <a:close/>
              </a:path>
              <a:path w="263525" h="158114">
                <a:moveTo>
                  <a:pt x="225834" y="82478"/>
                </a:moveTo>
                <a:lnTo>
                  <a:pt x="207953" y="82478"/>
                </a:lnTo>
                <a:lnTo>
                  <a:pt x="198361" y="77571"/>
                </a:lnTo>
                <a:lnTo>
                  <a:pt x="196208" y="76660"/>
                </a:lnTo>
                <a:lnTo>
                  <a:pt x="195143" y="75035"/>
                </a:lnTo>
                <a:lnTo>
                  <a:pt x="195165" y="64787"/>
                </a:lnTo>
                <a:lnTo>
                  <a:pt x="194952" y="64787"/>
                </a:lnTo>
                <a:lnTo>
                  <a:pt x="197702" y="65475"/>
                </a:lnTo>
                <a:lnTo>
                  <a:pt x="198778" y="65888"/>
                </a:lnTo>
                <a:lnTo>
                  <a:pt x="202887" y="67550"/>
                </a:lnTo>
                <a:lnTo>
                  <a:pt x="205522" y="68810"/>
                </a:lnTo>
                <a:lnTo>
                  <a:pt x="225566" y="72898"/>
                </a:lnTo>
                <a:lnTo>
                  <a:pt x="246299" y="72898"/>
                </a:lnTo>
                <a:lnTo>
                  <a:pt x="242502" y="77190"/>
                </a:lnTo>
                <a:lnTo>
                  <a:pt x="233206" y="81314"/>
                </a:lnTo>
                <a:lnTo>
                  <a:pt x="225834" y="82478"/>
                </a:lnTo>
                <a:close/>
              </a:path>
              <a:path w="263525" h="158114">
                <a:moveTo>
                  <a:pt x="213973" y="111103"/>
                </a:moveTo>
                <a:lnTo>
                  <a:pt x="213725" y="109833"/>
                </a:lnTo>
                <a:lnTo>
                  <a:pt x="213674" y="109573"/>
                </a:lnTo>
                <a:lnTo>
                  <a:pt x="213593" y="109158"/>
                </a:lnTo>
                <a:lnTo>
                  <a:pt x="213502" y="108693"/>
                </a:lnTo>
                <a:lnTo>
                  <a:pt x="216019" y="106913"/>
                </a:lnTo>
                <a:lnTo>
                  <a:pt x="229755" y="100825"/>
                </a:lnTo>
                <a:lnTo>
                  <a:pt x="244219" y="98961"/>
                </a:lnTo>
                <a:lnTo>
                  <a:pt x="256188" y="99986"/>
                </a:lnTo>
                <a:lnTo>
                  <a:pt x="262441" y="102563"/>
                </a:lnTo>
                <a:lnTo>
                  <a:pt x="263277" y="108537"/>
                </a:lnTo>
                <a:lnTo>
                  <a:pt x="263364" y="109158"/>
                </a:lnTo>
                <a:lnTo>
                  <a:pt x="235573" y="109158"/>
                </a:lnTo>
                <a:lnTo>
                  <a:pt x="225356" y="109833"/>
                </a:lnTo>
                <a:lnTo>
                  <a:pt x="213973" y="111103"/>
                </a:lnTo>
                <a:close/>
              </a:path>
              <a:path w="263525" h="158114">
                <a:moveTo>
                  <a:pt x="132505" y="157942"/>
                </a:moveTo>
                <a:lnTo>
                  <a:pt x="79908" y="150973"/>
                </a:lnTo>
                <a:lnTo>
                  <a:pt x="31092" y="129788"/>
                </a:lnTo>
                <a:lnTo>
                  <a:pt x="0" y="106127"/>
                </a:lnTo>
                <a:lnTo>
                  <a:pt x="2357" y="102824"/>
                </a:lnTo>
                <a:lnTo>
                  <a:pt x="5606" y="104662"/>
                </a:lnTo>
                <a:lnTo>
                  <a:pt x="36306" y="119739"/>
                </a:lnTo>
                <a:lnTo>
                  <a:pt x="68152" y="130502"/>
                </a:lnTo>
                <a:lnTo>
                  <a:pt x="101143" y="136951"/>
                </a:lnTo>
                <a:lnTo>
                  <a:pt x="135280" y="139085"/>
                </a:lnTo>
                <a:lnTo>
                  <a:pt x="215374" y="139085"/>
                </a:lnTo>
                <a:lnTo>
                  <a:pt x="214661" y="139508"/>
                </a:lnTo>
                <a:lnTo>
                  <a:pt x="187968" y="149664"/>
                </a:lnTo>
                <a:lnTo>
                  <a:pt x="159988" y="155851"/>
                </a:lnTo>
                <a:lnTo>
                  <a:pt x="132505" y="157942"/>
                </a:lnTo>
                <a:close/>
              </a:path>
              <a:path w="263525" h="158114">
                <a:moveTo>
                  <a:pt x="243895" y="148305"/>
                </a:moveTo>
                <a:lnTo>
                  <a:pt x="241640" y="147254"/>
                </a:lnTo>
                <a:lnTo>
                  <a:pt x="242688" y="144634"/>
                </a:lnTo>
                <a:lnTo>
                  <a:pt x="245839" y="136513"/>
                </a:lnTo>
                <a:lnTo>
                  <a:pt x="249129" y="126770"/>
                </a:lnTo>
                <a:lnTo>
                  <a:pt x="251084" y="117773"/>
                </a:lnTo>
                <a:lnTo>
                  <a:pt x="250229" y="111889"/>
                </a:lnTo>
                <a:lnTo>
                  <a:pt x="244748" y="109573"/>
                </a:lnTo>
                <a:lnTo>
                  <a:pt x="235573" y="109158"/>
                </a:lnTo>
                <a:lnTo>
                  <a:pt x="263364" y="109158"/>
                </a:lnTo>
                <a:lnTo>
                  <a:pt x="261261" y="121057"/>
                </a:lnTo>
                <a:lnTo>
                  <a:pt x="255692" y="134583"/>
                </a:lnTo>
                <a:lnTo>
                  <a:pt x="246252" y="146312"/>
                </a:lnTo>
                <a:lnTo>
                  <a:pt x="243895" y="148305"/>
                </a:lnTo>
                <a:close/>
              </a:path>
              <a:path w="263525" h="158114">
                <a:moveTo>
                  <a:pt x="215374" y="139085"/>
                </a:moveTo>
                <a:lnTo>
                  <a:pt x="135280" y="139085"/>
                </a:lnTo>
                <a:lnTo>
                  <a:pt x="160754" y="137715"/>
                </a:lnTo>
                <a:lnTo>
                  <a:pt x="185723" y="133878"/>
                </a:lnTo>
                <a:lnTo>
                  <a:pt x="210186" y="127576"/>
                </a:lnTo>
                <a:lnTo>
                  <a:pt x="234143" y="118809"/>
                </a:lnTo>
                <a:lnTo>
                  <a:pt x="238964" y="116763"/>
                </a:lnTo>
                <a:lnTo>
                  <a:pt x="243052" y="122001"/>
                </a:lnTo>
                <a:lnTo>
                  <a:pt x="238284" y="125512"/>
                </a:lnTo>
                <a:lnTo>
                  <a:pt x="215374" y="139085"/>
                </a:lnTo>
                <a:close/>
              </a:path>
            </a:pathLst>
          </a:custGeom>
          <a:solidFill>
            <a:srgbClr val="4DD0E1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ABAAE01D-650C-A79E-D3E6-B06114173CDA}"/>
              </a:ext>
            </a:extLst>
          </p:cNvPr>
          <p:cNvSpPr>
            <a:spLocks noGrp="1"/>
          </p:cNvSpPr>
          <p:nvPr/>
        </p:nvSpPr>
        <p:spPr>
          <a:xfrm>
            <a:off x="6574833" y="4240997"/>
            <a:ext cx="1964568" cy="389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OVH VPS (Asia)</a:t>
            </a:r>
            <a:endParaRPr lang="fr-FR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A8633C89-51BA-1A30-EE4C-A1124246BD59}"/>
              </a:ext>
            </a:extLst>
          </p:cNvPr>
          <p:cNvSpPr>
            <a:spLocks noGrp="1"/>
          </p:cNvSpPr>
          <p:nvPr/>
        </p:nvSpPr>
        <p:spPr>
          <a:xfrm>
            <a:off x="6574833" y="4863606"/>
            <a:ext cx="3906738" cy="38919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Significant Attack diversity</a:t>
            </a:r>
            <a:endParaRPr lang="fr-FR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EF22F1FA-D73A-3BAA-014D-63E29488C200}"/>
              </a:ext>
            </a:extLst>
          </p:cNvPr>
          <p:cNvSpPr/>
          <p:nvPr/>
        </p:nvSpPr>
        <p:spPr>
          <a:xfrm>
            <a:off x="6041404" y="421167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DD0E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9CCE3312-C423-E9B5-CD2A-E395934B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45" y="4290897"/>
            <a:ext cx="2190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35D5E-ABDC-FDE6-F085-034DE3A9E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3996-8DCD-A504-13C3-954C2B7F9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6F1AFE-16E7-030B-35CE-3913CD3098F7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262626"/>
                </a:solidFill>
                <a:latin typeface="Aptos"/>
              </a:rPr>
              <a:t>RQ1 : </a:t>
            </a:r>
            <a:r>
              <a:rPr lang="en-US" sz="3200" err="1">
                <a:solidFill>
                  <a:srgbClr val="262626"/>
                </a:solidFill>
                <a:latin typeface="Aptos"/>
              </a:rPr>
              <a:t>CREDential</a:t>
            </a:r>
            <a:r>
              <a:rPr lang="en-US" sz="3200">
                <a:solidFill>
                  <a:srgbClr val="262626"/>
                </a:solidFill>
                <a:latin typeface="Aptos"/>
              </a:rPr>
              <a:t> exploitation patterns</a:t>
            </a:r>
            <a:endParaRPr lang="fr-FR"/>
          </a:p>
          <a:p>
            <a:endParaRPr 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D270EE-FC79-E07C-B61D-C137B82AB306}"/>
              </a:ext>
            </a:extLst>
          </p:cNvPr>
          <p:cNvSpPr>
            <a:spLocks noGrp="1"/>
          </p:cNvSpPr>
          <p:nvPr/>
        </p:nvSpPr>
        <p:spPr>
          <a:xfrm>
            <a:off x="841248" y="1558598"/>
            <a:ext cx="10885539" cy="324389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3,500+ login attempts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 documented during the honeypot operation period, revealing systematic credential targeting patterns</a:t>
            </a:r>
            <a:endParaRPr lang="fr-FR" dirty="0"/>
          </a:p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80% of attacks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 targeted default or weak credentials, with "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root:admin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" and "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root:root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" combinations being the most frequent. Suggesting Brute-force attempts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  <a:latin typeface="Aptos Light (gras)"/>
                <a:ea typeface="+mn-lt"/>
                <a:cs typeface="+mn-lt"/>
              </a:rPr>
              <a:t>Botnet activity (e.g., SATORI)</a:t>
            </a:r>
            <a:r>
              <a:rPr lang="en-US" dirty="0">
                <a:solidFill>
                  <a:srgbClr val="404040"/>
                </a:solidFill>
                <a:latin typeface="Aptos Light (gras)"/>
                <a:ea typeface="+mn-lt"/>
                <a:cs typeface="+mn-lt"/>
              </a:rPr>
              <a:t> was identified through widely distributed attempts using weak credentials like root/admin and admin/admin, while </a:t>
            </a:r>
            <a:r>
              <a:rPr lang="en-US" b="1" dirty="0">
                <a:solidFill>
                  <a:srgbClr val="404040"/>
                </a:solidFill>
                <a:latin typeface="Aptos Light (gras)"/>
                <a:ea typeface="+mn-lt"/>
                <a:cs typeface="+mn-lt"/>
              </a:rPr>
              <a:t>Golang-based scanners</a:t>
            </a:r>
            <a:r>
              <a:rPr lang="en-US" dirty="0">
                <a:solidFill>
                  <a:srgbClr val="404040"/>
                </a:solidFill>
                <a:latin typeface="Aptos Light (gras)"/>
                <a:ea typeface="+mn-lt"/>
                <a:cs typeface="+mn-lt"/>
              </a:rPr>
              <a:t> targeted database using pairs such as mongo/123456, </a:t>
            </a:r>
            <a:r>
              <a:rPr lang="en-US" dirty="0" err="1">
                <a:solidFill>
                  <a:srgbClr val="404040"/>
                </a:solidFill>
                <a:latin typeface="Aptos Light (gras)"/>
                <a:ea typeface="+mn-lt"/>
                <a:cs typeface="+mn-lt"/>
              </a:rPr>
              <a:t>goeth</a:t>
            </a:r>
            <a:r>
              <a:rPr lang="en-US" dirty="0">
                <a:solidFill>
                  <a:srgbClr val="404040"/>
                </a:solidFill>
                <a:latin typeface="Aptos Light (gras)"/>
                <a:ea typeface="+mn-lt"/>
                <a:cs typeface="+mn-lt"/>
              </a:rPr>
              <a:t>/</a:t>
            </a:r>
            <a:r>
              <a:rPr lang="en-US" dirty="0" err="1">
                <a:solidFill>
                  <a:srgbClr val="404040"/>
                </a:solidFill>
                <a:latin typeface="Aptos Light (gras)"/>
                <a:ea typeface="+mn-lt"/>
                <a:cs typeface="+mn-lt"/>
              </a:rPr>
              <a:t>goeth</a:t>
            </a:r>
            <a:endParaRPr lang="en-US" dirty="0" err="1">
              <a:latin typeface="Aptos Light (gras)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Cryptocurrency-related usernames 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solana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, validator) appeared in brute-force attempts, indicating opportunistic targeting of blockchain infrastructure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347345" indent="-347345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A48077-B72A-940D-39DD-2FE7F428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82" y="1558847"/>
            <a:ext cx="190500" cy="190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A11AE9-1C3C-E0FE-B68C-54537967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7" y="2297732"/>
            <a:ext cx="228600" cy="180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C9B80C-2BB3-6FC0-39DD-6E8C7F93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32" y="3082848"/>
            <a:ext cx="228600" cy="190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6B020A5-892A-646A-D67A-20A8C184A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67" y="3793854"/>
            <a:ext cx="180975" cy="180975"/>
          </a:xfrm>
          <a:prstGeom prst="rect">
            <a:avLst/>
          </a:prstGeom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7F5279A3-1620-7B92-2CEF-C55E780C0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64641"/>
              </p:ext>
            </p:extLst>
          </p:nvPr>
        </p:nvGraphicFramePr>
        <p:xfrm>
          <a:off x="6543575" y="4532376"/>
          <a:ext cx="3795496" cy="1600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97748">
                  <a:extLst>
                    <a:ext uri="{9D8B030D-6E8A-4147-A177-3AD203B41FA5}">
                      <a16:colId xmlns:a16="http://schemas.microsoft.com/office/drawing/2014/main" val="1012022236"/>
                    </a:ext>
                  </a:extLst>
                </a:gridCol>
                <a:gridCol w="1897748">
                  <a:extLst>
                    <a:ext uri="{9D8B030D-6E8A-4147-A177-3AD203B41FA5}">
                      <a16:colId xmlns:a16="http://schemas.microsoft.com/office/drawing/2014/main" val="1838897009"/>
                    </a:ext>
                  </a:extLst>
                </a:gridCol>
              </a:tblGrid>
              <a:tr h="308178">
                <a:tc>
                  <a:txBody>
                    <a:bodyPr/>
                    <a:lstStyle/>
                    <a:p>
                      <a:pPr algn="ctr"/>
                      <a:r>
                        <a:rPr lang="fr-FR" sz="1500"/>
                        <a:t>Top </a:t>
                      </a:r>
                      <a:r>
                        <a:rPr lang="fr-FR" sz="1500" err="1"/>
                        <a:t>Usernames</a:t>
                      </a:r>
                      <a:endParaRPr lang="fr-FR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/>
                        <a:t>Top </a:t>
                      </a:r>
                      <a:r>
                        <a:rPr lang="fr-FR" sz="1500" err="1"/>
                        <a:t>Passwords</a:t>
                      </a:r>
                      <a:endParaRPr lang="fr-FR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61112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algn="ctr"/>
                      <a:r>
                        <a:rPr lang="fr-FR" sz="150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519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algn="ctr"/>
                      <a:r>
                        <a:rPr lang="fr-FR" sz="1500" err="1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err="1"/>
                        <a:t>ubuntu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25439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algn="ctr"/>
                      <a:r>
                        <a:rPr lang="fr-FR" sz="1500"/>
                        <a:t>root</a:t>
                      </a:r>
                      <a:endParaRPr lang="fr-FR" sz="15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/>
                        <a:t>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94427"/>
                  </a:ext>
                </a:extLst>
              </a:tr>
              <a:tr h="308178">
                <a:tc>
                  <a:txBody>
                    <a:bodyPr/>
                    <a:lstStyle/>
                    <a:p>
                      <a:pPr algn="ctr"/>
                      <a:r>
                        <a:rPr lang="fr-FR" sz="1500"/>
                        <a:t>root</a:t>
                      </a:r>
                      <a:endParaRPr lang="fr-FR" sz="15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500" err="1"/>
                        <a:t>adminHW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4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2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89AE-4571-F36F-FB9E-0D4B212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17" y="387376"/>
            <a:ext cx="10479024" cy="557784"/>
          </a:xfrm>
        </p:spPr>
        <p:txBody>
          <a:bodyPr/>
          <a:lstStyle/>
          <a:p>
            <a:r>
              <a:rPr lang="fr-FR"/>
              <a:t>RQ1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DB186-89F1-A573-8349-22AA656F1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Une image contenant texte, capture d’écran, nombre, Parallèle&#10;&#10;Le contenu généré par l’IA peut être incorrect.">
            <a:extLst>
              <a:ext uri="{FF2B5EF4-FFF2-40B4-BE49-F238E27FC236}">
                <a16:creationId xmlns:a16="http://schemas.microsoft.com/office/drawing/2014/main" id="{4BB29160-2264-917B-BB7C-3006FBE146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466" y="768587"/>
            <a:ext cx="9918853" cy="6027449"/>
          </a:xfrm>
        </p:spPr>
      </p:pic>
      <p:pic>
        <p:nvPicPr>
          <p:cNvPr id="15" name="Content Placeholder 1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C522E85F-F275-134B-959C-56C1D31BC36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9798063" y="3315144"/>
            <a:ext cx="2238375" cy="923925"/>
          </a:xfrm>
        </p:spPr>
      </p:pic>
    </p:spTree>
    <p:extLst>
      <p:ext uri="{BB962C8B-B14F-4D97-AF65-F5344CB8AC3E}">
        <p14:creationId xmlns:p14="http://schemas.microsoft.com/office/powerpoint/2010/main" val="29197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F42EC-4EC1-8F37-65E4-FCD38B34A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C43DF-0C87-0E87-930F-3CD67F5BEA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9297319B-3D6C-876A-B3EA-0A4A63152526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Attacker persistence mechanisms</a:t>
            </a:r>
            <a:endParaRPr lang="fr-F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B86CA-8158-D29C-6993-D28A41D524E5}"/>
              </a:ext>
            </a:extLst>
          </p:cNvPr>
          <p:cNvSpPr>
            <a:spLocks noGrp="1"/>
          </p:cNvSpPr>
          <p:nvPr/>
        </p:nvSpPr>
        <p:spPr>
          <a:xfrm>
            <a:off x="841248" y="1536827"/>
            <a:ext cx="10485955" cy="221984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404040"/>
                </a:solidFill>
                <a:ea typeface="+mn-lt"/>
                <a:cs typeface="+mn-lt"/>
              </a:rPr>
              <a:t>Quick Actions Preferred</a:t>
            </a:r>
            <a:r>
              <a:rPr lang="en-US" sz="1800">
                <a:solidFill>
                  <a:srgbClr val="404040"/>
                </a:solidFill>
                <a:ea typeface="+mn-lt"/>
                <a:cs typeface="+mn-lt"/>
              </a:rPr>
              <a:t>: Attackers predominantly favored immediate actions over establishing long-term persistence, focusing on rapid malware deployment and proxy chaining.</a:t>
            </a:r>
            <a:endParaRPr lang="fr-FR" sz="180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404040"/>
                </a:solidFill>
                <a:ea typeface="+mn-lt"/>
                <a:cs typeface="+mn-lt"/>
              </a:rPr>
              <a:t>No Advanced Persistence</a:t>
            </a:r>
            <a:r>
              <a:rPr lang="en-US" sz="1800">
                <a:solidFill>
                  <a:srgbClr val="404040"/>
                </a:solidFill>
                <a:ea typeface="+mn-lt"/>
                <a:cs typeface="+mn-lt"/>
              </a:rPr>
              <a:t>: Analysis revealed no evidence of sophisticated persistence techniques like SSH key injection, scheduled tasks (cronjobs), or account creation typically associated with APT actors.</a:t>
            </a:r>
            <a:endParaRPr lang="en-US" sz="1800"/>
          </a:p>
          <a:p>
            <a:pPr marL="0" indent="0">
              <a:buNone/>
            </a:pPr>
            <a:r>
              <a:rPr lang="en-US" sz="1800" b="1">
                <a:solidFill>
                  <a:srgbClr val="404040"/>
                </a:solidFill>
                <a:ea typeface="+mn-lt"/>
                <a:cs typeface="+mn-lt"/>
              </a:rPr>
              <a:t>Short-Lived Sessions: </a:t>
            </a:r>
            <a:r>
              <a:rPr lang="en-US" sz="1800">
                <a:solidFill>
                  <a:srgbClr val="404040"/>
                </a:solidFill>
                <a:ea typeface="+mn-lt"/>
                <a:cs typeface="+mn-lt"/>
              </a:rPr>
              <a:t>Attack sessions were predominantly brief (rather quickly), consistent with automated campaigns targeting numerous systems simultaneously.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347345" indent="-347345"/>
            <a:endParaRPr lang="en-US" sz="18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0330F21-31C8-7E50-281D-B178A5866F00}"/>
              </a:ext>
            </a:extLst>
          </p:cNvPr>
          <p:cNvSpPr txBox="1"/>
          <p:nvPr/>
        </p:nvSpPr>
        <p:spPr>
          <a:xfrm>
            <a:off x="997852" y="3760442"/>
            <a:ext cx="432915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Observed: quick exploitation</a:t>
            </a:r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530605-4CB3-FB2E-1263-D3B8744D0C7C}"/>
              </a:ext>
            </a:extLst>
          </p:cNvPr>
          <p:cNvSpPr txBox="1"/>
          <p:nvPr/>
        </p:nvSpPr>
        <p:spPr>
          <a:xfrm>
            <a:off x="5653486" y="3760442"/>
            <a:ext cx="5695179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Expected but not Observed:  persistence</a:t>
            </a:r>
            <a:endParaRPr lang="fr-FR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C0C060C-5380-0A4E-CC53-51EAA8BBBECE}"/>
              </a:ext>
            </a:extLst>
          </p:cNvPr>
          <p:cNvSpPr>
            <a:spLocks noGrp="1"/>
          </p:cNvSpPr>
          <p:nvPr/>
        </p:nvSpPr>
        <p:spPr>
          <a:xfrm>
            <a:off x="1268712" y="4289174"/>
            <a:ext cx="4311044" cy="2091284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Brute-force access </a:t>
            </a:r>
          </a:p>
          <a:p>
            <a:pPr marL="347345" indent="-347345"/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Immediate malware download  '</a:t>
            </a:r>
            <a:r>
              <a:rPr lang="en-US" sz="1500" dirty="0" err="1">
                <a:solidFill>
                  <a:srgbClr val="404040"/>
                </a:solidFill>
                <a:ea typeface="Roboto"/>
                <a:cs typeface="Roboto"/>
              </a:rPr>
              <a:t>wget</a:t>
            </a:r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'   'curl'</a:t>
            </a:r>
          </a:p>
          <a:p>
            <a:pPr marL="347345" indent="-347345"/>
            <a:r>
              <a:rPr lang="en-US" sz="1500" dirty="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Establish</a:t>
            </a:r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 proxy/botnet connection </a:t>
            </a:r>
            <a:endParaRPr lang="en-US">
              <a:solidFill>
                <a:srgbClr val="404040"/>
              </a:solidFill>
              <a:ea typeface="Roboto"/>
              <a:cs typeface="Roboto"/>
            </a:endParaRPr>
          </a:p>
          <a:p>
            <a:pPr lvl="1" indent="-347345">
              <a:spcAft>
                <a:spcPts val="1800"/>
              </a:spcAft>
              <a:buFont typeface="Courier New" panose="020B0604020202020204" pitchFamily="34" charset="0"/>
              <a:buChar char="o"/>
            </a:pPr>
            <a:r>
              <a:rPr lang="en-US" sz="1500" dirty="0" err="1">
                <a:solidFill>
                  <a:srgbClr val="404040"/>
                </a:solidFill>
                <a:ea typeface="Roboto"/>
                <a:cs typeface="Roboto"/>
              </a:rPr>
              <a:t>tftp</a:t>
            </a: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 -g -r </a:t>
            </a:r>
            <a:r>
              <a:rPr lang="en-US" sz="1500" dirty="0" err="1">
                <a:solidFill>
                  <a:srgbClr val="404040"/>
                </a:solidFill>
                <a:ea typeface="+mn-lt"/>
                <a:cs typeface="+mn-lt"/>
              </a:rPr>
              <a:t>bot.arm</a:t>
            </a:r>
            <a:r>
              <a:rPr lang="en-US" sz="1500" dirty="0">
                <a:solidFill>
                  <a:srgbClr val="404040"/>
                </a:solidFill>
                <a:ea typeface="+mn-lt"/>
                <a:cs typeface="+mn-lt"/>
              </a:rPr>
              <a:t> 192.168.1.100</a:t>
            </a:r>
            <a:endParaRPr lang="en-US" dirty="0"/>
          </a:p>
          <a:p>
            <a:pPr marL="347345" indent="-347345"/>
            <a:r>
              <a:rPr lang="en-US" sz="1500" dirty="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Disconnect</a:t>
            </a:r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 without persistence setup</a:t>
            </a:r>
          </a:p>
          <a:p>
            <a:pPr marL="347345" indent="-347345"/>
            <a:endParaRPr lang="en-US" sz="1500">
              <a:solidFill>
                <a:srgbClr val="404040"/>
              </a:solidFill>
              <a:latin typeface="Aptos Light"/>
              <a:ea typeface="Roboto"/>
              <a:cs typeface="Roboto"/>
            </a:endParaRP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22CC9A75-01CF-82BD-910F-0F113AF842F3}"/>
              </a:ext>
            </a:extLst>
          </p:cNvPr>
          <p:cNvSpPr>
            <a:spLocks noGrp="1"/>
          </p:cNvSpPr>
          <p:nvPr/>
        </p:nvSpPr>
        <p:spPr>
          <a:xfrm>
            <a:off x="5840712" y="4289174"/>
            <a:ext cx="4180416" cy="1982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SSH key injection for backdoor access</a:t>
            </a:r>
          </a:p>
          <a:p>
            <a:pPr marL="347345" indent="-347345"/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Creation of scheduled tasks (cronjob)</a:t>
            </a:r>
            <a:endParaRPr lang="en-US" sz="1500" dirty="0">
              <a:ea typeface="Roboto"/>
              <a:cs typeface="Roboto"/>
            </a:endParaRPr>
          </a:p>
          <a:p>
            <a:pPr marL="347345" indent="-347345"/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Addition of privileged user accounts</a:t>
            </a:r>
          </a:p>
          <a:p>
            <a:pPr marL="347345" indent="-347345"/>
            <a:r>
              <a:rPr lang="en-US" sz="1500" dirty="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Rootkit or </a:t>
            </a:r>
            <a:r>
              <a:rPr lang="en-US" sz="1500" dirty="0">
                <a:solidFill>
                  <a:srgbClr val="404040"/>
                </a:solidFill>
                <a:ea typeface="Roboto"/>
                <a:cs typeface="Roboto"/>
              </a:rPr>
              <a:t>kernel module installation</a:t>
            </a:r>
          </a:p>
          <a:p>
            <a:pPr marL="0" indent="0">
              <a:buNone/>
            </a:pPr>
            <a:endParaRPr lang="en-US" sz="150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870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C5CF9-D68D-F3B0-3D80-BF1BF7875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1BC1-F802-D062-59D6-E0833B3D8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BF6DD5F9-7411-0BC4-4507-FF93B1DF9C4C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Decoy efficacy &amp; attacker response</a:t>
            </a:r>
            <a:endParaRPr lang="fr-FR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29D81F1-347D-16A5-1D4A-72693389FE84}"/>
              </a:ext>
            </a:extLst>
          </p:cNvPr>
          <p:cNvSpPr>
            <a:spLocks noGrp="1"/>
          </p:cNvSpPr>
          <p:nvPr/>
        </p:nvSpPr>
        <p:spPr>
          <a:xfrm>
            <a:off x="841248" y="1536827"/>
            <a:ext cx="10504540" cy="2786700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Automated Tools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Showed minimal interaction with deceptive content forged filesystems, fake credentials, and decoy web panels were largely ignored. Sessions terminated quickly upon emulation errors.</a:t>
            </a:r>
            <a:endParaRPr lang="fr-FR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Manual Probing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Human attackers occasionally engaged with decoy artifacts, showing more curiosity toward high-value targets. Still, engagement remained limited with sessions under 5 minutes.</a:t>
            </a:r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Psychological Efficacy: 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Current deception techniques prove less effective against automation. Zero interaction was observed with deliberately placed high-value artifacts (credentials, financial data).</a:t>
            </a:r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347345" indent="-347345"/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4F9BF24-87EC-CC0E-A09E-A417E3AA86B6}"/>
              </a:ext>
            </a:extLst>
          </p:cNvPr>
          <p:cNvSpPr/>
          <p:nvPr/>
        </p:nvSpPr>
        <p:spPr>
          <a:xfrm>
            <a:off x="2143347" y="4794205"/>
            <a:ext cx="7913991" cy="12313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62626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6BDC03-4DC9-0F91-83D9-5CA199960098}"/>
              </a:ext>
            </a:extLst>
          </p:cNvPr>
          <p:cNvSpPr txBox="1"/>
          <p:nvPr/>
        </p:nvSpPr>
        <p:spPr>
          <a:xfrm>
            <a:off x="2474495" y="4901410"/>
            <a:ext cx="72204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>
                <a:solidFill>
                  <a:srgbClr val="000000"/>
                </a:solidFill>
                <a:ea typeface="+mn-lt"/>
                <a:cs typeface="+mn-lt"/>
              </a:rPr>
              <a:t>Key Insight</a:t>
            </a:r>
          </a:p>
          <a:p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Modern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attackers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rely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heavily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on automation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that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focuses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on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targets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rather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exploring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systems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. Effective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deception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must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evolve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to engage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automated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tools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by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triggering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their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programmed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sz="1500" err="1">
                <a:solidFill>
                  <a:srgbClr val="000000"/>
                </a:solidFill>
                <a:ea typeface="+mn-lt"/>
                <a:cs typeface="+mn-lt"/>
              </a:rPr>
              <a:t>behaviors</a:t>
            </a:r>
            <a:r>
              <a:rPr lang="fr-FR" sz="15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fr-FR" sz="150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BDF69F3-88D1-B048-08E0-72C135ED0B60}"/>
              </a:ext>
            </a:extLst>
          </p:cNvPr>
          <p:cNvSpPr/>
          <p:nvPr/>
        </p:nvSpPr>
        <p:spPr>
          <a:xfrm>
            <a:off x="2260436" y="5006875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52423" y="228540"/>
                </a:moveTo>
                <a:lnTo>
                  <a:pt x="57149" y="228540"/>
                </a:lnTo>
                <a:lnTo>
                  <a:pt x="51845" y="214804"/>
                </a:lnTo>
                <a:lnTo>
                  <a:pt x="44804" y="201833"/>
                </a:lnTo>
                <a:lnTo>
                  <a:pt x="36614" y="189386"/>
                </a:lnTo>
                <a:lnTo>
                  <a:pt x="27860" y="177224"/>
                </a:lnTo>
                <a:lnTo>
                  <a:pt x="21669" y="168771"/>
                </a:lnTo>
                <a:lnTo>
                  <a:pt x="18692" y="164484"/>
                </a:lnTo>
                <a:lnTo>
                  <a:pt x="10799" y="151145"/>
                </a:lnTo>
                <a:lnTo>
                  <a:pt x="4926" y="136616"/>
                </a:lnTo>
                <a:lnTo>
                  <a:pt x="1263" y="121094"/>
                </a:lnTo>
                <a:lnTo>
                  <a:pt x="0" y="104774"/>
                </a:lnTo>
                <a:lnTo>
                  <a:pt x="8233" y="63992"/>
                </a:lnTo>
                <a:lnTo>
                  <a:pt x="30688" y="30688"/>
                </a:lnTo>
                <a:lnTo>
                  <a:pt x="63992" y="8233"/>
                </a:lnTo>
                <a:lnTo>
                  <a:pt x="104774" y="0"/>
                </a:lnTo>
                <a:lnTo>
                  <a:pt x="145553" y="8233"/>
                </a:lnTo>
                <a:lnTo>
                  <a:pt x="178850" y="30688"/>
                </a:lnTo>
                <a:lnTo>
                  <a:pt x="183851" y="38099"/>
                </a:lnTo>
                <a:lnTo>
                  <a:pt x="104774" y="38099"/>
                </a:lnTo>
                <a:lnTo>
                  <a:pt x="78811" y="43335"/>
                </a:lnTo>
                <a:lnTo>
                  <a:pt x="57618" y="57618"/>
                </a:lnTo>
                <a:lnTo>
                  <a:pt x="43335" y="78810"/>
                </a:lnTo>
                <a:lnTo>
                  <a:pt x="38099" y="104774"/>
                </a:lnTo>
                <a:lnTo>
                  <a:pt x="38099" y="110013"/>
                </a:lnTo>
                <a:lnTo>
                  <a:pt x="42386" y="114299"/>
                </a:lnTo>
                <a:lnTo>
                  <a:pt x="208816" y="114299"/>
                </a:lnTo>
                <a:lnTo>
                  <a:pt x="208290" y="121094"/>
                </a:lnTo>
                <a:lnTo>
                  <a:pt x="190892" y="164484"/>
                </a:lnTo>
                <a:lnTo>
                  <a:pt x="181732" y="177224"/>
                </a:lnTo>
                <a:lnTo>
                  <a:pt x="173005" y="189386"/>
                </a:lnTo>
                <a:lnTo>
                  <a:pt x="164814" y="201833"/>
                </a:lnTo>
                <a:lnTo>
                  <a:pt x="157756" y="214804"/>
                </a:lnTo>
                <a:lnTo>
                  <a:pt x="152423" y="228540"/>
                </a:lnTo>
                <a:close/>
              </a:path>
              <a:path w="209550" h="304800">
                <a:moveTo>
                  <a:pt x="208816" y="114299"/>
                </a:moveTo>
                <a:lnTo>
                  <a:pt x="52863" y="114299"/>
                </a:lnTo>
                <a:lnTo>
                  <a:pt x="57149" y="110013"/>
                </a:lnTo>
                <a:lnTo>
                  <a:pt x="57149" y="104774"/>
                </a:lnTo>
                <a:lnTo>
                  <a:pt x="60891" y="86232"/>
                </a:lnTo>
                <a:lnTo>
                  <a:pt x="71095" y="71095"/>
                </a:lnTo>
                <a:lnTo>
                  <a:pt x="86232" y="60891"/>
                </a:lnTo>
                <a:lnTo>
                  <a:pt x="104774" y="57149"/>
                </a:lnTo>
                <a:lnTo>
                  <a:pt x="110013" y="57149"/>
                </a:lnTo>
                <a:lnTo>
                  <a:pt x="114299" y="52863"/>
                </a:lnTo>
                <a:lnTo>
                  <a:pt x="114299" y="42386"/>
                </a:lnTo>
                <a:lnTo>
                  <a:pt x="110013" y="38099"/>
                </a:lnTo>
                <a:lnTo>
                  <a:pt x="183851" y="38099"/>
                </a:lnTo>
                <a:lnTo>
                  <a:pt x="201299" y="63992"/>
                </a:lnTo>
                <a:lnTo>
                  <a:pt x="209537" y="104774"/>
                </a:lnTo>
                <a:lnTo>
                  <a:pt x="208816" y="114299"/>
                </a:lnTo>
                <a:close/>
              </a:path>
              <a:path w="209550" h="304800">
                <a:moveTo>
                  <a:pt x="104774" y="304799"/>
                </a:moveTo>
                <a:lnTo>
                  <a:pt x="86232" y="301058"/>
                </a:lnTo>
                <a:lnTo>
                  <a:pt x="71095" y="290854"/>
                </a:lnTo>
                <a:lnTo>
                  <a:pt x="60891" y="275717"/>
                </a:lnTo>
                <a:lnTo>
                  <a:pt x="57149" y="257174"/>
                </a:lnTo>
                <a:lnTo>
                  <a:pt x="57149" y="247649"/>
                </a:lnTo>
                <a:lnTo>
                  <a:pt x="152399" y="247649"/>
                </a:lnTo>
                <a:lnTo>
                  <a:pt x="152399" y="257174"/>
                </a:lnTo>
                <a:lnTo>
                  <a:pt x="148658" y="275717"/>
                </a:lnTo>
                <a:lnTo>
                  <a:pt x="138454" y="290854"/>
                </a:lnTo>
                <a:lnTo>
                  <a:pt x="123317" y="301058"/>
                </a:lnTo>
                <a:lnTo>
                  <a:pt x="104774" y="304799"/>
                </a:lnTo>
                <a:close/>
              </a:path>
            </a:pathLst>
          </a:custGeom>
          <a:solidFill>
            <a:srgbClr val="4DD0E1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87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E2AA-77BF-32B7-09E0-E578937C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0A8C-2B82-0FA9-0670-45E2353EF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59E4A4-7A24-0F79-9D56-13FF01958815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err="1">
                <a:solidFill>
                  <a:srgbClr val="262626"/>
                </a:solidFill>
                <a:latin typeface="Aptos"/>
              </a:rPr>
              <a:t>SYStem</a:t>
            </a:r>
            <a:r>
              <a:rPr lang="en-US" sz="3200">
                <a:solidFill>
                  <a:srgbClr val="262626"/>
                </a:solidFill>
                <a:latin typeface="Aptos"/>
              </a:rPr>
              <a:t> validation &amp; security</a:t>
            </a:r>
            <a:endParaRPr lang="fr-FR"/>
          </a:p>
          <a:p>
            <a:endParaRPr lang="en-US" sz="320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65B1DEC-5BB6-6B6F-8AE9-4AEBBAD6E4E5}"/>
              </a:ext>
            </a:extLst>
          </p:cNvPr>
          <p:cNvSpPr>
            <a:spLocks noGrp="1"/>
          </p:cNvSpPr>
          <p:nvPr/>
        </p:nvSpPr>
        <p:spPr>
          <a:xfrm>
            <a:off x="841248" y="1536827"/>
            <a:ext cx="10476663" cy="435716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b="1">
                <a:solidFill>
                  <a:srgbClr val="404040"/>
                </a:solidFill>
                <a:ea typeface="Roboto"/>
                <a:cs typeface="Roboto"/>
              </a:rPr>
              <a:t>SSH Isolation Verification</a:t>
            </a:r>
            <a:r>
              <a:rPr lang="en-US">
                <a:solidFill>
                  <a:srgbClr val="404040"/>
                </a:solidFill>
                <a:ea typeface="Roboto"/>
                <a:cs typeface="Roboto"/>
              </a:rPr>
              <a:t>: Successful validation confirmed complete separation between honeypot and production environments. Custom validation scripts verified proper implementation of cryptographic boundaries.</a:t>
            </a:r>
            <a:endParaRPr lang="fr-FR"/>
          </a:p>
          <a:p>
            <a:pPr marL="347345" indent="-347345"/>
            <a:r>
              <a:rPr lang="en-US" b="1">
                <a:solidFill>
                  <a:srgbClr val="404040"/>
                </a:solidFill>
                <a:ea typeface="Roboto"/>
                <a:cs typeface="Roboto"/>
              </a:rPr>
              <a:t>Fail2Ban Effectiveness</a:t>
            </a:r>
            <a:r>
              <a:rPr lang="en-US">
                <a:solidFill>
                  <a:srgbClr val="404040"/>
                </a:solidFill>
                <a:ea typeface="Roboto"/>
                <a:cs typeface="Roboto"/>
              </a:rPr>
              <a:t>: Testing confirmed automated blocking of brute-force attempts after 3 failed attempts. Custom jail configuration properly detected SSH key-based authentication failures as well as password attempts.</a:t>
            </a:r>
          </a:p>
          <a:p>
            <a:pPr marL="347345" indent="-347345"/>
            <a:r>
              <a:rPr lang="en-US" b="1">
                <a:solidFill>
                  <a:srgbClr val="404040"/>
                </a:solidFill>
                <a:ea typeface="Roboto"/>
                <a:cs typeface="Roboto"/>
              </a:rPr>
              <a:t>Firewall/NAT Validation:</a:t>
            </a:r>
            <a:r>
              <a:rPr lang="en-US">
                <a:solidFill>
                  <a:srgbClr val="404040"/>
                </a:solidFill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404040"/>
                </a:solidFill>
                <a:ea typeface="Roboto"/>
                <a:cs typeface="Roboto"/>
              </a:rPr>
              <a:t>IPtables</a:t>
            </a:r>
            <a:r>
              <a:rPr lang="en-US">
                <a:solidFill>
                  <a:srgbClr val="404040"/>
                </a:solidFill>
                <a:ea typeface="Roboto"/>
                <a:cs typeface="Roboto"/>
              </a:rPr>
              <a:t> redirection (ports 22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→</a:t>
            </a:r>
            <a:r>
              <a:rPr lang="en-US">
                <a:solidFill>
                  <a:srgbClr val="404040"/>
                </a:solidFill>
                <a:ea typeface="Roboto"/>
                <a:cs typeface="Roboto"/>
              </a:rPr>
              <a:t>2222, 23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→</a:t>
            </a:r>
            <a:r>
              <a:rPr lang="en-US">
                <a:solidFill>
                  <a:srgbClr val="404040"/>
                </a:solidFill>
                <a:ea typeface="Roboto"/>
                <a:cs typeface="Roboto"/>
              </a:rPr>
              <a:t>2323) functioned correctly with no leakage between systems. Network segmentation verified using </a:t>
            </a:r>
            <a:r>
              <a:rPr lang="en-US" err="1">
                <a:solidFill>
                  <a:srgbClr val="404040"/>
                </a:solidFill>
                <a:ea typeface="Roboto"/>
                <a:cs typeface="Roboto"/>
              </a:rPr>
              <a:t>nmap</a:t>
            </a:r>
            <a:r>
              <a:rPr lang="en-US">
                <a:solidFill>
                  <a:srgbClr val="404040"/>
                </a:solidFill>
                <a:ea typeface="Roboto"/>
                <a:cs typeface="Roboto"/>
              </a:rPr>
              <a:t> scans and traffic analysis tools.</a:t>
            </a:r>
          </a:p>
          <a:p>
            <a:pPr marL="347345" indent="-347345"/>
            <a:r>
              <a:rPr lang="en-US" b="1">
                <a:solidFill>
                  <a:srgbClr val="404040"/>
                </a:solidFill>
                <a:ea typeface="Roboto"/>
                <a:cs typeface="Roboto"/>
              </a:rPr>
              <a:t>Logging &amp; Monitoring</a:t>
            </a:r>
            <a:r>
              <a:rPr lang="en-US">
                <a:solidFill>
                  <a:srgbClr val="404040"/>
                </a:solidFill>
                <a:ea typeface="Roboto"/>
                <a:cs typeface="Roboto"/>
              </a:rPr>
              <a:t>: All Cowrie logs correctly captured attacker activities with timestamps and session data confirmed complete visibility of interaction events and command execution.</a:t>
            </a:r>
          </a:p>
          <a:p>
            <a:pPr marL="347345" indent="-347345"/>
            <a:endParaRPr lang="en-US">
              <a:solidFill>
                <a:srgbClr val="404040"/>
              </a:solidFill>
              <a:ea typeface="Roboto"/>
              <a:cs typeface="Roboto"/>
            </a:endParaRPr>
          </a:p>
          <a:p>
            <a:pPr marL="347345" indent="-347345"/>
            <a:endParaRPr lang="en-US">
              <a:ea typeface="Roboto"/>
              <a:cs typeface="Roboto"/>
            </a:endParaRPr>
          </a:p>
          <a:p>
            <a:pPr marL="347345" indent="-347345"/>
            <a:endParaRPr lang="en-US">
              <a:ea typeface="Roboto"/>
              <a:cs typeface="Roboto"/>
            </a:endParaRPr>
          </a:p>
          <a:p>
            <a:pPr marL="347345" indent="-34734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C07F3-1684-DF17-3001-DDDAA5448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C3A5A-BF54-2DEA-9FC1-2E84A2D4E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28F725E-45CE-35AB-9F18-549C1955D438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262626"/>
                </a:solidFill>
                <a:latin typeface="Aptos"/>
              </a:rPr>
              <a:t>conclusions</a:t>
            </a:r>
            <a:endParaRPr lang="fr-FR"/>
          </a:p>
          <a:p>
            <a:endParaRPr lang="en-US" sz="32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ABEEC6-7767-316E-0AB2-1BF892E65B07}"/>
              </a:ext>
            </a:extLst>
          </p:cNvPr>
          <p:cNvSpPr txBox="1"/>
          <p:nvPr/>
        </p:nvSpPr>
        <p:spPr>
          <a:xfrm>
            <a:off x="458876" y="1502321"/>
            <a:ext cx="432915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High-value data collection 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CA404F-EB10-9FD4-B052-A11032410BF3}"/>
              </a:ext>
            </a:extLst>
          </p:cNvPr>
          <p:cNvSpPr txBox="1"/>
          <p:nvPr/>
        </p:nvSpPr>
        <p:spPr>
          <a:xfrm>
            <a:off x="753434" y="1887676"/>
            <a:ext cx="106904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Medium-interaction honeypots like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Cowrie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effectively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yield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small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amounts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of high-value data on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automated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attack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patterns,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confirming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Spitzner's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principle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of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well-architected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deception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systems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127CDA-A368-4226-EA32-D7DA083955C7}"/>
              </a:ext>
            </a:extLst>
          </p:cNvPr>
          <p:cNvSpPr txBox="1"/>
          <p:nvPr/>
        </p:nvSpPr>
        <p:spPr>
          <a:xfrm>
            <a:off x="458876" y="2942686"/>
            <a:ext cx="432915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Strategic placement &amp; realism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7358A5-7A92-1580-1696-95BADAEB2AB5}"/>
              </a:ext>
            </a:extLst>
          </p:cNvPr>
          <p:cNvSpPr txBox="1"/>
          <p:nvPr/>
        </p:nvSpPr>
        <p:spPr>
          <a:xfrm>
            <a:off x="753434" y="3328043"/>
            <a:ext cx="106904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Honeypot placement and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emulation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realism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decisive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factors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for engagement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success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. Cloud provider,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geographic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location, and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emulation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fidelity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significantly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impact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attack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visibility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and data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quality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BFAF52-D55E-26BA-8170-DEF4BE7B2F14}"/>
              </a:ext>
            </a:extLst>
          </p:cNvPr>
          <p:cNvSpPr txBox="1"/>
          <p:nvPr/>
        </p:nvSpPr>
        <p:spPr>
          <a:xfrm>
            <a:off x="449583" y="4373759"/>
            <a:ext cx="432915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Evolving deception</a:t>
            </a:r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4C633D-BB14-C6DA-E01C-BFE4DC049C61}"/>
              </a:ext>
            </a:extLst>
          </p:cNvPr>
          <p:cNvSpPr txBox="1"/>
          <p:nvPr/>
        </p:nvSpPr>
        <p:spPr>
          <a:xfrm>
            <a:off x="744141" y="4759116"/>
            <a:ext cx="106904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Current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decoy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techniques struggle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against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automated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attackers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Deception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systems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must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evolve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toward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dynamic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, adaptive, and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context-aware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implementations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effectively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engage modern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threat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0000"/>
                </a:solidFill>
                <a:ea typeface="+mn-lt"/>
                <a:cs typeface="+mn-lt"/>
              </a:rPr>
              <a:t>actors</a:t>
            </a:r>
            <a:r>
              <a:rPr lang="fr-FR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F908605-E1F8-B96C-FDB8-F82F7101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3" y="1600782"/>
            <a:ext cx="209550" cy="1809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0382C97-D656-68B8-2AAE-32D3D196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0" y="3031622"/>
            <a:ext cx="152400" cy="2000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65C1AFC-612A-D93C-6A7B-A481F728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52" y="4462695"/>
            <a:ext cx="2571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94170-D020-266B-570B-BEE8F908B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F1438BE-591A-78EC-6998-C0FC8DD8C81A}"/>
              </a:ext>
            </a:extLst>
          </p:cNvPr>
          <p:cNvSpPr txBox="1">
            <a:spLocks/>
          </p:cNvSpPr>
          <p:nvPr/>
        </p:nvSpPr>
        <p:spPr>
          <a:xfrm>
            <a:off x="1795703" y="2939387"/>
            <a:ext cx="4810679" cy="1599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latin typeface="Aptos Light"/>
              </a:rPr>
              <a:t>Future Work..</a:t>
            </a:r>
            <a:endParaRPr lang="fr-FR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2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3313-0288-D159-D039-B75464D5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2337D-4890-4E35-7EB6-0FC8E79415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1410" y="2976558"/>
            <a:ext cx="4810679" cy="15998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Aptos Light"/>
              </a:rPr>
              <a:t>Thank You!</a:t>
            </a:r>
            <a:endParaRPr lang="fr-F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3200">
                <a:latin typeface="Aptos"/>
              </a:rPr>
              <a:t>Table of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5041669" cy="4479925"/>
          </a:xfrm>
        </p:spPr>
        <p:txBody>
          <a:bodyPr vert="horz" lIns="0" tIns="0" rIns="0" bIns="0" rtlCol="0" anchor="t">
            <a:noAutofit/>
          </a:bodyPr>
          <a:lstStyle/>
          <a:p>
            <a:pPr marL="347345" indent="-347345"/>
            <a:r>
              <a:rPr lang="en-US" sz="2200"/>
              <a:t>Introduction</a:t>
            </a:r>
            <a:endParaRPr lang="fr-FR" sz="2200"/>
          </a:p>
          <a:p>
            <a:pPr marL="347345" indent="-347345"/>
            <a:r>
              <a:rPr lang="en-US" sz="2200"/>
              <a:t>Problem Statement &amp; Research Questions </a:t>
            </a:r>
          </a:p>
          <a:p>
            <a:pPr marL="347345" indent="-347345"/>
            <a:r>
              <a:rPr lang="en-US" sz="2200"/>
              <a:t>SSH Isolation &amp; System Hardening</a:t>
            </a:r>
          </a:p>
          <a:p>
            <a:pPr marL="347345" indent="-347345"/>
            <a:r>
              <a:rPr lang="en-US" sz="2200"/>
              <a:t>Cowrie Honeypot Setup</a:t>
            </a:r>
          </a:p>
          <a:p>
            <a:pPr marL="347345" indent="-347345"/>
            <a:r>
              <a:rPr lang="en-US" sz="2200"/>
              <a:t>Deception Techniques &amp; Engagement</a:t>
            </a:r>
          </a:p>
          <a:p>
            <a:pPr marL="347345" indent="-347345"/>
            <a:r>
              <a:rPr lang="en-US" sz="2200"/>
              <a:t>Research Methodology</a:t>
            </a:r>
          </a:p>
          <a:p>
            <a:pPr marL="347345" indent="-347345"/>
            <a:r>
              <a:rPr lang="en-US" sz="2200"/>
              <a:t>Technologies Used</a:t>
            </a:r>
          </a:p>
          <a:p>
            <a:pPr marL="347345" indent="-347345"/>
            <a:r>
              <a:rPr lang="en-US" sz="2200"/>
              <a:t>Deployment Environments</a:t>
            </a:r>
          </a:p>
          <a:p>
            <a:pPr marL="347345" indent="-347345"/>
            <a:endParaRPr lang="en-US" sz="2200"/>
          </a:p>
          <a:p>
            <a:pPr marL="514350" indent="-514350"/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4ED423-898B-4D98-A40B-7E1E818FD957}"/>
              </a:ext>
            </a:extLst>
          </p:cNvPr>
          <p:cNvSpPr txBox="1">
            <a:spLocks/>
          </p:cNvSpPr>
          <p:nvPr/>
        </p:nvSpPr>
        <p:spPr>
          <a:xfrm>
            <a:off x="6104624" y="1540544"/>
            <a:ext cx="5264693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2200"/>
              <a:t>Key Findings: Placement &amp; Traffic</a:t>
            </a:r>
            <a:endParaRPr lang="fr-FR" sz="2200"/>
          </a:p>
          <a:p>
            <a:pPr marL="347345" indent="-347345"/>
            <a:r>
              <a:rPr lang="en-US" sz="2200"/>
              <a:t>Credential Exploitation Patterns</a:t>
            </a:r>
          </a:p>
          <a:p>
            <a:pPr marL="347345" indent="-347345"/>
            <a:r>
              <a:rPr lang="en-US" sz="2200"/>
              <a:t>Attacker Persistence Mechanisms</a:t>
            </a:r>
          </a:p>
          <a:p>
            <a:pPr marL="347345" indent="-347345"/>
            <a:r>
              <a:rPr lang="en-US" sz="2200"/>
              <a:t>Decoy Efficacy &amp; Attacker Response</a:t>
            </a:r>
          </a:p>
          <a:p>
            <a:pPr marL="347345" indent="-347345"/>
            <a:r>
              <a:rPr lang="en-US" sz="2200"/>
              <a:t>System Validation &amp; Security</a:t>
            </a:r>
          </a:p>
          <a:p>
            <a:pPr marL="347345" indent="-347345"/>
            <a:r>
              <a:rPr lang="en-US" sz="2200"/>
              <a:t>Conclusions</a:t>
            </a:r>
          </a:p>
          <a:p>
            <a:pPr marL="347345" indent="-347345"/>
            <a:endParaRPr lang="en-US" sz="2200"/>
          </a:p>
          <a:p>
            <a:pPr marL="347345" indent="-347345"/>
            <a:endParaRPr lang="en-US" sz="2200"/>
          </a:p>
          <a:p>
            <a:pPr marL="514350" indent="-514350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B03653C0-0F10-3830-61FF-3EBB829D7EB3}"/>
              </a:ext>
            </a:extLst>
          </p:cNvPr>
          <p:cNvSpPr/>
          <p:nvPr/>
        </p:nvSpPr>
        <p:spPr>
          <a:xfrm>
            <a:off x="7649505" y="2677919"/>
            <a:ext cx="2940204" cy="1611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6262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err="1"/>
              <a:t>INTROduction</a:t>
            </a:r>
            <a:endParaRPr lang="fr-FR" err="1"/>
          </a:p>
        </p:txBody>
      </p:sp>
      <p:sp>
        <p:nvSpPr>
          <p:cNvPr id="124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/>
        </p:nvSpPr>
        <p:spPr>
          <a:xfrm>
            <a:off x="841248" y="1536827"/>
            <a:ext cx="6556375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Project Objective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Deploy and analyze a medium-interaction honeypot to understand attacker behaviors and techniques in SSH environments.</a:t>
            </a:r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Honeypot Type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Medium-interaction SSH/Telnet honeypot Cowrie that emulates vulnerable servers to lure and study malicious actors</a:t>
            </a:r>
            <a:endParaRPr lang="en-US">
              <a:solidFill>
                <a:srgbClr val="404040"/>
              </a:solidFill>
              <a:latin typeface="Aptos Light"/>
            </a:endParaRPr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Multidisciplinary Approach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Combines robust system hardening, strategic deception tactics, and real-world data analysis methodologies.</a:t>
            </a:r>
            <a:endParaRPr lang="en-US"/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Research Benefit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Provides valuable insights into prevalent attack patterns, credential exploitation strategies, and persistence mechanisms</a:t>
            </a:r>
          </a:p>
          <a:p>
            <a:pPr marL="347345" indent="-347345"/>
            <a:endParaRPr lang="en-US"/>
          </a:p>
          <a:p>
            <a:pPr marL="347345" indent="-347345"/>
            <a:endParaRPr lang="en-US"/>
          </a:p>
        </p:txBody>
      </p:sp>
      <p:grpSp>
        <p:nvGrpSpPr>
          <p:cNvPr id="125" name="object 3">
            <a:extLst>
              <a:ext uri="{FF2B5EF4-FFF2-40B4-BE49-F238E27FC236}">
                <a16:creationId xmlns:a16="http://schemas.microsoft.com/office/drawing/2014/main" id="{2B61B7A7-458A-BA46-72EC-918B59EF7C7C}"/>
              </a:ext>
            </a:extLst>
          </p:cNvPr>
          <p:cNvGrpSpPr/>
          <p:nvPr/>
        </p:nvGrpSpPr>
        <p:grpSpPr>
          <a:xfrm>
            <a:off x="7693362" y="2563008"/>
            <a:ext cx="3048000" cy="1714500"/>
            <a:chOff x="7860631" y="3055519"/>
            <a:chExt cx="3048000" cy="1714500"/>
          </a:xfrm>
        </p:grpSpPr>
        <p:sp>
          <p:nvSpPr>
            <p:cNvPr id="136" name="object 8">
              <a:extLst>
                <a:ext uri="{FF2B5EF4-FFF2-40B4-BE49-F238E27FC236}">
                  <a16:creationId xmlns:a16="http://schemas.microsoft.com/office/drawing/2014/main" id="{0EA29D61-6DED-6D01-D028-93709835695F}"/>
                </a:ext>
              </a:extLst>
            </p:cNvPr>
            <p:cNvSpPr/>
            <p:nvPr/>
          </p:nvSpPr>
          <p:spPr>
            <a:xfrm>
              <a:off x="7860631" y="3055519"/>
              <a:ext cx="3048000" cy="1714500"/>
            </a:xfrm>
            <a:custGeom>
              <a:avLst/>
              <a:gdLst/>
              <a:ahLst/>
              <a:cxnLst/>
              <a:rect l="l" t="t" r="r" b="b"/>
              <a:pathLst>
                <a:path w="3048000" h="1714500">
                  <a:moveTo>
                    <a:pt x="2971799" y="1714499"/>
                  </a:moveTo>
                  <a:lnTo>
                    <a:pt x="76199" y="1714499"/>
                  </a:lnTo>
                  <a:lnTo>
                    <a:pt x="68693" y="1714137"/>
                  </a:lnTo>
                  <a:lnTo>
                    <a:pt x="27881" y="1697232"/>
                  </a:lnTo>
                  <a:lnTo>
                    <a:pt x="3261" y="1660386"/>
                  </a:lnTo>
                  <a:lnTo>
                    <a:pt x="0" y="16382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2971799" y="0"/>
                  </a:lnTo>
                  <a:lnTo>
                    <a:pt x="3014141" y="12829"/>
                  </a:lnTo>
                  <a:lnTo>
                    <a:pt x="3042198" y="47039"/>
                  </a:lnTo>
                  <a:lnTo>
                    <a:pt x="3047999" y="76199"/>
                  </a:lnTo>
                  <a:lnTo>
                    <a:pt x="3047999" y="1638299"/>
                  </a:lnTo>
                  <a:lnTo>
                    <a:pt x="3035168" y="1680642"/>
                  </a:lnTo>
                  <a:lnTo>
                    <a:pt x="3000959" y="1708699"/>
                  </a:lnTo>
                  <a:lnTo>
                    <a:pt x="2971799" y="17144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 anchor="t"/>
            <a:lstStyle>
              <a:defPPr>
                <a:defRPr lang="en-US" kern="0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srgbClr val="262626"/>
                </a:solidFill>
              </a:endParaRPr>
            </a:p>
          </p:txBody>
        </p:sp>
        <p:sp>
          <p:nvSpPr>
            <p:cNvPr id="138" name="object 10">
              <a:extLst>
                <a:ext uri="{FF2B5EF4-FFF2-40B4-BE49-F238E27FC236}">
                  <a16:creationId xmlns:a16="http://schemas.microsoft.com/office/drawing/2014/main" id="{6F0E4F6E-EF1E-E7F1-4FC6-EA4C0F6AB313}"/>
                </a:ext>
              </a:extLst>
            </p:cNvPr>
            <p:cNvSpPr/>
            <p:nvPr/>
          </p:nvSpPr>
          <p:spPr>
            <a:xfrm>
              <a:off x="8098756" y="363654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4" y="476249"/>
                  </a:moveTo>
                  <a:lnTo>
                    <a:pt x="230325" y="476249"/>
                  </a:lnTo>
                  <a:lnTo>
                    <a:pt x="222546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7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4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2" y="99344"/>
                  </a:lnTo>
                  <a:lnTo>
                    <a:pt x="75259" y="64230"/>
                  </a:lnTo>
                  <a:lnTo>
                    <a:pt x="112313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5" y="0"/>
                  </a:lnTo>
                  <a:lnTo>
                    <a:pt x="245924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8" y="75259"/>
                  </a:lnTo>
                  <a:lnTo>
                    <a:pt x="440450" y="112313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4"/>
                  </a:lnTo>
                  <a:lnTo>
                    <a:pt x="470152" y="292229"/>
                  </a:lnTo>
                  <a:lnTo>
                    <a:pt x="455138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4" y="440450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4" y="476249"/>
                  </a:lnTo>
                  <a:close/>
                </a:path>
              </a:pathLst>
            </a:custGeom>
            <a:solidFill>
              <a:srgbClr val="4DD0E1">
                <a:alpha val="19999"/>
              </a:srgbClr>
            </a:solidFill>
          </p:spPr>
          <p:txBody>
            <a:bodyPr wrap="square" lIns="0" tIns="0" rIns="0" bIns="0" rtlCol="0"/>
            <a:lstStyle>
              <a:defPPr>
                <a:defRPr lang="en-US" kern="0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srgbClr val="262626"/>
                </a:solidFill>
              </a:endParaRPr>
            </a:p>
          </p:txBody>
        </p:sp>
        <p:pic>
          <p:nvPicPr>
            <p:cNvPr id="139" name="object 11">
              <a:extLst>
                <a:ext uri="{FF2B5EF4-FFF2-40B4-BE49-F238E27FC236}">
                  <a16:creationId xmlns:a16="http://schemas.microsoft.com/office/drawing/2014/main" id="{1C24C02F-4A0D-2295-6F53-B6FA06EC552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0207" y="3798469"/>
              <a:ext cx="133349" cy="152399"/>
            </a:xfrm>
            <a:prstGeom prst="rect">
              <a:avLst/>
            </a:prstGeom>
          </p:spPr>
        </p:pic>
      </p:grpSp>
      <p:sp>
        <p:nvSpPr>
          <p:cNvPr id="126" name="object 13">
            <a:extLst>
              <a:ext uri="{FF2B5EF4-FFF2-40B4-BE49-F238E27FC236}">
                <a16:creationId xmlns:a16="http://schemas.microsoft.com/office/drawing/2014/main" id="{D5F9A6F0-9288-8568-7BAC-45190D90DCE3}"/>
              </a:ext>
            </a:extLst>
          </p:cNvPr>
          <p:cNvSpPr txBox="1"/>
          <p:nvPr/>
        </p:nvSpPr>
        <p:spPr>
          <a:xfrm>
            <a:off x="7917299" y="3699499"/>
            <a:ext cx="51117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>
                <a:solidFill>
                  <a:srgbClr val="262626"/>
                </a:solidFill>
                <a:latin typeface="Roboto"/>
                <a:cs typeface="Roboto"/>
              </a:rPr>
              <a:t>Attackers</a:t>
            </a:r>
            <a:endParaRPr sz="1000">
              <a:solidFill>
                <a:srgbClr val="262626"/>
              </a:solidFill>
              <a:latin typeface="Roboto"/>
              <a:cs typeface="Roboto"/>
            </a:endParaRPr>
          </a:p>
        </p:txBody>
      </p:sp>
      <p:grpSp>
        <p:nvGrpSpPr>
          <p:cNvPr id="127" name="object 14">
            <a:extLst>
              <a:ext uri="{FF2B5EF4-FFF2-40B4-BE49-F238E27FC236}">
                <a16:creationId xmlns:a16="http://schemas.microsoft.com/office/drawing/2014/main" id="{89659CB6-137C-55E5-5CCD-B1789E0E0A7F}"/>
              </a:ext>
            </a:extLst>
          </p:cNvPr>
          <p:cNvGrpSpPr/>
          <p:nvPr/>
        </p:nvGrpSpPr>
        <p:grpSpPr>
          <a:xfrm>
            <a:off x="8445141" y="3144033"/>
            <a:ext cx="1915221" cy="476250"/>
            <a:chOff x="8612409" y="3636544"/>
            <a:chExt cx="1915221" cy="476250"/>
          </a:xfrm>
        </p:grpSpPr>
        <p:sp>
          <p:nvSpPr>
            <p:cNvPr id="130" name="object 15">
              <a:extLst>
                <a:ext uri="{FF2B5EF4-FFF2-40B4-BE49-F238E27FC236}">
                  <a16:creationId xmlns:a16="http://schemas.microsoft.com/office/drawing/2014/main" id="{B0A54777-E230-40FA-5FFC-2D1BCC78B2A0}"/>
                </a:ext>
              </a:extLst>
            </p:cNvPr>
            <p:cNvSpPr/>
            <p:nvPr/>
          </p:nvSpPr>
          <p:spPr>
            <a:xfrm>
              <a:off x="8612409" y="3884194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85749" y="0"/>
                  </a:lnTo>
                </a:path>
              </a:pathLst>
            </a:custGeom>
            <a:ln w="19049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lang="en-US" kern="0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srgbClr val="262626"/>
                </a:solidFill>
              </a:endParaRPr>
            </a:p>
          </p:txBody>
        </p:sp>
        <p:sp>
          <p:nvSpPr>
            <p:cNvPr id="131" name="object 16">
              <a:extLst>
                <a:ext uri="{FF2B5EF4-FFF2-40B4-BE49-F238E27FC236}">
                  <a16:creationId xmlns:a16="http://schemas.microsoft.com/office/drawing/2014/main" id="{EDFDE8F0-4E17-7483-C386-CC5E3BB8CDB5}"/>
                </a:ext>
              </a:extLst>
            </p:cNvPr>
            <p:cNvSpPr/>
            <p:nvPr/>
          </p:nvSpPr>
          <p:spPr>
            <a:xfrm>
              <a:off x="9013155" y="363654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29" y="400989"/>
                  </a:lnTo>
                  <a:lnTo>
                    <a:pt x="35797" y="363935"/>
                  </a:lnTo>
                  <a:lnTo>
                    <a:pt x="15140" y="322045"/>
                  </a:lnTo>
                  <a:lnTo>
                    <a:pt x="3053" y="276931"/>
                  </a:lnTo>
                  <a:lnTo>
                    <a:pt x="0" y="245924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09" y="139792"/>
                  </a:lnTo>
                  <a:lnTo>
                    <a:pt x="44463" y="99344"/>
                  </a:lnTo>
                  <a:lnTo>
                    <a:pt x="75259" y="64230"/>
                  </a:lnTo>
                  <a:lnTo>
                    <a:pt x="112312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50" y="112313"/>
                  </a:lnTo>
                  <a:lnTo>
                    <a:pt x="461106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4"/>
                  </a:lnTo>
                  <a:lnTo>
                    <a:pt x="470150" y="292229"/>
                  </a:lnTo>
                  <a:lnTo>
                    <a:pt x="455137" y="336456"/>
                  </a:lnTo>
                  <a:lnTo>
                    <a:pt x="431786" y="376904"/>
                  </a:lnTo>
                  <a:lnTo>
                    <a:pt x="400989" y="412019"/>
                  </a:lnTo>
                  <a:lnTo>
                    <a:pt x="363934" y="440450"/>
                  </a:lnTo>
                  <a:lnTo>
                    <a:pt x="322044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4DD0E1">
                <a:alpha val="19999"/>
              </a:srgbClr>
            </a:solidFill>
          </p:spPr>
          <p:txBody>
            <a:bodyPr wrap="square" lIns="0" tIns="0" rIns="0" bIns="0" rtlCol="0"/>
            <a:lstStyle>
              <a:defPPr>
                <a:defRPr lang="en-US" kern="0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srgbClr val="262626"/>
                </a:solidFill>
              </a:endParaRPr>
            </a:p>
          </p:txBody>
        </p:sp>
        <p:pic>
          <p:nvPicPr>
            <p:cNvPr id="132" name="object 17">
              <a:extLst>
                <a:ext uri="{FF2B5EF4-FFF2-40B4-BE49-F238E27FC236}">
                  <a16:creationId xmlns:a16="http://schemas.microsoft.com/office/drawing/2014/main" id="{A972A63E-D188-C61B-F25F-2E722E9742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9815" y="3798469"/>
              <a:ext cx="142934" cy="152161"/>
            </a:xfrm>
            <a:prstGeom prst="rect">
              <a:avLst/>
            </a:prstGeom>
          </p:spPr>
        </p:pic>
        <p:sp>
          <p:nvSpPr>
            <p:cNvPr id="133" name="object 18">
              <a:extLst>
                <a:ext uri="{FF2B5EF4-FFF2-40B4-BE49-F238E27FC236}">
                  <a16:creationId xmlns:a16="http://schemas.microsoft.com/office/drawing/2014/main" id="{24F70B38-C6C4-E8FA-A178-4EDEAFFF8769}"/>
                </a:ext>
              </a:extLst>
            </p:cNvPr>
            <p:cNvSpPr/>
            <p:nvPr/>
          </p:nvSpPr>
          <p:spPr>
            <a:xfrm>
              <a:off x="9622756" y="3884194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85749" y="0"/>
                  </a:lnTo>
                </a:path>
              </a:pathLst>
            </a:custGeom>
            <a:ln w="19049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lang="en-US" kern="0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srgbClr val="262626"/>
                </a:solidFill>
              </a:endParaRPr>
            </a:p>
          </p:txBody>
        </p:sp>
        <p:sp>
          <p:nvSpPr>
            <p:cNvPr id="134" name="object 19">
              <a:extLst>
                <a:ext uri="{FF2B5EF4-FFF2-40B4-BE49-F238E27FC236}">
                  <a16:creationId xmlns:a16="http://schemas.microsoft.com/office/drawing/2014/main" id="{1C4AB9CC-2AC1-DC4C-E018-5E241C9DC105}"/>
                </a:ext>
              </a:extLst>
            </p:cNvPr>
            <p:cNvSpPr/>
            <p:nvPr/>
          </p:nvSpPr>
          <p:spPr>
            <a:xfrm>
              <a:off x="10051380" y="363654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8" y="470152"/>
                  </a:lnTo>
                  <a:lnTo>
                    <a:pt x="139791" y="455138"/>
                  </a:lnTo>
                  <a:lnTo>
                    <a:pt x="99343" y="431785"/>
                  </a:lnTo>
                  <a:lnTo>
                    <a:pt x="64229" y="400989"/>
                  </a:lnTo>
                  <a:lnTo>
                    <a:pt x="35798" y="363935"/>
                  </a:lnTo>
                  <a:lnTo>
                    <a:pt x="15140" y="322045"/>
                  </a:lnTo>
                  <a:lnTo>
                    <a:pt x="3054" y="276931"/>
                  </a:lnTo>
                  <a:lnTo>
                    <a:pt x="0" y="245924"/>
                  </a:lnTo>
                  <a:lnTo>
                    <a:pt x="0" y="230326"/>
                  </a:lnTo>
                  <a:lnTo>
                    <a:pt x="6097" y="184019"/>
                  </a:lnTo>
                  <a:lnTo>
                    <a:pt x="21110" y="139792"/>
                  </a:lnTo>
                  <a:lnTo>
                    <a:pt x="44463" y="99344"/>
                  </a:lnTo>
                  <a:lnTo>
                    <a:pt x="75259" y="64230"/>
                  </a:lnTo>
                  <a:lnTo>
                    <a:pt x="112312" y="35798"/>
                  </a:lnTo>
                  <a:lnTo>
                    <a:pt x="154202" y="15141"/>
                  </a:lnTo>
                  <a:lnTo>
                    <a:pt x="199316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4" y="21110"/>
                  </a:lnTo>
                  <a:lnTo>
                    <a:pt x="376902" y="44463"/>
                  </a:lnTo>
                  <a:lnTo>
                    <a:pt x="412018" y="75259"/>
                  </a:lnTo>
                  <a:lnTo>
                    <a:pt x="440449" y="112313"/>
                  </a:lnTo>
                  <a:lnTo>
                    <a:pt x="461106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4"/>
                  </a:lnTo>
                  <a:lnTo>
                    <a:pt x="470152" y="292229"/>
                  </a:lnTo>
                  <a:lnTo>
                    <a:pt x="455137" y="336456"/>
                  </a:lnTo>
                  <a:lnTo>
                    <a:pt x="431786" y="376904"/>
                  </a:lnTo>
                  <a:lnTo>
                    <a:pt x="400989" y="412019"/>
                  </a:lnTo>
                  <a:lnTo>
                    <a:pt x="363933" y="440450"/>
                  </a:lnTo>
                  <a:lnTo>
                    <a:pt x="322044" y="461107"/>
                  </a:lnTo>
                  <a:lnTo>
                    <a:pt x="276930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4DD0E1">
                <a:alpha val="19999"/>
              </a:srgbClr>
            </a:solidFill>
          </p:spPr>
          <p:txBody>
            <a:bodyPr wrap="square" lIns="0" tIns="0" rIns="0" bIns="0" rtlCol="0"/>
            <a:lstStyle>
              <a:defPPr>
                <a:defRPr lang="en-US" kern="0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srgbClr val="262626"/>
                </a:solidFill>
              </a:endParaRPr>
            </a:p>
          </p:txBody>
        </p:sp>
        <p:pic>
          <p:nvPicPr>
            <p:cNvPr id="135" name="object 20">
              <a:extLst>
                <a:ext uri="{FF2B5EF4-FFF2-40B4-BE49-F238E27FC236}">
                  <a16:creationId xmlns:a16="http://schemas.microsoft.com/office/drawing/2014/main" id="{F12CEFD3-5E5D-53A2-217B-1F2424FB39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3307" y="3807994"/>
              <a:ext cx="152399" cy="133349"/>
            </a:xfrm>
            <a:prstGeom prst="rect">
              <a:avLst/>
            </a:prstGeom>
          </p:spPr>
        </p:pic>
      </p:grpSp>
      <p:sp>
        <p:nvSpPr>
          <p:cNvPr id="128" name="object 21">
            <a:extLst>
              <a:ext uri="{FF2B5EF4-FFF2-40B4-BE49-F238E27FC236}">
                <a16:creationId xmlns:a16="http://schemas.microsoft.com/office/drawing/2014/main" id="{7BB8DDA8-FE18-ABEE-1FF8-78F6DFD02016}"/>
              </a:ext>
            </a:extLst>
          </p:cNvPr>
          <p:cNvSpPr txBox="1"/>
          <p:nvPr/>
        </p:nvSpPr>
        <p:spPr>
          <a:xfrm>
            <a:off x="8822173" y="3680640"/>
            <a:ext cx="516255" cy="349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41275">
              <a:lnSpc>
                <a:spcPct val="112500"/>
              </a:lnSpc>
              <a:spcBef>
                <a:spcPts val="100"/>
              </a:spcBef>
            </a:pPr>
            <a:r>
              <a:rPr sz="1000" spc="-10">
                <a:solidFill>
                  <a:srgbClr val="262626"/>
                </a:solidFill>
                <a:latin typeface="Roboto"/>
                <a:cs typeface="Roboto"/>
              </a:rPr>
              <a:t>Isolated </a:t>
            </a:r>
            <a:r>
              <a:rPr sz="1000" spc="-65">
                <a:solidFill>
                  <a:srgbClr val="262626"/>
                </a:solidFill>
                <a:latin typeface="Roboto"/>
                <a:cs typeface="Roboto"/>
              </a:rPr>
              <a:t>Honeypot</a:t>
            </a:r>
            <a:endParaRPr sz="1000">
              <a:solidFill>
                <a:srgbClr val="262626"/>
              </a:solidFill>
              <a:latin typeface="Roboto"/>
              <a:cs typeface="Roboto"/>
            </a:endParaRPr>
          </a:p>
        </p:txBody>
      </p:sp>
      <p:sp>
        <p:nvSpPr>
          <p:cNvPr id="129" name="object 22">
            <a:extLst>
              <a:ext uri="{FF2B5EF4-FFF2-40B4-BE49-F238E27FC236}">
                <a16:creationId xmlns:a16="http://schemas.microsoft.com/office/drawing/2014/main" id="{B5611FB9-1848-F920-1AB7-281567EE8299}"/>
              </a:ext>
            </a:extLst>
          </p:cNvPr>
          <p:cNvSpPr txBox="1"/>
          <p:nvPr/>
        </p:nvSpPr>
        <p:spPr>
          <a:xfrm>
            <a:off x="9898201" y="3680640"/>
            <a:ext cx="453390" cy="349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49530">
              <a:lnSpc>
                <a:spcPct val="112500"/>
              </a:lnSpc>
              <a:spcBef>
                <a:spcPts val="100"/>
              </a:spcBef>
            </a:pPr>
            <a:r>
              <a:rPr sz="1000" spc="-10">
                <a:solidFill>
                  <a:srgbClr val="262626"/>
                </a:solidFill>
                <a:latin typeface="Roboto"/>
                <a:cs typeface="Roboto"/>
              </a:rPr>
              <a:t>Attack </a:t>
            </a:r>
            <a:r>
              <a:rPr sz="1000" spc="-55">
                <a:solidFill>
                  <a:srgbClr val="262626"/>
                </a:solidFill>
                <a:latin typeface="Roboto"/>
                <a:cs typeface="Roboto"/>
              </a:rPr>
              <a:t>Analysis</a:t>
            </a:r>
            <a:endParaRPr sz="1000">
              <a:solidFill>
                <a:srgbClr val="262626"/>
              </a:solidFill>
              <a:latin typeface="Roboto"/>
              <a:cs typeface="Roboto"/>
            </a:endParaRPr>
          </a:p>
        </p:txBody>
      </p:sp>
      <p:sp>
        <p:nvSpPr>
          <p:cNvPr id="140" name="object 13">
            <a:extLst>
              <a:ext uri="{FF2B5EF4-FFF2-40B4-BE49-F238E27FC236}">
                <a16:creationId xmlns:a16="http://schemas.microsoft.com/office/drawing/2014/main" id="{3078E9ED-7F56-0B0F-3763-A6BFA6F34345}"/>
              </a:ext>
            </a:extLst>
          </p:cNvPr>
          <p:cNvSpPr txBox="1"/>
          <p:nvPr/>
        </p:nvSpPr>
        <p:spPr>
          <a:xfrm>
            <a:off x="8493446" y="2853866"/>
            <a:ext cx="1421857" cy="16671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fr-FR" sz="1000" spc="-50">
                <a:solidFill>
                  <a:srgbClr val="262626"/>
                </a:solidFill>
                <a:latin typeface="Roboto"/>
                <a:cs typeface="Roboto"/>
              </a:rPr>
              <a:t>Honeypot Architecture</a:t>
            </a:r>
            <a:endParaRPr lang="fr-FR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7C78-0890-627E-C852-B11CAB85C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E43F68-C6F0-1938-1348-20AC042CD167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262626"/>
                </a:solidFill>
                <a:latin typeface="Aptos"/>
              </a:rPr>
              <a:t>Problem Statement &amp; Research Questions</a:t>
            </a:r>
          </a:p>
          <a:p>
            <a:endParaRPr lang="en-US" sz="32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EC09FD-6E6A-E97F-0173-42509C336680}"/>
              </a:ext>
            </a:extLst>
          </p:cNvPr>
          <p:cNvSpPr txBox="1"/>
          <p:nvPr/>
        </p:nvSpPr>
        <p:spPr>
          <a:xfrm>
            <a:off x="468169" y="1493027"/>
            <a:ext cx="190376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</a:rPr>
              <a:t>Problem</a:t>
            </a:r>
            <a:endParaRPr lang="en-US" sz="19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779484-A2EB-138C-9C9A-D972018F27D5}"/>
              </a:ext>
            </a:extLst>
          </p:cNvPr>
          <p:cNvSpPr txBox="1"/>
          <p:nvPr/>
        </p:nvSpPr>
        <p:spPr>
          <a:xfrm>
            <a:off x="762727" y="1952726"/>
            <a:ext cx="88876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Modern SSH services are </a:t>
            </a:r>
            <a:r>
              <a:rPr lang="fr-FR" err="1"/>
              <a:t>increasingly</a:t>
            </a:r>
            <a:r>
              <a:rPr lang="fr-FR"/>
              <a:t> </a:t>
            </a:r>
            <a:r>
              <a:rPr lang="fr-FR" err="1"/>
              <a:t>targeted</a:t>
            </a:r>
            <a:r>
              <a:rPr lang="fr-FR"/>
              <a:t> by </a:t>
            </a:r>
            <a:r>
              <a:rPr lang="fr-FR" err="1"/>
              <a:t>sophisticated</a:t>
            </a:r>
            <a:r>
              <a:rPr lang="fr-FR"/>
              <a:t> brute-force </a:t>
            </a:r>
            <a:r>
              <a:rPr lang="fr-FR" err="1"/>
              <a:t>attacks</a:t>
            </a:r>
            <a:r>
              <a:rPr lang="fr-FR"/>
              <a:t> and persistent </a:t>
            </a:r>
            <a:r>
              <a:rPr lang="fr-FR" err="1"/>
              <a:t>threat</a:t>
            </a:r>
            <a:r>
              <a:rPr lang="fr-FR"/>
              <a:t> </a:t>
            </a:r>
            <a:r>
              <a:rPr lang="fr-FR" err="1"/>
              <a:t>actors</a:t>
            </a:r>
            <a:r>
              <a:rPr lang="fr-FR"/>
              <a:t> </a:t>
            </a:r>
            <a:r>
              <a:rPr lang="fr-FR" err="1"/>
              <a:t>seeking</a:t>
            </a:r>
            <a:r>
              <a:rPr lang="fr-FR"/>
              <a:t> </a:t>
            </a:r>
            <a:r>
              <a:rPr lang="fr-FR" err="1"/>
              <a:t>unauthorized</a:t>
            </a:r>
            <a:r>
              <a:rPr lang="fr-FR"/>
              <a:t> </a:t>
            </a:r>
            <a:r>
              <a:rPr lang="fr-FR" err="1"/>
              <a:t>access</a:t>
            </a:r>
            <a:r>
              <a:rPr lang="fr-FR"/>
              <a:t>, </a:t>
            </a:r>
            <a:r>
              <a:rPr lang="fr-FR" err="1"/>
              <a:t>lateral</a:t>
            </a:r>
            <a:r>
              <a:rPr lang="fr-FR"/>
              <a:t> </a:t>
            </a:r>
            <a:r>
              <a:rPr lang="fr-FR" err="1"/>
              <a:t>movement</a:t>
            </a:r>
            <a:r>
              <a:rPr lang="fr-FR"/>
              <a:t>, and long-</a:t>
            </a:r>
            <a:r>
              <a:rPr lang="fr-FR" err="1"/>
              <a:t>term</a:t>
            </a:r>
            <a:r>
              <a:rPr lang="fr-FR"/>
              <a:t> network compromise.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59C050-877F-82F0-B064-9275E62F81B5}"/>
              </a:ext>
            </a:extLst>
          </p:cNvPr>
          <p:cNvSpPr txBox="1"/>
          <p:nvPr/>
        </p:nvSpPr>
        <p:spPr>
          <a:xfrm>
            <a:off x="468169" y="3044905"/>
            <a:ext cx="3808765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</a:rPr>
              <a:t>Key research questions</a:t>
            </a:r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FC98E7-A84C-2FA2-ABDC-4E00EF09B12E}"/>
              </a:ext>
            </a:extLst>
          </p:cNvPr>
          <p:cNvSpPr txBox="1"/>
          <p:nvPr/>
        </p:nvSpPr>
        <p:spPr>
          <a:xfrm>
            <a:off x="1190190" y="3430263"/>
            <a:ext cx="88876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Attacker</a:t>
            </a:r>
            <a:r>
              <a:rPr lang="fr-FR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Profiling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: How can honeypots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effectively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identify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and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catalog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attacker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tactics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, techniques, and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procedures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(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TTPs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) in SSH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environments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?</a:t>
            </a:r>
          </a:p>
          <a:p>
            <a:endParaRPr lang="fr-FR">
              <a:ea typeface="Roboto"/>
              <a:cs typeface="Roboto"/>
            </a:endParaRPr>
          </a:p>
          <a:p>
            <a:r>
              <a:rPr lang="fr-FR" b="1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Deception</a:t>
            </a:r>
            <a:r>
              <a:rPr lang="fr-FR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b="1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Efficacy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: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Which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deception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strategies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and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environmental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factors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maximize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attacker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engagement and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reveal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their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toolsets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and objectives?</a:t>
            </a:r>
          </a:p>
          <a:p>
            <a:endParaRPr lang="fr-FR">
              <a:ea typeface="Roboto"/>
              <a:cs typeface="Roboto"/>
            </a:endParaRPr>
          </a:p>
          <a:p>
            <a:r>
              <a:rPr lang="fr-FR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Security Isolation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: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What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technical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controls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and system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hardening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measures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ensure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effective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separation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between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honeypot and production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environments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?</a:t>
            </a:r>
            <a:endParaRPr lang="fr-FR">
              <a:solidFill>
                <a:srgbClr val="000000"/>
              </a:solidFill>
              <a:latin typeface="Aptos Ligh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FBC4295-0580-BE06-7171-0E7B40C6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49" y="3561305"/>
            <a:ext cx="200025" cy="2000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4768953-4D7A-6866-E1A1-D590B7B4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43" y="4383591"/>
            <a:ext cx="247650" cy="2095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73D03C7-5C01-FCEF-A4B1-F437AED1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18" y="5164409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AA3C-075D-E8DD-D48B-DA9E07CBE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26E6CAA-ADCF-3860-B2F0-967946A7A57E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262626"/>
                </a:solidFill>
                <a:latin typeface="Aptos"/>
              </a:rPr>
              <a:t>SSH Isolation &amp; System Hardening</a:t>
            </a:r>
            <a:endParaRPr lang="fr-FR" sz="3200">
              <a:solidFill>
                <a:srgbClr val="262626"/>
              </a:solidFill>
              <a:latin typeface="Aptos"/>
            </a:endParaRPr>
          </a:p>
          <a:p>
            <a:endParaRPr lang="en-US" sz="32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430D6C-0CA7-70F4-DE31-E196522A2A7F}"/>
              </a:ext>
            </a:extLst>
          </p:cNvPr>
          <p:cNvSpPr txBox="1"/>
          <p:nvPr/>
        </p:nvSpPr>
        <p:spPr>
          <a:xfrm>
            <a:off x="789011" y="1493027"/>
            <a:ext cx="3838843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 err="1">
                <a:solidFill>
                  <a:srgbClr val="4DD0E1"/>
                </a:solidFill>
              </a:rPr>
              <a:t>CRyptrographic</a:t>
            </a:r>
            <a:r>
              <a:rPr lang="en-US" sz="1900" b="1" cap="all">
                <a:solidFill>
                  <a:srgbClr val="4DD0E1"/>
                </a:solidFill>
              </a:rPr>
              <a:t> isolation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AC9365B-29CA-ADDB-8048-128AFB9E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83" y="1604963"/>
            <a:ext cx="200025" cy="219075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F6167DF-BCB4-24DA-3530-ECC327C3D873}"/>
              </a:ext>
            </a:extLst>
          </p:cNvPr>
          <p:cNvSpPr>
            <a:spLocks noGrp="1"/>
          </p:cNvSpPr>
          <p:nvPr/>
        </p:nvSpPr>
        <p:spPr>
          <a:xfrm>
            <a:off x="808592" y="1992022"/>
            <a:ext cx="7453298" cy="13064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Separate SSH keys and credential stores for honeypot and production environments </a:t>
            </a:r>
            <a:endParaRPr lang="fr-FR" sz="1500">
              <a:solidFill>
                <a:srgbClr val="404040"/>
              </a:solidFill>
              <a:latin typeface="Aptos Light"/>
              <a:ea typeface="Roboto"/>
              <a:cs typeface="Roboto"/>
            </a:endParaRPr>
          </a:p>
          <a:p>
            <a:pPr marL="347345" indent="-347345"/>
            <a:r>
              <a:rPr lang="en-US" sz="1500" err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IPtables</a:t>
            </a:r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NAT rules redirect inbound port 22 traffic to Cowrie (port 2222)</a:t>
            </a:r>
            <a:endParaRPr lang="fr-FR" sz="1500">
              <a:solidFill>
                <a:srgbClr val="404040"/>
              </a:solidFill>
              <a:latin typeface="Aptos Light"/>
            </a:endParaRPr>
          </a:p>
          <a:p>
            <a:pPr marL="347345" indent="-347345"/>
            <a:r>
              <a:rPr lang="en-US" sz="1500">
                <a:ea typeface="Roboto"/>
                <a:cs typeface="Roboto"/>
              </a:rPr>
              <a:t>Also redirected</a:t>
            </a:r>
            <a:r>
              <a:rPr lang="en-US" sz="1500">
                <a:ea typeface="+mn-lt"/>
                <a:cs typeface="+mn-lt"/>
              </a:rPr>
              <a:t> port 23 to Cowrie’s internal port 2323</a:t>
            </a:r>
          </a:p>
          <a:p>
            <a:pPr marL="347345" indent="-347345"/>
            <a:endParaRPr lang="en-US" sz="1500">
              <a:ea typeface="Roboto"/>
              <a:cs typeface="Roboto"/>
            </a:endParaRPr>
          </a:p>
          <a:p>
            <a:pPr marL="347345" indent="-347345"/>
            <a:endParaRPr lang="en-US" sz="1500"/>
          </a:p>
          <a:p>
            <a:pPr marL="347345" indent="-347345"/>
            <a:endParaRPr lang="en-US" sz="15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29B865-0B60-617D-8798-9F104EB35251}"/>
              </a:ext>
            </a:extLst>
          </p:cNvPr>
          <p:cNvSpPr txBox="1"/>
          <p:nvPr/>
        </p:nvSpPr>
        <p:spPr>
          <a:xfrm>
            <a:off x="789870" y="3269403"/>
            <a:ext cx="3838843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</a:rPr>
              <a:t>Fail2ban protection</a:t>
            </a:r>
            <a:endParaRPr lang="fr-FR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94642C13-D0EB-CB8F-7DF8-3136DF8751B2}"/>
              </a:ext>
            </a:extLst>
          </p:cNvPr>
          <p:cNvSpPr>
            <a:spLocks noGrp="1"/>
          </p:cNvSpPr>
          <p:nvPr/>
        </p:nvSpPr>
        <p:spPr>
          <a:xfrm>
            <a:off x="842107" y="3801055"/>
            <a:ext cx="7268242" cy="99076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Custom jail configuration for blocking SSH/Telnet brute-force attempts</a:t>
            </a:r>
          </a:p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Dynamic ban timing with incremental penalties for repeat offenders</a:t>
            </a:r>
            <a:endParaRPr lang="fr-FR" sz="1500">
              <a:solidFill>
                <a:srgbClr val="404040"/>
              </a:solidFill>
              <a:latin typeface="Aptos Light"/>
            </a:endParaRPr>
          </a:p>
          <a:p>
            <a:pPr marL="347345" indent="-347345"/>
            <a:endParaRPr lang="en-US" sz="1500"/>
          </a:p>
          <a:p>
            <a:pPr marL="347345" indent="-347345"/>
            <a:endParaRPr lang="en-US" sz="150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5DE7632-A843-8274-6DE5-6088DA29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03" y="3361286"/>
            <a:ext cx="219075" cy="21907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1C84CF3E-DBD4-80A8-FEA0-81A020060119}"/>
              </a:ext>
            </a:extLst>
          </p:cNvPr>
          <p:cNvSpPr txBox="1"/>
          <p:nvPr/>
        </p:nvSpPr>
        <p:spPr>
          <a:xfrm>
            <a:off x="789869" y="4685692"/>
            <a:ext cx="4941738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</a:rPr>
              <a:t>Administrative access controls</a:t>
            </a:r>
            <a:endParaRPr lang="fr-FR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09D32757-81AE-8F94-A753-C00EB056C1E0}"/>
              </a:ext>
            </a:extLst>
          </p:cNvPr>
          <p:cNvSpPr>
            <a:spLocks noGrp="1"/>
          </p:cNvSpPr>
          <p:nvPr/>
        </p:nvSpPr>
        <p:spPr>
          <a:xfrm>
            <a:off x="810308" y="5173801"/>
            <a:ext cx="7268242" cy="99076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Limited access to specific IPs with key-based authentication only</a:t>
            </a:r>
          </a:p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Comprehensive logging of all administrative activities</a:t>
            </a:r>
            <a:endParaRPr lang="fr-FR" sz="1500">
              <a:solidFill>
                <a:srgbClr val="404040"/>
              </a:solidFill>
              <a:latin typeface="Aptos Light"/>
            </a:endParaRPr>
          </a:p>
          <a:p>
            <a:pPr marL="347345" indent="-347345"/>
            <a:endParaRPr lang="en-US" sz="1500"/>
          </a:p>
          <a:p>
            <a:pPr marL="347345" indent="-347345"/>
            <a:endParaRPr lang="en-US" sz="1500"/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DC110271-21FC-B565-322A-59791E84D66D}"/>
              </a:ext>
            </a:extLst>
          </p:cNvPr>
          <p:cNvSpPr/>
          <p:nvPr/>
        </p:nvSpPr>
        <p:spPr>
          <a:xfrm>
            <a:off x="797697" y="4788800"/>
            <a:ext cx="262255" cy="210185"/>
          </a:xfrm>
          <a:custGeom>
            <a:avLst/>
            <a:gdLst/>
            <a:ahLst/>
            <a:cxnLst/>
            <a:rect l="l" t="t" r="r" b="b"/>
            <a:pathLst>
              <a:path w="262255" h="210185">
                <a:moveTo>
                  <a:pt x="95104" y="104760"/>
                </a:moveTo>
                <a:lnTo>
                  <a:pt x="88225" y="104760"/>
                </a:lnTo>
                <a:lnTo>
                  <a:pt x="84819" y="104424"/>
                </a:lnTo>
                <a:lnTo>
                  <a:pt x="50023" y="84340"/>
                </a:lnTo>
                <a:lnTo>
                  <a:pt x="39285" y="55819"/>
                </a:lnTo>
                <a:lnTo>
                  <a:pt x="39285" y="48940"/>
                </a:lnTo>
                <a:lnTo>
                  <a:pt x="57058" y="12909"/>
                </a:lnTo>
                <a:lnTo>
                  <a:pt x="88225" y="0"/>
                </a:lnTo>
                <a:lnTo>
                  <a:pt x="95104" y="0"/>
                </a:lnTo>
                <a:lnTo>
                  <a:pt x="131135" y="17773"/>
                </a:lnTo>
                <a:lnTo>
                  <a:pt x="144045" y="48940"/>
                </a:lnTo>
                <a:lnTo>
                  <a:pt x="144045" y="55819"/>
                </a:lnTo>
                <a:lnTo>
                  <a:pt x="126271" y="91850"/>
                </a:lnTo>
                <a:lnTo>
                  <a:pt x="95104" y="104760"/>
                </a:lnTo>
                <a:close/>
              </a:path>
              <a:path w="262255" h="210185">
                <a:moveTo>
                  <a:pt x="204364" y="209807"/>
                </a:moveTo>
                <a:lnTo>
                  <a:pt x="201622" y="209807"/>
                </a:lnTo>
                <a:lnTo>
                  <a:pt x="199208" y="208784"/>
                </a:lnTo>
                <a:lnTo>
                  <a:pt x="171788" y="190892"/>
                </a:lnTo>
                <a:lnTo>
                  <a:pt x="154915" y="167703"/>
                </a:lnTo>
                <a:lnTo>
                  <a:pt x="146397" y="143140"/>
                </a:lnTo>
                <a:lnTo>
                  <a:pt x="144045" y="121129"/>
                </a:lnTo>
                <a:lnTo>
                  <a:pt x="144045" y="117118"/>
                </a:lnTo>
                <a:lnTo>
                  <a:pt x="146500" y="113517"/>
                </a:lnTo>
                <a:lnTo>
                  <a:pt x="201663" y="91419"/>
                </a:lnTo>
                <a:lnTo>
                  <a:pt x="204282" y="91419"/>
                </a:lnTo>
                <a:lnTo>
                  <a:pt x="255721" y="112003"/>
                </a:lnTo>
                <a:lnTo>
                  <a:pt x="202973" y="112003"/>
                </a:lnTo>
                <a:lnTo>
                  <a:pt x="202973" y="188936"/>
                </a:lnTo>
                <a:lnTo>
                  <a:pt x="235597" y="188936"/>
                </a:lnTo>
                <a:lnTo>
                  <a:pt x="234174" y="190892"/>
                </a:lnTo>
                <a:lnTo>
                  <a:pt x="206778" y="208784"/>
                </a:lnTo>
                <a:lnTo>
                  <a:pt x="204364" y="209807"/>
                </a:lnTo>
                <a:close/>
              </a:path>
              <a:path w="262255" h="210185">
                <a:moveTo>
                  <a:pt x="235597" y="188936"/>
                </a:moveTo>
                <a:lnTo>
                  <a:pt x="202973" y="188936"/>
                </a:lnTo>
                <a:lnTo>
                  <a:pt x="220622" y="176585"/>
                </a:lnTo>
                <a:lnTo>
                  <a:pt x="232360" y="161023"/>
                </a:lnTo>
                <a:lnTo>
                  <a:pt x="239164" y="144102"/>
                </a:lnTo>
                <a:lnTo>
                  <a:pt x="242012" y="127676"/>
                </a:lnTo>
                <a:lnTo>
                  <a:pt x="202871" y="112003"/>
                </a:lnTo>
                <a:lnTo>
                  <a:pt x="255721" y="112003"/>
                </a:lnTo>
                <a:lnTo>
                  <a:pt x="259445" y="113517"/>
                </a:lnTo>
                <a:lnTo>
                  <a:pt x="261900" y="117118"/>
                </a:lnTo>
                <a:lnTo>
                  <a:pt x="261900" y="121129"/>
                </a:lnTo>
                <a:lnTo>
                  <a:pt x="259549" y="143140"/>
                </a:lnTo>
                <a:lnTo>
                  <a:pt x="251036" y="167703"/>
                </a:lnTo>
                <a:lnTo>
                  <a:pt x="235597" y="188936"/>
                </a:lnTo>
                <a:close/>
              </a:path>
              <a:path w="262255" h="210185">
                <a:moveTo>
                  <a:pt x="173345" y="209316"/>
                </a:moveTo>
                <a:lnTo>
                  <a:pt x="5238" y="209316"/>
                </a:lnTo>
                <a:lnTo>
                  <a:pt x="0" y="204078"/>
                </a:lnTo>
                <a:lnTo>
                  <a:pt x="0" y="197366"/>
                </a:lnTo>
                <a:lnTo>
                  <a:pt x="5732" y="168961"/>
                </a:lnTo>
                <a:lnTo>
                  <a:pt x="21366" y="145769"/>
                </a:lnTo>
                <a:lnTo>
                  <a:pt x="44558" y="130135"/>
                </a:lnTo>
                <a:lnTo>
                  <a:pt x="72963" y="124402"/>
                </a:lnTo>
                <a:lnTo>
                  <a:pt x="117609" y="124402"/>
                </a:lnTo>
                <a:lnTo>
                  <a:pt x="124566" y="125425"/>
                </a:lnTo>
                <a:lnTo>
                  <a:pt x="131155" y="127390"/>
                </a:lnTo>
                <a:lnTo>
                  <a:pt x="133926" y="147240"/>
                </a:lnTo>
                <a:lnTo>
                  <a:pt x="141041" y="168961"/>
                </a:lnTo>
                <a:lnTo>
                  <a:pt x="153770" y="190409"/>
                </a:lnTo>
                <a:lnTo>
                  <a:pt x="173345" y="209316"/>
                </a:lnTo>
                <a:close/>
              </a:path>
            </a:pathLst>
          </a:custGeom>
          <a:solidFill>
            <a:srgbClr val="4DD0E1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pic>
        <p:nvPicPr>
          <p:cNvPr id="3" name="Image 2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7D4DBFE4-529F-AF66-2EE2-0E148CC55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92" y="2098431"/>
            <a:ext cx="4362601" cy="4290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82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33A90-2ED2-EF64-F9B3-7807A3275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DD58C2-E186-6582-3442-3272AE30CCC5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262626"/>
                </a:solidFill>
                <a:latin typeface="Aptos"/>
              </a:rPr>
              <a:t>Cowrie honeypot setup</a:t>
            </a:r>
            <a:endParaRPr lang="fr-FR"/>
          </a:p>
          <a:p>
            <a:endParaRPr lang="en-US" sz="320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8F1D7E8-C635-190B-1FF2-E35A89E7ECD1}"/>
              </a:ext>
            </a:extLst>
          </p:cNvPr>
          <p:cNvSpPr>
            <a:spLocks noGrp="1"/>
          </p:cNvSpPr>
          <p:nvPr/>
        </p:nvSpPr>
        <p:spPr>
          <a:xfrm>
            <a:off x="841248" y="1536827"/>
            <a:ext cx="10476663" cy="419918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Medium-Interaction Honeypot: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Cowrie selected as an open-source SSH/Telnet honeypot that logs brute force attempts and shell interaction from attackers.</a:t>
            </a:r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Host Environment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Ubuntu 24.04 LTS with isolated Python virtual environment ( </a:t>
            </a:r>
            <a:r>
              <a:rPr lang="en-US" err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venv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) to manage dependencies and ensure clean operation.</a:t>
            </a:r>
            <a:endParaRPr lang="en-US">
              <a:solidFill>
                <a:srgbClr val="404040"/>
              </a:solidFill>
              <a:latin typeface="Aptos Light"/>
            </a:endParaRPr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Custom Filesystem Emulation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Configured using </a:t>
            </a:r>
            <a:r>
              <a:rPr lang="en-US" err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honeyfs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and </a:t>
            </a:r>
            <a:r>
              <a:rPr lang="en-US" err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fsctl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tools to create a realistic decoy environment that mimics production servers.</a:t>
            </a:r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Research Benefit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: Provides valuable insights into prevalent attack patterns, credential exploitation strategies, and persistence mechanisms</a:t>
            </a:r>
          </a:p>
          <a:p>
            <a:pPr marL="347345" indent="-347345"/>
            <a:r>
              <a:rPr lang="en-US" b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Segmentation: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Honeypot service runs on ports 2222/2223 with </a:t>
            </a:r>
            <a:r>
              <a:rPr lang="en-US" err="1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IPtables</a:t>
            </a:r>
            <a:r>
              <a:rPr lang="en-US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 redirecting external 22/23 traffic, keeping the real SSH service isolated on a different port.</a:t>
            </a:r>
            <a:endParaRPr lang="en-US">
              <a:solidFill>
                <a:srgbClr val="404040"/>
              </a:solidFill>
              <a:latin typeface="Aptos Light"/>
            </a:endParaRPr>
          </a:p>
          <a:p>
            <a:pPr marL="347345" indent="-34734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E480-D58D-8A4F-D9AD-3E0956702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AF5E9B-BCC9-C176-E163-9933A5DD9A8C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262626"/>
                </a:solidFill>
                <a:latin typeface="Aptos"/>
              </a:rPr>
              <a:t>Deception techniques &amp; engagement</a:t>
            </a:r>
            <a:endParaRPr lang="fr-FR"/>
          </a:p>
          <a:p>
            <a:endParaRPr lang="en-US" sz="32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7A7AE3-6A72-B8A0-D27A-16F69DF0B249}"/>
              </a:ext>
            </a:extLst>
          </p:cNvPr>
          <p:cNvSpPr txBox="1"/>
          <p:nvPr/>
        </p:nvSpPr>
        <p:spPr>
          <a:xfrm>
            <a:off x="468169" y="1493027"/>
            <a:ext cx="6048301" cy="689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Strategically Crafted Deception Elements</a:t>
            </a:r>
          </a:p>
          <a:p>
            <a:pPr marL="288290">
              <a:spcBef>
                <a:spcPts val="112"/>
              </a:spcBef>
            </a:pPr>
            <a:endParaRPr lang="en-US" sz="1900" b="1" cap="all">
              <a:solidFill>
                <a:srgbClr val="4DD0E1"/>
              </a:solidFill>
              <a:latin typeface="Aptos Light"/>
              <a:ea typeface="Roboto"/>
              <a:cs typeface="Roboto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E16578-8216-C49D-AA20-B6C82C2CFFDF}"/>
              </a:ext>
            </a:extLst>
          </p:cNvPr>
          <p:cNvSpPr txBox="1"/>
          <p:nvPr/>
        </p:nvSpPr>
        <p:spPr>
          <a:xfrm>
            <a:off x="762727" y="1952726"/>
            <a:ext cx="88876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Multiple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layers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of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deception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to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maximize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attacker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engagement and data collection</a:t>
            </a:r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91A12E-2F76-9D8F-9279-E5DDE1D049EA}"/>
              </a:ext>
            </a:extLst>
          </p:cNvPr>
          <p:cNvSpPr txBox="1"/>
          <p:nvPr/>
        </p:nvSpPr>
        <p:spPr>
          <a:xfrm>
            <a:off x="762727" y="2324433"/>
            <a:ext cx="88876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Each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deception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element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carefully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designed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to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appear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authentic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while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capturing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valuable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attack</a:t>
            </a:r>
            <a:r>
              <a:rPr lang="fr-FR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metrics</a:t>
            </a:r>
            <a:endParaRPr lang="fr-FR" err="1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B7CE274-47A4-46F1-1F57-A0912802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4" y="2093526"/>
            <a:ext cx="161925" cy="1619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50B3FB2-D0BE-ED1E-7D73-7DF21C2B5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1" y="2479055"/>
            <a:ext cx="171450" cy="17145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CDD6A31-0B8E-F774-D372-135AFD33A3C7}"/>
              </a:ext>
            </a:extLst>
          </p:cNvPr>
          <p:cNvSpPr txBox="1"/>
          <p:nvPr/>
        </p:nvSpPr>
        <p:spPr>
          <a:xfrm>
            <a:off x="468169" y="3704685"/>
            <a:ext cx="3009594" cy="689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Forged filesystems</a:t>
            </a:r>
            <a:endParaRPr lang="fr-FR"/>
          </a:p>
          <a:p>
            <a:pPr marL="288290">
              <a:spcBef>
                <a:spcPts val="112"/>
              </a:spcBef>
            </a:pPr>
            <a:endParaRPr lang="en-US" sz="1900" b="1" cap="all">
              <a:solidFill>
                <a:srgbClr val="4DD0E1"/>
              </a:solidFill>
              <a:latin typeface="Aptos Light"/>
              <a:ea typeface="Roboto"/>
              <a:cs typeface="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6DD24B-E2E5-A330-5516-57EA9B3590D9}"/>
              </a:ext>
            </a:extLst>
          </p:cNvPr>
          <p:cNvSpPr txBox="1"/>
          <p:nvPr/>
        </p:nvSpPr>
        <p:spPr>
          <a:xfrm>
            <a:off x="762727" y="4052872"/>
            <a:ext cx="30239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Custom-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built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directory structures and files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mimicking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production Linux servers.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Includes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configuration files, logs, and user data to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entice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exploration and manipulation.</a:t>
            </a:r>
            <a:endParaRPr lang="fr-FR" sz="150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4067A63-0773-F740-5047-078940565DAD}"/>
              </a:ext>
            </a:extLst>
          </p:cNvPr>
          <p:cNvSpPr txBox="1"/>
          <p:nvPr/>
        </p:nvSpPr>
        <p:spPr>
          <a:xfrm>
            <a:off x="3627681" y="3704685"/>
            <a:ext cx="3316252" cy="689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Emulated credentials</a:t>
            </a:r>
            <a:endParaRPr lang="fr-FR"/>
          </a:p>
          <a:p>
            <a:pPr marL="288290">
              <a:spcBef>
                <a:spcPts val="112"/>
              </a:spcBef>
            </a:pPr>
            <a:endParaRPr lang="en-US" sz="1900" b="1" cap="all">
              <a:solidFill>
                <a:srgbClr val="4DD0E1"/>
              </a:solidFill>
              <a:latin typeface="Aptos Light"/>
              <a:ea typeface="Roboto"/>
              <a:cs typeface="Roboto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EB6214-1B9C-BFA7-0C62-00A933E34A99}"/>
              </a:ext>
            </a:extLst>
          </p:cNvPr>
          <p:cNvSpPr txBox="1"/>
          <p:nvPr/>
        </p:nvSpPr>
        <p:spPr>
          <a:xfrm>
            <a:off x="3922239" y="4052872"/>
            <a:ext cx="3023967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Combination of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common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default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credentials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and custom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accounts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with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cryptocurrency-related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usernames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to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attract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targeted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attacks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and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measure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brute-force patterns.</a:t>
            </a:r>
          </a:p>
          <a:p>
            <a:endParaRPr lang="fr-FR" sz="1500">
              <a:solidFill>
                <a:srgbClr val="000000"/>
              </a:solidFill>
              <a:latin typeface="Aptos Light"/>
              <a:ea typeface="Roboto"/>
              <a:cs typeface="Roboto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63213D-3A8E-874A-1BA4-CEC768D5D490}"/>
              </a:ext>
            </a:extLst>
          </p:cNvPr>
          <p:cNvSpPr txBox="1"/>
          <p:nvPr/>
        </p:nvSpPr>
        <p:spPr>
          <a:xfrm>
            <a:off x="6973047" y="3695392"/>
            <a:ext cx="3316252" cy="689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Decoy web services</a:t>
            </a:r>
            <a:endParaRPr lang="fr-FR"/>
          </a:p>
          <a:p>
            <a:pPr marL="288290">
              <a:spcBef>
                <a:spcPts val="112"/>
              </a:spcBef>
            </a:pPr>
            <a:endParaRPr lang="en-US" sz="1900" b="1" cap="all">
              <a:solidFill>
                <a:srgbClr val="4DD0E1"/>
              </a:solidFill>
              <a:latin typeface="Aptos Light"/>
              <a:ea typeface="Roboto"/>
              <a:cs typeface="Roboto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74FA25-9861-D8D1-D460-47052AEDFCB9}"/>
              </a:ext>
            </a:extLst>
          </p:cNvPr>
          <p:cNvSpPr txBox="1"/>
          <p:nvPr/>
        </p:nvSpPr>
        <p:spPr>
          <a:xfrm>
            <a:off x="7267605" y="4043579"/>
            <a:ext cx="30239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Django-admin-honeypot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with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Nginx and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Gunicorn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deployment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presenting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fake admin panels to capture web-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based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attack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attempts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and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credential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harvesting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.</a:t>
            </a:r>
            <a:endParaRPr lang="fr-FR"/>
          </a:p>
          <a:p>
            <a:endParaRPr lang="fr-FR" sz="1500">
              <a:solidFill>
                <a:srgbClr val="000000"/>
              </a:solidFill>
              <a:latin typeface="Aptos Light"/>
              <a:ea typeface="Roboto"/>
              <a:cs typeface="Roboto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F1340DBF-F6A5-FFCB-1261-649129A66895}"/>
              </a:ext>
            </a:extLst>
          </p:cNvPr>
          <p:cNvSpPr/>
          <p:nvPr/>
        </p:nvSpPr>
        <p:spPr>
          <a:xfrm>
            <a:off x="845634" y="3189946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19" y="470152"/>
                </a:lnTo>
                <a:lnTo>
                  <a:pt x="139793" y="455138"/>
                </a:lnTo>
                <a:lnTo>
                  <a:pt x="99345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7"/>
                </a:lnTo>
                <a:lnTo>
                  <a:pt x="154203" y="15140"/>
                </a:lnTo>
                <a:lnTo>
                  <a:pt x="199317" y="3053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8" y="154203"/>
                </a:lnTo>
                <a:lnTo>
                  <a:pt x="473195" y="199318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90" y="412018"/>
                </a:lnTo>
                <a:lnTo>
                  <a:pt x="363935" y="440451"/>
                </a:lnTo>
                <a:lnTo>
                  <a:pt x="322046" y="461107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4DD0E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CCD350B8-AC72-8639-FD1F-F9BDBE135762}"/>
              </a:ext>
            </a:extLst>
          </p:cNvPr>
          <p:cNvSpPr/>
          <p:nvPr/>
        </p:nvSpPr>
        <p:spPr>
          <a:xfrm>
            <a:off x="4051610" y="3189946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19" y="470152"/>
                </a:lnTo>
                <a:lnTo>
                  <a:pt x="139793" y="455138"/>
                </a:lnTo>
                <a:lnTo>
                  <a:pt x="99345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7"/>
                </a:lnTo>
                <a:lnTo>
                  <a:pt x="154203" y="15140"/>
                </a:lnTo>
                <a:lnTo>
                  <a:pt x="199317" y="3053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8" y="154203"/>
                </a:lnTo>
                <a:lnTo>
                  <a:pt x="473195" y="199318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90" y="412018"/>
                </a:lnTo>
                <a:lnTo>
                  <a:pt x="363935" y="440451"/>
                </a:lnTo>
                <a:lnTo>
                  <a:pt x="322046" y="461107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4DD0E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6C0075CE-8153-9DD7-F396-EEF3E9EAC872}"/>
              </a:ext>
            </a:extLst>
          </p:cNvPr>
          <p:cNvSpPr/>
          <p:nvPr/>
        </p:nvSpPr>
        <p:spPr>
          <a:xfrm>
            <a:off x="7387682" y="3189946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19" y="470152"/>
                </a:lnTo>
                <a:lnTo>
                  <a:pt x="139793" y="455138"/>
                </a:lnTo>
                <a:lnTo>
                  <a:pt x="99345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7"/>
                </a:lnTo>
                <a:lnTo>
                  <a:pt x="154203" y="15140"/>
                </a:lnTo>
                <a:lnTo>
                  <a:pt x="199317" y="3053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8" y="154203"/>
                </a:lnTo>
                <a:lnTo>
                  <a:pt x="473195" y="199318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90" y="412018"/>
                </a:lnTo>
                <a:lnTo>
                  <a:pt x="363935" y="440451"/>
                </a:lnTo>
                <a:lnTo>
                  <a:pt x="322046" y="461107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4DD0E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D9EB8806-12E3-0DFB-303C-7F17D12A4084}"/>
              </a:ext>
            </a:extLst>
          </p:cNvPr>
          <p:cNvSpPr/>
          <p:nvPr/>
        </p:nvSpPr>
        <p:spPr>
          <a:xfrm>
            <a:off x="948168" y="3311180"/>
            <a:ext cx="257175" cy="228600"/>
          </a:xfrm>
          <a:custGeom>
            <a:avLst/>
            <a:gdLst/>
            <a:ahLst/>
            <a:cxnLst/>
            <a:rect l="l" t="t" r="r" b="b"/>
            <a:pathLst>
              <a:path w="257175" h="228600">
                <a:moveTo>
                  <a:pt x="114300" y="200025"/>
                </a:moveTo>
                <a:lnTo>
                  <a:pt x="28575" y="200025"/>
                </a:lnTo>
                <a:lnTo>
                  <a:pt x="17461" y="197776"/>
                </a:lnTo>
                <a:lnTo>
                  <a:pt x="8377" y="191647"/>
                </a:lnTo>
                <a:lnTo>
                  <a:pt x="2248" y="182563"/>
                </a:lnTo>
                <a:lnTo>
                  <a:pt x="0" y="171450"/>
                </a:lnTo>
                <a:lnTo>
                  <a:pt x="0" y="6384"/>
                </a:lnTo>
                <a:lnTo>
                  <a:pt x="6384" y="0"/>
                </a:lnTo>
                <a:lnTo>
                  <a:pt x="22190" y="0"/>
                </a:lnTo>
                <a:lnTo>
                  <a:pt x="28575" y="6384"/>
                </a:lnTo>
                <a:lnTo>
                  <a:pt x="28575" y="42862"/>
                </a:lnTo>
                <a:lnTo>
                  <a:pt x="114300" y="42862"/>
                </a:lnTo>
                <a:lnTo>
                  <a:pt x="114300" y="71437"/>
                </a:lnTo>
                <a:lnTo>
                  <a:pt x="28575" y="71437"/>
                </a:lnTo>
                <a:lnTo>
                  <a:pt x="28575" y="171450"/>
                </a:lnTo>
                <a:lnTo>
                  <a:pt x="114300" y="171450"/>
                </a:lnTo>
                <a:lnTo>
                  <a:pt x="114300" y="200025"/>
                </a:lnTo>
                <a:close/>
              </a:path>
              <a:path w="257175" h="228600">
                <a:moveTo>
                  <a:pt x="250790" y="100012"/>
                </a:moveTo>
                <a:lnTo>
                  <a:pt x="134972" y="100012"/>
                </a:lnTo>
                <a:lnTo>
                  <a:pt x="128587" y="93627"/>
                </a:lnTo>
                <a:lnTo>
                  <a:pt x="128587" y="6384"/>
                </a:lnTo>
                <a:lnTo>
                  <a:pt x="134972" y="0"/>
                </a:lnTo>
                <a:lnTo>
                  <a:pt x="176495" y="0"/>
                </a:lnTo>
                <a:lnTo>
                  <a:pt x="180111" y="1518"/>
                </a:lnTo>
                <a:lnTo>
                  <a:pt x="191407" y="12769"/>
                </a:lnTo>
                <a:lnTo>
                  <a:pt x="195024" y="14287"/>
                </a:lnTo>
                <a:lnTo>
                  <a:pt x="250790" y="14287"/>
                </a:lnTo>
                <a:lnTo>
                  <a:pt x="257175" y="20672"/>
                </a:lnTo>
                <a:lnTo>
                  <a:pt x="257175" y="93627"/>
                </a:lnTo>
                <a:lnTo>
                  <a:pt x="250790" y="100012"/>
                </a:lnTo>
                <a:close/>
              </a:path>
              <a:path w="257175" h="228600">
                <a:moveTo>
                  <a:pt x="250790" y="228600"/>
                </a:moveTo>
                <a:lnTo>
                  <a:pt x="134972" y="228600"/>
                </a:lnTo>
                <a:lnTo>
                  <a:pt x="128587" y="222215"/>
                </a:lnTo>
                <a:lnTo>
                  <a:pt x="128587" y="134927"/>
                </a:lnTo>
                <a:lnTo>
                  <a:pt x="134972" y="128542"/>
                </a:lnTo>
                <a:lnTo>
                  <a:pt x="176495" y="128542"/>
                </a:lnTo>
                <a:lnTo>
                  <a:pt x="180111" y="130060"/>
                </a:lnTo>
                <a:lnTo>
                  <a:pt x="191407" y="141356"/>
                </a:lnTo>
                <a:lnTo>
                  <a:pt x="195024" y="142875"/>
                </a:lnTo>
                <a:lnTo>
                  <a:pt x="250790" y="142875"/>
                </a:lnTo>
                <a:lnTo>
                  <a:pt x="257175" y="149259"/>
                </a:lnTo>
                <a:lnTo>
                  <a:pt x="257175" y="222215"/>
                </a:lnTo>
                <a:lnTo>
                  <a:pt x="250790" y="228600"/>
                </a:lnTo>
                <a:close/>
              </a:path>
            </a:pathLst>
          </a:custGeom>
          <a:solidFill>
            <a:srgbClr val="4DD0E1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C5E40DA-3CB1-42C0-F388-74E99CA4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20" y="3309938"/>
            <a:ext cx="228600" cy="23812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E4D5AA0-EA8C-73D8-172E-D205C659A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645" y="3300645"/>
            <a:ext cx="266003" cy="2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E8D52-7823-F12E-2DB8-2BB713BAD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CF217-9C71-6D0F-35ED-7D6D9DE53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DBCD9F1-1D81-41BC-3F4A-DE0CA245C7E6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262626"/>
                </a:solidFill>
                <a:latin typeface="Aptos"/>
              </a:rPr>
              <a:t>Research methodology</a:t>
            </a:r>
            <a:endParaRPr lang="fr-FR"/>
          </a:p>
          <a:p>
            <a:endParaRPr lang="en-US" sz="32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CB299E-907F-B5D9-F3AA-9AA41913FA42}"/>
              </a:ext>
            </a:extLst>
          </p:cNvPr>
          <p:cNvSpPr txBox="1"/>
          <p:nvPr/>
        </p:nvSpPr>
        <p:spPr>
          <a:xfrm>
            <a:off x="789011" y="1381515"/>
            <a:ext cx="3838843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</a:rPr>
              <a:t>Theoretical foundation</a:t>
            </a:r>
            <a:endParaRPr lang="fr-FR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2A7BFBD-ECFD-76B1-04BA-2168079D680C}"/>
              </a:ext>
            </a:extLst>
          </p:cNvPr>
          <p:cNvSpPr>
            <a:spLocks noGrp="1"/>
          </p:cNvSpPr>
          <p:nvPr/>
        </p:nvSpPr>
        <p:spPr>
          <a:xfrm>
            <a:off x="831956" y="1910247"/>
            <a:ext cx="7268242" cy="124167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Based on Lance Spitzner's honeypot principles from his pioneering work "Honeypots: Tracking Hackers" (2002)</a:t>
            </a:r>
            <a:endParaRPr lang="fr-FR" sz="1500">
              <a:solidFill>
                <a:srgbClr val="404040"/>
              </a:solidFill>
              <a:latin typeface="Aptos Light"/>
              <a:ea typeface="Roboto"/>
              <a:cs typeface="Roboto"/>
            </a:endParaRPr>
          </a:p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Incorporates the concept that "well-architected honeypots produce small amounts of high-value data"</a:t>
            </a:r>
            <a:endParaRPr lang="fr-FR" sz="1500">
              <a:solidFill>
                <a:srgbClr val="404040"/>
              </a:solidFill>
              <a:latin typeface="Aptos Light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34DC5FC-3884-FA54-2074-061E4AA60F78}"/>
              </a:ext>
            </a:extLst>
          </p:cNvPr>
          <p:cNvSpPr txBox="1"/>
          <p:nvPr/>
        </p:nvSpPr>
        <p:spPr>
          <a:xfrm>
            <a:off x="778984" y="3247633"/>
            <a:ext cx="3838843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</a:rPr>
              <a:t>Empirical deployment</a:t>
            </a:r>
            <a:endParaRPr lang="fr-FR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CC75A1B8-1E88-794E-04D1-EC12BCB5CEBB}"/>
              </a:ext>
            </a:extLst>
          </p:cNvPr>
          <p:cNvSpPr>
            <a:spLocks noGrp="1"/>
          </p:cNvSpPr>
          <p:nvPr/>
        </p:nvSpPr>
        <p:spPr>
          <a:xfrm>
            <a:off x="840513" y="3739194"/>
            <a:ext cx="7249658" cy="111157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Operational deployment in real-world cloud environments (AWS and OVH) with varying geographic locations</a:t>
            </a:r>
          </a:p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Comparative analysis between cloud providers to evaluate impact on attack visibility and traffic patterns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6580190-4464-81B7-0872-E8046799A303}"/>
              </a:ext>
            </a:extLst>
          </p:cNvPr>
          <p:cNvSpPr txBox="1"/>
          <p:nvPr/>
        </p:nvSpPr>
        <p:spPr>
          <a:xfrm>
            <a:off x="778983" y="4872874"/>
            <a:ext cx="4941738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</a:rPr>
              <a:t>Data collection &amp; analysis</a:t>
            </a:r>
            <a:endParaRPr lang="fr-FR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1F9629A-34B0-A676-76F3-50E01F8825BA}"/>
              </a:ext>
            </a:extLst>
          </p:cNvPr>
          <p:cNvSpPr>
            <a:spLocks noGrp="1"/>
          </p:cNvSpPr>
          <p:nvPr/>
        </p:nvSpPr>
        <p:spPr>
          <a:xfrm>
            <a:off x="839778" y="5448069"/>
            <a:ext cx="7249658" cy="126025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Comprehensive logging of attacker activity: login attempts, executed commands, file transfers, and session details</a:t>
            </a:r>
          </a:p>
          <a:p>
            <a:pPr marL="347345" indent="-347345"/>
            <a:r>
              <a:rPr lang="en-US" sz="15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Custom Python scripts for parsing logs and generating behavioral analytics on attacker patterns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31F37BD-7A43-D75F-3604-D3D80DCA9A29}"/>
              </a:ext>
            </a:extLst>
          </p:cNvPr>
          <p:cNvSpPr/>
          <p:nvPr/>
        </p:nvSpPr>
        <p:spPr>
          <a:xfrm>
            <a:off x="8309531" y="2859127"/>
            <a:ext cx="2810597" cy="27553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62626"/>
              </a:solidFill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17135A1-1A66-14B2-25F3-EC0B551E71AA}"/>
              </a:ext>
            </a:extLst>
          </p:cNvPr>
          <p:cNvSpPr>
            <a:spLocks noGrp="1"/>
          </p:cNvSpPr>
          <p:nvPr/>
        </p:nvSpPr>
        <p:spPr>
          <a:xfrm>
            <a:off x="8554175" y="3229808"/>
            <a:ext cx="2361706" cy="22452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r>
              <a:rPr lang="en-US" sz="12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Setup isolated honeypot environment</a:t>
            </a:r>
          </a:p>
          <a:p>
            <a:pPr marL="347345" indent="-347345"/>
            <a:r>
              <a:rPr lang="en-US" sz="12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Deploy deception artifacts &amp; credentials</a:t>
            </a:r>
          </a:p>
          <a:p>
            <a:pPr marL="347345" indent="-347345"/>
            <a:r>
              <a:rPr lang="en-US" sz="12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Capture &amp; analyze attacker behavior</a:t>
            </a:r>
          </a:p>
          <a:p>
            <a:pPr marL="347345" indent="-347345"/>
            <a:r>
              <a:rPr lang="en-US" sz="1200">
                <a:solidFill>
                  <a:srgbClr val="404040"/>
                </a:solidFill>
                <a:latin typeface="Aptos Light"/>
                <a:ea typeface="Roboto"/>
                <a:cs typeface="Roboto"/>
              </a:rPr>
              <a:t>Extract TTPs &amp; update security posture</a:t>
            </a:r>
          </a:p>
        </p:txBody>
      </p:sp>
    </p:spTree>
    <p:extLst>
      <p:ext uri="{BB962C8B-B14F-4D97-AF65-F5344CB8AC3E}">
        <p14:creationId xmlns:p14="http://schemas.microsoft.com/office/powerpoint/2010/main" val="586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C22FA-6218-B8C3-CEF2-916263F02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E16A1-CE35-E4D2-899C-156B982A9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1BAF0E08-4501-BB59-06FF-6190B78EDA1C}"/>
              </a:ext>
            </a:extLst>
          </p:cNvPr>
          <p:cNvSpPr>
            <a:spLocks noGrp="1"/>
          </p:cNvSpPr>
          <p:nvPr/>
        </p:nvSpPr>
        <p:spPr>
          <a:xfrm>
            <a:off x="841248" y="841248"/>
            <a:ext cx="10479024" cy="557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Technologies used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CAB553-2D67-1D66-4FEF-0CAEE5A3B5CD}"/>
              </a:ext>
            </a:extLst>
          </p:cNvPr>
          <p:cNvSpPr txBox="1"/>
          <p:nvPr/>
        </p:nvSpPr>
        <p:spPr>
          <a:xfrm>
            <a:off x="468169" y="1493027"/>
            <a:ext cx="3437058" cy="689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Security technologies</a:t>
            </a:r>
            <a:endParaRPr lang="fr-FR"/>
          </a:p>
          <a:p>
            <a:pPr marL="288290">
              <a:spcBef>
                <a:spcPts val="112"/>
              </a:spcBef>
            </a:pPr>
            <a:endParaRPr lang="en-US" sz="1900" b="1" cap="all">
              <a:solidFill>
                <a:srgbClr val="4DD0E1"/>
              </a:solidFill>
              <a:ea typeface="Roboto"/>
              <a:cs typeface="Roboto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AD1CAE-9F52-0743-4542-E1CD8989CD74}"/>
              </a:ext>
            </a:extLst>
          </p:cNvPr>
          <p:cNvSpPr txBox="1"/>
          <p:nvPr/>
        </p:nvSpPr>
        <p:spPr>
          <a:xfrm>
            <a:off x="762727" y="1859799"/>
            <a:ext cx="4798870" cy="803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Cowrie</a:t>
            </a:r>
            <a:endParaRPr lang="fr-FR" sz="1500" b="1">
              <a:solidFill>
                <a:srgbClr val="000000"/>
              </a:solidFill>
              <a:latin typeface="Aptos Light"/>
              <a:ea typeface="Roboto"/>
              <a:cs typeface="Roboto"/>
            </a:endParaRPr>
          </a:p>
          <a:p>
            <a:r>
              <a:rPr lang="fr-FR" sz="1500">
                <a:ea typeface="Roboto"/>
                <a:cs typeface="Roboto"/>
              </a:rPr>
              <a:t>Medium-interaction SSH/Telnet honeypot </a:t>
            </a:r>
            <a:r>
              <a:rPr lang="fr-FR" sz="1500" err="1">
                <a:ea typeface="Roboto"/>
                <a:cs typeface="Roboto"/>
              </a:rPr>
              <a:t>with</a:t>
            </a:r>
            <a:r>
              <a:rPr lang="fr-FR" sz="1500">
                <a:ea typeface="Roboto"/>
                <a:cs typeface="Roboto"/>
              </a:rPr>
              <a:t> custom filesystem </a:t>
            </a:r>
            <a:r>
              <a:rPr lang="fr-FR" sz="1500" err="1">
                <a:ea typeface="Roboto"/>
                <a:cs typeface="Roboto"/>
              </a:rPr>
              <a:t>emulation</a:t>
            </a:r>
            <a:endParaRPr lang="fr-FR" err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ACD5A4-51D3-DDAE-D44B-542F81A43271}"/>
              </a:ext>
            </a:extLst>
          </p:cNvPr>
          <p:cNvSpPr txBox="1"/>
          <p:nvPr/>
        </p:nvSpPr>
        <p:spPr>
          <a:xfrm>
            <a:off x="5557751" y="1859799"/>
            <a:ext cx="47988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Fail2Ban</a:t>
            </a:r>
            <a:endParaRPr lang="fr-FR"/>
          </a:p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Intrusion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prevention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framework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for blocking brute-force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attempts</a:t>
            </a:r>
            <a:endParaRPr lang="fr-FR" sz="1500">
              <a:solidFill>
                <a:srgbClr val="000000"/>
              </a:solidFill>
              <a:latin typeface="Aptos Light"/>
              <a:ea typeface="Roboto"/>
              <a:cs typeface="Roboto"/>
            </a:endParaRPr>
          </a:p>
          <a:p>
            <a:endParaRPr lang="fr-FR" sz="1500">
              <a:ea typeface="Roboto"/>
              <a:cs typeface="Roboto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5406F3-4C86-BE05-8718-1BDC68A1E1CD}"/>
              </a:ext>
            </a:extLst>
          </p:cNvPr>
          <p:cNvSpPr txBox="1"/>
          <p:nvPr/>
        </p:nvSpPr>
        <p:spPr>
          <a:xfrm>
            <a:off x="762727" y="2872701"/>
            <a:ext cx="479887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IPTables</a:t>
            </a:r>
            <a:endParaRPr lang="fr-FR" err="1"/>
          </a:p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Firewall and NAT configuration for port redirection and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traffic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isolation</a:t>
            </a:r>
            <a:endParaRPr lang="fr-FR" sz="1500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7257BE-7D85-7125-4701-0B73F265FAD8}"/>
              </a:ext>
            </a:extLst>
          </p:cNvPr>
          <p:cNvSpPr txBox="1"/>
          <p:nvPr/>
        </p:nvSpPr>
        <p:spPr>
          <a:xfrm>
            <a:off x="5557751" y="2872701"/>
            <a:ext cx="479887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Django-admin-honeypot</a:t>
            </a:r>
          </a:p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Fake admin interface to capture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credential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theft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attempts</a:t>
            </a:r>
            <a:endParaRPr lang="fr-FR" sz="1500" err="1">
              <a:solidFill>
                <a:srgbClr val="000000"/>
              </a:solidFill>
              <a:latin typeface="Aptos Ligh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16BA7E-6591-5422-84D6-E8D60EA70174}"/>
              </a:ext>
            </a:extLst>
          </p:cNvPr>
          <p:cNvSpPr txBox="1"/>
          <p:nvPr/>
        </p:nvSpPr>
        <p:spPr>
          <a:xfrm>
            <a:off x="468169" y="3751149"/>
            <a:ext cx="3437058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infrastructure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318A84-E0F9-9EAA-7F79-8EBBC8860DA1}"/>
              </a:ext>
            </a:extLst>
          </p:cNvPr>
          <p:cNvSpPr txBox="1"/>
          <p:nvPr/>
        </p:nvSpPr>
        <p:spPr>
          <a:xfrm>
            <a:off x="762727" y="4136506"/>
            <a:ext cx="479887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Ubuntu 24</a:t>
            </a:r>
            <a:endParaRPr lang="fr-FR"/>
          </a:p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Host operating system for Honeypot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deployment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483C840-A0B8-EE03-236D-CDE3F8F8A847}"/>
              </a:ext>
            </a:extLst>
          </p:cNvPr>
          <p:cNvSpPr txBox="1"/>
          <p:nvPr/>
        </p:nvSpPr>
        <p:spPr>
          <a:xfrm>
            <a:off x="5557751" y="4136506"/>
            <a:ext cx="479887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Nginx + </a:t>
            </a:r>
            <a:r>
              <a:rPr lang="fr-FR" sz="1500" b="1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Gunicorn</a:t>
            </a:r>
            <a:endParaRPr lang="fr-FR" err="1"/>
          </a:p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Web server and WSGI HTTP server for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hosting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decoy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services</a:t>
            </a:r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E80AB4-43C3-2BD0-E567-FC5CC8007FC4}"/>
              </a:ext>
            </a:extLst>
          </p:cNvPr>
          <p:cNvSpPr txBox="1"/>
          <p:nvPr/>
        </p:nvSpPr>
        <p:spPr>
          <a:xfrm>
            <a:off x="468169" y="4922027"/>
            <a:ext cx="3437058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8290">
              <a:spcBef>
                <a:spcPts val="112"/>
              </a:spcBef>
            </a:pPr>
            <a:r>
              <a:rPr lang="en-US" sz="1900" b="1" cap="all">
                <a:solidFill>
                  <a:srgbClr val="4DD0E1"/>
                </a:solidFill>
                <a:latin typeface="Aptos Light"/>
                <a:ea typeface="Roboto"/>
                <a:cs typeface="Roboto"/>
              </a:rPr>
              <a:t>Analysis &amp; utilities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008F8E-12B2-C3FE-CE72-21DBBFF2E8AC}"/>
              </a:ext>
            </a:extLst>
          </p:cNvPr>
          <p:cNvSpPr txBox="1"/>
          <p:nvPr/>
        </p:nvSpPr>
        <p:spPr>
          <a:xfrm>
            <a:off x="762727" y="5307384"/>
            <a:ext cx="479887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Python Scripts</a:t>
            </a:r>
            <a:endParaRPr lang="fr-FR"/>
          </a:p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Custom log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parsing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and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attack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data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analysis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E23032-BFE3-EBA0-59DA-B6F372778F4A}"/>
              </a:ext>
            </a:extLst>
          </p:cNvPr>
          <p:cNvSpPr txBox="1"/>
          <p:nvPr/>
        </p:nvSpPr>
        <p:spPr>
          <a:xfrm>
            <a:off x="5557751" y="5307384"/>
            <a:ext cx="479887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500" b="1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Nmap</a:t>
            </a:r>
            <a:r>
              <a:rPr lang="fr-FR" sz="1500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, </a:t>
            </a:r>
            <a:r>
              <a:rPr lang="fr-FR" sz="1500" b="1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ccze</a:t>
            </a:r>
            <a:r>
              <a:rPr lang="fr-FR" sz="1500" b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, sqlite3</a:t>
            </a:r>
            <a:endParaRPr lang="fr-FR"/>
          </a:p>
          <a:p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Network scanning, log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visualization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, and </a:t>
            </a:r>
            <a:r>
              <a:rPr lang="fr-FR" sz="1500" err="1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database</a:t>
            </a:r>
            <a:r>
              <a:rPr lang="fr-FR" sz="1500">
                <a:solidFill>
                  <a:srgbClr val="000000"/>
                </a:solidFill>
                <a:latin typeface="Aptos Light"/>
                <a:ea typeface="Roboto"/>
                <a:cs typeface="Roboto"/>
              </a:rPr>
              <a:t> management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301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46EB691-4DD5-4558-B7D1-3EA8CC81E28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RQ1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49</cp:revision>
  <dcterms:created xsi:type="dcterms:W3CDTF">2025-06-16T14:46:02Z</dcterms:created>
  <dcterms:modified xsi:type="dcterms:W3CDTF">2025-06-19T06:13:55Z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