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83" r:id="rId10"/>
    <p:sldId id="284" r:id="rId11"/>
    <p:sldId id="285" r:id="rId12"/>
    <p:sldId id="281" r:id="rId13"/>
    <p:sldId id="282" r:id="rId14"/>
    <p:sldId id="287" r:id="rId15"/>
    <p:sldId id="262" r:id="rId16"/>
    <p:sldId id="263" r:id="rId17"/>
    <p:sldId id="264" r:id="rId18"/>
    <p:sldId id="265" r:id="rId19"/>
    <p:sldId id="266" r:id="rId20"/>
    <p:sldId id="267" r:id="rId21"/>
    <p:sldId id="268" r:id="rId22"/>
    <p:sldId id="269" r:id="rId23"/>
    <p:sldId id="271" r:id="rId24"/>
    <p:sldId id="272" r:id="rId25"/>
    <p:sldId id="274" r:id="rId26"/>
    <p:sldId id="275" r:id="rId27"/>
    <p:sldId id="276" r:id="rId28"/>
    <p:sldId id="277" r:id="rId29"/>
    <p:sldId id="278" r:id="rId30"/>
    <p:sldId id="280" r:id="rId31"/>
  </p:sldIdLst>
  <p:sldSz cx="9144000" cy="5143500" type="screen16x9"/>
  <p:notesSz cx="6858000" cy="9144000"/>
  <p:embeddedFontLst>
    <p:embeddedFont>
      <p:font typeface="Exo 2"/>
      <p:regular r:id="rId35"/>
    </p:embeddedFont>
    <p:embeddedFont>
      <p:font typeface="Roboto Condensed Light" panose="02000000000000000000"/>
      <p:regular r:id="rId36"/>
    </p:embeddedFont>
    <p:embeddedFont>
      <p:font typeface="Nunito Light"/>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font" Target="fonts/font3.fntdata"/><Relationship Id="rId36" Type="http://schemas.openxmlformats.org/officeDocument/2006/relationships/font" Target="fonts/font2.fntdata"/><Relationship Id="rId35" Type="http://schemas.openxmlformats.org/officeDocument/2006/relationships/font" Target="fonts/font1.fntdata"/><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3"/>
        <p:cNvGrpSpPr/>
        <p:nvPr/>
      </p:nvGrpSpPr>
      <p:grpSpPr>
        <a:xfrm>
          <a:off x="0" y="0"/>
          <a:ext cx="0" cy="0"/>
          <a:chOff x="0" y="0"/>
          <a:chExt cx="0" cy="0"/>
        </a:xfrm>
      </p:grpSpPr>
      <p:sp>
        <p:nvSpPr>
          <p:cNvPr id="254" name="Google Shape;254;g9baafe93df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9baafe93df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9baafe93df_0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9baafe93df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g9baafe93df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9baafe93df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g9baafe93df_0_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baafe93d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g9baafe93df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9baafe93df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7"/>
        <p:cNvGrpSpPr/>
        <p:nvPr/>
      </p:nvGrpSpPr>
      <p:grpSpPr>
        <a:xfrm>
          <a:off x="0" y="0"/>
          <a:ext cx="0" cy="0"/>
          <a:chOff x="0" y="0"/>
          <a:chExt cx="0" cy="0"/>
        </a:xfrm>
      </p:grpSpPr>
      <p:sp>
        <p:nvSpPr>
          <p:cNvPr id="408" name="Google Shape;408;g9baafe93df_0_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9baafe93df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1"/>
        <p:cNvGrpSpPr/>
        <p:nvPr/>
      </p:nvGrpSpPr>
      <p:grpSpPr>
        <a:xfrm>
          <a:off x="0" y="0"/>
          <a:ext cx="0" cy="0"/>
          <a:chOff x="0" y="0"/>
          <a:chExt cx="0" cy="0"/>
        </a:xfrm>
      </p:grpSpPr>
      <p:sp>
        <p:nvSpPr>
          <p:cNvPr id="432" name="Google Shape;432;g9baafe93df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9baafe93df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6"/>
        <p:cNvGrpSpPr/>
        <p:nvPr/>
      </p:nvGrpSpPr>
      <p:grpSpPr>
        <a:xfrm>
          <a:off x="0" y="0"/>
          <a:ext cx="0" cy="0"/>
          <a:chOff x="0" y="0"/>
          <a:chExt cx="0" cy="0"/>
        </a:xfrm>
      </p:grpSpPr>
      <p:sp>
        <p:nvSpPr>
          <p:cNvPr id="447" name="Google Shape;447;g9baafe93df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9baafe93df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3"/>
        <p:cNvGrpSpPr/>
        <p:nvPr/>
      </p:nvGrpSpPr>
      <p:grpSpPr>
        <a:xfrm>
          <a:off x="0" y="0"/>
          <a:ext cx="0" cy="0"/>
          <a:chOff x="0" y="0"/>
          <a:chExt cx="0" cy="0"/>
        </a:xfrm>
      </p:grpSpPr>
      <p:sp>
        <p:nvSpPr>
          <p:cNvPr id="474" name="Google Shape;474;g9baafe93df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9baafe93df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8"/>
        <p:cNvGrpSpPr/>
        <p:nvPr/>
      </p:nvGrpSpPr>
      <p:grpSpPr>
        <a:xfrm>
          <a:off x="0" y="0"/>
          <a:ext cx="0" cy="0"/>
          <a:chOff x="0" y="0"/>
          <a:chExt cx="0" cy="0"/>
        </a:xfrm>
      </p:grpSpPr>
      <p:sp>
        <p:nvSpPr>
          <p:cNvPr id="489" name="Google Shape;489;g9baafe93df_0_8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9baafe93df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9baafe93df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baafe93df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0"/>
        <p:cNvGrpSpPr/>
        <p:nvPr/>
      </p:nvGrpSpPr>
      <p:grpSpPr>
        <a:xfrm>
          <a:off x="0" y="0"/>
          <a:ext cx="0" cy="0"/>
          <a:chOff x="0" y="0"/>
          <a:chExt cx="0" cy="0"/>
        </a:xfrm>
      </p:grpSpPr>
      <p:sp>
        <p:nvSpPr>
          <p:cNvPr id="521" name="Google Shape;521;g9baafe93df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9baafe93df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1"/>
        <p:cNvGrpSpPr/>
        <p:nvPr/>
      </p:nvGrpSpPr>
      <p:grpSpPr>
        <a:xfrm>
          <a:off x="0" y="0"/>
          <a:ext cx="0" cy="0"/>
          <a:chOff x="0" y="0"/>
          <a:chExt cx="0" cy="0"/>
        </a:xfrm>
      </p:grpSpPr>
      <p:sp>
        <p:nvSpPr>
          <p:cNvPr id="612" name="Google Shape;612;g9baafe93df_0_9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9baafe93df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6"/>
        <p:cNvGrpSpPr/>
        <p:nvPr/>
      </p:nvGrpSpPr>
      <p:grpSpPr>
        <a:xfrm>
          <a:off x="0" y="0"/>
          <a:ext cx="0" cy="0"/>
          <a:chOff x="0" y="0"/>
          <a:chExt cx="0" cy="0"/>
        </a:xfrm>
      </p:grpSpPr>
      <p:sp>
        <p:nvSpPr>
          <p:cNvPr id="627" name="Google Shape;627;g9baafe93df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9baafe93df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8"/>
        <p:cNvGrpSpPr/>
        <p:nvPr/>
      </p:nvGrpSpPr>
      <p:grpSpPr>
        <a:xfrm>
          <a:off x="0" y="0"/>
          <a:ext cx="0" cy="0"/>
          <a:chOff x="0" y="0"/>
          <a:chExt cx="0" cy="0"/>
        </a:xfrm>
      </p:grpSpPr>
      <p:sp>
        <p:nvSpPr>
          <p:cNvPr id="679" name="Google Shape;679;g9baafe93df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9baafe93df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g9baafe93df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baafe93df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6"/>
        <p:cNvGrpSpPr/>
        <p:nvPr/>
      </p:nvGrpSpPr>
      <p:grpSpPr>
        <a:xfrm>
          <a:off x="0" y="0"/>
          <a:ext cx="0" cy="0"/>
          <a:chOff x="0" y="0"/>
          <a:chExt cx="0" cy="0"/>
        </a:xfrm>
      </p:grpSpPr>
      <p:sp>
        <p:nvSpPr>
          <p:cNvPr id="187" name="Google Shape;187;g9baafe93df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9baafe93df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g9baafe93df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baafe93df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9baafe93df_0_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baafe93df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g9baafe93df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9baafe93df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
        <p:cNvGrpSpPr/>
        <p:nvPr/>
      </p:nvGrpSpPr>
      <p:grpSpPr>
        <a:xfrm>
          <a:off x="0" y="0"/>
          <a:ext cx="0" cy="0"/>
          <a:chOff x="0" y="0"/>
          <a:chExt cx="0" cy="0"/>
        </a:xfrm>
      </p:grpSpPr>
      <p:sp>
        <p:nvSpPr>
          <p:cNvPr id="245" name="Google Shape;245;g9baafe93df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9baafe93df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blipFill>
          <a:blip r:embed="rId2"/>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35981" y="1393699"/>
            <a:ext cx="6886800" cy="1782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48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10" name="Google Shape;10;p2"/>
          <p:cNvSpPr txBox="1">
            <a:spLocks noGrp="1"/>
          </p:cNvSpPr>
          <p:nvPr>
            <p:ph type="subTitle" idx="1"/>
          </p:nvPr>
        </p:nvSpPr>
        <p:spPr>
          <a:xfrm>
            <a:off x="3670681" y="2933522"/>
            <a:ext cx="4352100" cy="717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200"/>
              <a:buFont typeface="Roboto Condensed Light" panose="02000000000000000000"/>
              <a:buNone/>
              <a:defRPr sz="1400">
                <a:latin typeface="Roboto Condensed Light" panose="02000000000000000000"/>
                <a:ea typeface="Roboto Condensed Light" panose="02000000000000000000"/>
                <a:cs typeface="Roboto Condensed Light" panose="02000000000000000000"/>
                <a:sym typeface="Roboto Condensed Light" panose="02000000000000000000"/>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stretch>
            <a:fillRect/>
          </a:stretch>
        </a:blipFill>
        <a:effectLst/>
      </p:bgPr>
    </p:bg>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3385875" y="2098650"/>
            <a:ext cx="2372400" cy="94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0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p:txBody>
      </p:sp>
      <p:sp>
        <p:nvSpPr>
          <p:cNvPr id="44" name="Google Shape;44;p13"/>
          <p:cNvSpPr txBox="1">
            <a:spLocks noGrp="1"/>
          </p:cNvSpPr>
          <p:nvPr>
            <p:ph type="ctrTitle" idx="2"/>
          </p:nvPr>
        </p:nvSpPr>
        <p:spPr>
          <a:xfrm>
            <a:off x="390296" y="201653"/>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45" name="Google Shape;45;p13"/>
          <p:cNvSpPr txBox="1">
            <a:spLocks noGrp="1"/>
          </p:cNvSpPr>
          <p:nvPr>
            <p:ph type="subTitle" idx="1"/>
          </p:nvPr>
        </p:nvSpPr>
        <p:spPr>
          <a:xfrm>
            <a:off x="690446" y="580278"/>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p:txBody>
      </p:sp>
      <p:sp>
        <p:nvSpPr>
          <p:cNvPr id="46" name="Google Shape;46;p13"/>
          <p:cNvSpPr txBox="1">
            <a:spLocks noGrp="1"/>
          </p:cNvSpPr>
          <p:nvPr>
            <p:ph type="title" idx="3" hasCustomPrompt="1"/>
          </p:nvPr>
        </p:nvSpPr>
        <p:spPr>
          <a:xfrm>
            <a:off x="2118448" y="54444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7" name="Google Shape;47;p13"/>
          <p:cNvSpPr txBox="1">
            <a:spLocks noGrp="1"/>
          </p:cNvSpPr>
          <p:nvPr>
            <p:ph type="title" idx="4" hasCustomPrompt="1"/>
          </p:nvPr>
        </p:nvSpPr>
        <p:spPr>
          <a:xfrm>
            <a:off x="2105406" y="151580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8" name="Google Shape;48;p13"/>
          <p:cNvSpPr txBox="1">
            <a:spLocks noGrp="1"/>
          </p:cNvSpPr>
          <p:nvPr>
            <p:ph type="title" idx="5" hasCustomPrompt="1"/>
          </p:nvPr>
        </p:nvSpPr>
        <p:spPr>
          <a:xfrm>
            <a:off x="2105406" y="2487168"/>
            <a:ext cx="11076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9" name="Google Shape;49;p13"/>
          <p:cNvSpPr txBox="1">
            <a:spLocks noGrp="1"/>
          </p:cNvSpPr>
          <p:nvPr>
            <p:ph type="title" idx="6" hasCustomPrompt="1"/>
          </p:nvPr>
        </p:nvSpPr>
        <p:spPr>
          <a:xfrm>
            <a:off x="5922008" y="2092638"/>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0" name="Google Shape;50;p13"/>
          <p:cNvSpPr txBox="1">
            <a:spLocks noGrp="1"/>
          </p:cNvSpPr>
          <p:nvPr>
            <p:ph type="title" idx="7" hasCustomPrompt="1"/>
          </p:nvPr>
        </p:nvSpPr>
        <p:spPr>
          <a:xfrm>
            <a:off x="5922008" y="3112336"/>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1" name="Google Shape;51;p13"/>
          <p:cNvSpPr txBox="1">
            <a:spLocks noGrp="1"/>
          </p:cNvSpPr>
          <p:nvPr>
            <p:ph type="title" idx="8" hasCustomPrompt="1"/>
          </p:nvPr>
        </p:nvSpPr>
        <p:spPr>
          <a:xfrm>
            <a:off x="5922008" y="4132033"/>
            <a:ext cx="1072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52" name="Google Shape;52;p13"/>
          <p:cNvSpPr txBox="1">
            <a:spLocks noGrp="1"/>
          </p:cNvSpPr>
          <p:nvPr>
            <p:ph type="ctrTitle" idx="9"/>
          </p:nvPr>
        </p:nvSpPr>
        <p:spPr>
          <a:xfrm>
            <a:off x="390296" y="1167854"/>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53" name="Google Shape;53;p13"/>
          <p:cNvSpPr txBox="1">
            <a:spLocks noGrp="1"/>
          </p:cNvSpPr>
          <p:nvPr>
            <p:ph type="subTitle" idx="13"/>
          </p:nvPr>
        </p:nvSpPr>
        <p:spPr>
          <a:xfrm>
            <a:off x="690446" y="1546477"/>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p:txBody>
      </p:sp>
      <p:sp>
        <p:nvSpPr>
          <p:cNvPr id="54" name="Google Shape;54;p13"/>
          <p:cNvSpPr txBox="1">
            <a:spLocks noGrp="1"/>
          </p:cNvSpPr>
          <p:nvPr>
            <p:ph type="ctrTitle" idx="14"/>
          </p:nvPr>
        </p:nvSpPr>
        <p:spPr>
          <a:xfrm>
            <a:off x="390296" y="2141336"/>
            <a:ext cx="197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p:txBody>
      </p:sp>
      <p:sp>
        <p:nvSpPr>
          <p:cNvPr id="55" name="Google Shape;55;p13"/>
          <p:cNvSpPr txBox="1">
            <a:spLocks noGrp="1"/>
          </p:cNvSpPr>
          <p:nvPr>
            <p:ph type="subTitle" idx="15"/>
          </p:nvPr>
        </p:nvSpPr>
        <p:spPr>
          <a:xfrm>
            <a:off x="690446" y="2519956"/>
            <a:ext cx="1674300" cy="57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900"/>
              <a:buNone/>
              <a:defRPr/>
            </a:lvl1pPr>
            <a:lvl2pPr lvl="1" algn="r" rtl="0">
              <a:lnSpc>
                <a:spcPct val="100000"/>
              </a:lnSpc>
              <a:spcBef>
                <a:spcPts val="0"/>
              </a:spcBef>
              <a:spcAft>
                <a:spcPts val="0"/>
              </a:spcAft>
              <a:buSzPts val="900"/>
              <a:buNone/>
              <a:defRPr sz="900"/>
            </a:lvl2pPr>
            <a:lvl3pPr lvl="2" algn="r" rtl="0">
              <a:lnSpc>
                <a:spcPct val="100000"/>
              </a:lnSpc>
              <a:spcBef>
                <a:spcPts val="0"/>
              </a:spcBef>
              <a:spcAft>
                <a:spcPts val="0"/>
              </a:spcAft>
              <a:buSzPts val="900"/>
              <a:buNone/>
              <a:defRPr sz="900"/>
            </a:lvl3pPr>
            <a:lvl4pPr lvl="3" algn="r" rtl="0">
              <a:lnSpc>
                <a:spcPct val="100000"/>
              </a:lnSpc>
              <a:spcBef>
                <a:spcPts val="0"/>
              </a:spcBef>
              <a:spcAft>
                <a:spcPts val="0"/>
              </a:spcAft>
              <a:buSzPts val="900"/>
              <a:buNone/>
              <a:defRPr sz="900"/>
            </a:lvl4pPr>
            <a:lvl5pPr lvl="4" algn="r" rtl="0">
              <a:lnSpc>
                <a:spcPct val="100000"/>
              </a:lnSpc>
              <a:spcBef>
                <a:spcPts val="0"/>
              </a:spcBef>
              <a:spcAft>
                <a:spcPts val="0"/>
              </a:spcAft>
              <a:buSzPts val="900"/>
              <a:buNone/>
              <a:defRPr sz="900"/>
            </a:lvl5pPr>
            <a:lvl6pPr lvl="5" algn="r" rtl="0">
              <a:lnSpc>
                <a:spcPct val="100000"/>
              </a:lnSpc>
              <a:spcBef>
                <a:spcPts val="0"/>
              </a:spcBef>
              <a:spcAft>
                <a:spcPts val="0"/>
              </a:spcAft>
              <a:buSzPts val="900"/>
              <a:buNone/>
              <a:defRPr sz="900"/>
            </a:lvl6pPr>
            <a:lvl7pPr lvl="6" algn="r" rtl="0">
              <a:lnSpc>
                <a:spcPct val="100000"/>
              </a:lnSpc>
              <a:spcBef>
                <a:spcPts val="0"/>
              </a:spcBef>
              <a:spcAft>
                <a:spcPts val="0"/>
              </a:spcAft>
              <a:buSzPts val="900"/>
              <a:buNone/>
              <a:defRPr sz="900"/>
            </a:lvl7pPr>
            <a:lvl8pPr lvl="7" algn="r" rtl="0">
              <a:lnSpc>
                <a:spcPct val="100000"/>
              </a:lnSpc>
              <a:spcBef>
                <a:spcPts val="0"/>
              </a:spcBef>
              <a:spcAft>
                <a:spcPts val="0"/>
              </a:spcAft>
              <a:buSzPts val="900"/>
              <a:buNone/>
              <a:defRPr sz="900"/>
            </a:lvl8pPr>
            <a:lvl9pPr lvl="8" algn="r" rtl="0">
              <a:lnSpc>
                <a:spcPct val="100000"/>
              </a:lnSpc>
              <a:spcBef>
                <a:spcPts val="0"/>
              </a:spcBef>
              <a:spcAft>
                <a:spcPts val="0"/>
              </a:spcAft>
              <a:buSzPts val="900"/>
              <a:buNone/>
              <a:defRPr sz="900"/>
            </a:lvl9pPr>
          </a:lstStyle>
          <a:p/>
        </p:txBody>
      </p:sp>
      <p:sp>
        <p:nvSpPr>
          <p:cNvPr id="56" name="Google Shape;56;p13"/>
          <p:cNvSpPr txBox="1">
            <a:spLocks noGrp="1"/>
          </p:cNvSpPr>
          <p:nvPr>
            <p:ph type="ctrTitle" idx="16"/>
          </p:nvPr>
        </p:nvSpPr>
        <p:spPr>
          <a:xfrm>
            <a:off x="6811558" y="1775180"/>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57" name="Google Shape;57;p13"/>
          <p:cNvSpPr txBox="1">
            <a:spLocks noGrp="1"/>
          </p:cNvSpPr>
          <p:nvPr>
            <p:ph type="subTitle" idx="17"/>
          </p:nvPr>
        </p:nvSpPr>
        <p:spPr>
          <a:xfrm>
            <a:off x="6811558" y="2153805"/>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58" name="Google Shape;58;p13"/>
          <p:cNvSpPr txBox="1">
            <a:spLocks noGrp="1"/>
          </p:cNvSpPr>
          <p:nvPr>
            <p:ph type="ctrTitle" idx="18"/>
          </p:nvPr>
        </p:nvSpPr>
        <p:spPr>
          <a:xfrm>
            <a:off x="6811558" y="2799095"/>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59" name="Google Shape;59;p13"/>
          <p:cNvSpPr txBox="1">
            <a:spLocks noGrp="1"/>
          </p:cNvSpPr>
          <p:nvPr>
            <p:ph type="subTitle" idx="19"/>
          </p:nvPr>
        </p:nvSpPr>
        <p:spPr>
          <a:xfrm>
            <a:off x="6811558" y="3177717"/>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
        <p:nvSpPr>
          <p:cNvPr id="60" name="Google Shape;60;p13"/>
          <p:cNvSpPr txBox="1">
            <a:spLocks noGrp="1"/>
          </p:cNvSpPr>
          <p:nvPr>
            <p:ph type="ctrTitle" idx="20"/>
          </p:nvPr>
        </p:nvSpPr>
        <p:spPr>
          <a:xfrm>
            <a:off x="6811558" y="3811353"/>
            <a:ext cx="19743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p:txBody>
      </p:sp>
      <p:sp>
        <p:nvSpPr>
          <p:cNvPr id="61" name="Google Shape;61;p13"/>
          <p:cNvSpPr txBox="1">
            <a:spLocks noGrp="1"/>
          </p:cNvSpPr>
          <p:nvPr>
            <p:ph type="subTitle" idx="21"/>
          </p:nvPr>
        </p:nvSpPr>
        <p:spPr>
          <a:xfrm>
            <a:off x="6811558" y="4189973"/>
            <a:ext cx="16743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900"/>
              <a:buNone/>
              <a:defRPr/>
            </a:lvl1pPr>
            <a:lvl2pPr lvl="1" rtl="0">
              <a:lnSpc>
                <a:spcPct val="100000"/>
              </a:lnSpc>
              <a:spcBef>
                <a:spcPts val="0"/>
              </a:spcBef>
              <a:spcAft>
                <a:spcPts val="0"/>
              </a:spcAft>
              <a:buSzPts val="900"/>
              <a:buNone/>
              <a:defRPr sz="900"/>
            </a:lvl2pPr>
            <a:lvl3pPr lvl="2" rtl="0">
              <a:lnSpc>
                <a:spcPct val="100000"/>
              </a:lnSpc>
              <a:spcBef>
                <a:spcPts val="0"/>
              </a:spcBef>
              <a:spcAft>
                <a:spcPts val="0"/>
              </a:spcAft>
              <a:buSzPts val="900"/>
              <a:buNone/>
              <a:defRPr sz="900"/>
            </a:lvl3pPr>
            <a:lvl4pPr lvl="3" rtl="0">
              <a:lnSpc>
                <a:spcPct val="100000"/>
              </a:lnSpc>
              <a:spcBef>
                <a:spcPts val="0"/>
              </a:spcBef>
              <a:spcAft>
                <a:spcPts val="0"/>
              </a:spcAft>
              <a:buSzPts val="900"/>
              <a:buNone/>
              <a:defRPr sz="900"/>
            </a:lvl4pPr>
            <a:lvl5pPr lvl="4" rtl="0">
              <a:lnSpc>
                <a:spcPct val="100000"/>
              </a:lnSpc>
              <a:spcBef>
                <a:spcPts val="0"/>
              </a:spcBef>
              <a:spcAft>
                <a:spcPts val="0"/>
              </a:spcAft>
              <a:buSzPts val="900"/>
              <a:buNone/>
              <a:defRPr sz="900"/>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3">
    <p:bg>
      <p:bgPr>
        <a:blipFill>
          <a:blip r:embed="rId2"/>
          <a:stretch>
            <a:fillRect/>
          </a:stretch>
        </a:blip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p:txBody>
      </p:sp>
      <p:sp>
        <p:nvSpPr>
          <p:cNvPr id="64" name="Google Shape;64;p14"/>
          <p:cNvSpPr txBox="1">
            <a:spLocks noGrp="1"/>
          </p:cNvSpPr>
          <p:nvPr>
            <p:ph type="title" idx="2" hasCustomPrompt="1"/>
          </p:nvPr>
        </p:nvSpPr>
        <p:spPr>
          <a:xfrm flipH="1">
            <a:off x="4964179" y="23238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CUSTOM_4">
    <p:bg>
      <p:bgPr>
        <a:blipFill>
          <a:blip r:embed="rId2"/>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p:txBody>
      </p:sp>
      <p:sp>
        <p:nvSpPr>
          <p:cNvPr id="68" name="Google Shape;68;p15"/>
          <p:cNvSpPr txBox="1">
            <a:spLocks noGrp="1"/>
          </p:cNvSpPr>
          <p:nvPr>
            <p:ph type="title" idx="2" hasCustomPrompt="1"/>
          </p:nvPr>
        </p:nvSpPr>
        <p:spPr>
          <a:xfrm flipH="1">
            <a:off x="4970943" y="1035213"/>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69" name="Google Shape;69;p15"/>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5">
    <p:bg>
      <p:bgPr>
        <a:blipFill>
          <a:blip r:embed="rId2"/>
          <a:stretch>
            <a:fillRect/>
          </a:stretch>
        </a:blip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ctrTitle"/>
          </p:nvPr>
        </p:nvSpPr>
        <p:spPr>
          <a:xfrm flipH="1">
            <a:off x="1180003" y="1347038"/>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72" name="Google Shape;72;p16"/>
          <p:cNvSpPr txBox="1">
            <a:spLocks noGrp="1"/>
          </p:cNvSpPr>
          <p:nvPr>
            <p:ph type="title" idx="2" hasCustomPrompt="1"/>
          </p:nvPr>
        </p:nvSpPr>
        <p:spPr>
          <a:xfrm flipH="1">
            <a:off x="1180003" y="1035213"/>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6"/>
          <p:cNvSpPr txBox="1">
            <a:spLocks noGrp="1"/>
          </p:cNvSpPr>
          <p:nvPr>
            <p:ph type="subTitle" idx="1"/>
          </p:nvPr>
        </p:nvSpPr>
        <p:spPr>
          <a:xfrm>
            <a:off x="1180003" y="274298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4">
  <p:cSld name="CUSTOM_16">
    <p:bg>
      <p:bgPr>
        <a:blipFill>
          <a:blip r:embed="rId2"/>
          <a:stretch>
            <a:fillRect/>
          </a:stretch>
        </a:blipFill>
        <a:effectLst/>
      </p:bgPr>
    </p:bg>
    <p:spTree>
      <p:nvGrpSpPr>
        <p:cNvPr id="1" name="Shape 74"/>
        <p:cNvGrpSpPr/>
        <p:nvPr/>
      </p:nvGrpSpPr>
      <p:grpSpPr>
        <a:xfrm>
          <a:off x="0" y="0"/>
          <a:ext cx="0" cy="0"/>
          <a:chOff x="0" y="0"/>
          <a:chExt cx="0" cy="0"/>
        </a:xfrm>
      </p:grpSpPr>
      <p:sp>
        <p:nvSpPr>
          <p:cNvPr id="75" name="Google Shape;75;p17"/>
          <p:cNvSpPr txBox="1">
            <a:spLocks noGrp="1"/>
          </p:cNvSpPr>
          <p:nvPr>
            <p:ph type="ctrTitle"/>
          </p:nvPr>
        </p:nvSpPr>
        <p:spPr>
          <a:xfrm flipH="1">
            <a:off x="2260329" y="2193805"/>
            <a:ext cx="5195700" cy="19212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76" name="Google Shape;76;p17"/>
          <p:cNvSpPr txBox="1">
            <a:spLocks noGrp="1"/>
          </p:cNvSpPr>
          <p:nvPr>
            <p:ph type="title" idx="2" hasCustomPrompt="1"/>
          </p:nvPr>
        </p:nvSpPr>
        <p:spPr>
          <a:xfrm flipH="1">
            <a:off x="2260329" y="188198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77" name="Google Shape;77;p17"/>
          <p:cNvSpPr txBox="1">
            <a:spLocks noGrp="1"/>
          </p:cNvSpPr>
          <p:nvPr>
            <p:ph type="subTitle" idx="1"/>
          </p:nvPr>
        </p:nvSpPr>
        <p:spPr>
          <a:xfrm>
            <a:off x="2260329" y="3476054"/>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5">
  <p:cSld name="CUSTOM_17">
    <p:bg>
      <p:bgPr>
        <a:blipFill>
          <a:blip r:embed="rId2"/>
          <a:stretch>
            <a:fillRect/>
          </a:stretch>
        </a:blipFill>
        <a:effectLst/>
      </p:bgPr>
    </p:bg>
    <p:spTree>
      <p:nvGrpSpPr>
        <p:cNvPr id="1" name="Shape 78"/>
        <p:cNvGrpSpPr/>
        <p:nvPr/>
      </p:nvGrpSpPr>
      <p:grpSpPr>
        <a:xfrm>
          <a:off x="0" y="0"/>
          <a:ext cx="0" cy="0"/>
          <a:chOff x="0" y="0"/>
          <a:chExt cx="0" cy="0"/>
        </a:xfrm>
      </p:grpSpPr>
      <p:sp>
        <p:nvSpPr>
          <p:cNvPr id="79" name="Google Shape;79;p18"/>
          <p:cNvSpPr txBox="1">
            <a:spLocks noGrp="1"/>
          </p:cNvSpPr>
          <p:nvPr>
            <p:ph type="ctrTitle"/>
          </p:nvPr>
        </p:nvSpPr>
        <p:spPr>
          <a:xfrm flipH="1">
            <a:off x="1698072" y="2178475"/>
            <a:ext cx="5195700" cy="19212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3600"/>
              <a:buNone/>
              <a:defRPr sz="3600"/>
            </a:lvl1pPr>
            <a:lvl2pPr lvl="1" algn="r" rtl="0">
              <a:spcBef>
                <a:spcPts val="0"/>
              </a:spcBef>
              <a:spcAft>
                <a:spcPts val="0"/>
              </a:spcAft>
              <a:buClr>
                <a:srgbClr val="FFFFFF"/>
              </a:buClr>
              <a:buSzPts val="6500"/>
              <a:buNone/>
              <a:defRPr sz="6500">
                <a:solidFill>
                  <a:srgbClr val="FFFFFF"/>
                </a:solidFill>
              </a:defRPr>
            </a:lvl2pPr>
            <a:lvl3pPr lvl="2" algn="r" rtl="0">
              <a:spcBef>
                <a:spcPts val="0"/>
              </a:spcBef>
              <a:spcAft>
                <a:spcPts val="0"/>
              </a:spcAft>
              <a:buClr>
                <a:srgbClr val="FFFFFF"/>
              </a:buClr>
              <a:buSzPts val="6500"/>
              <a:buNone/>
              <a:defRPr sz="6500">
                <a:solidFill>
                  <a:srgbClr val="FFFFFF"/>
                </a:solidFill>
              </a:defRPr>
            </a:lvl3pPr>
            <a:lvl4pPr lvl="3" algn="r" rtl="0">
              <a:spcBef>
                <a:spcPts val="0"/>
              </a:spcBef>
              <a:spcAft>
                <a:spcPts val="0"/>
              </a:spcAft>
              <a:buClr>
                <a:srgbClr val="FFFFFF"/>
              </a:buClr>
              <a:buSzPts val="6500"/>
              <a:buNone/>
              <a:defRPr sz="6500">
                <a:solidFill>
                  <a:srgbClr val="FFFFFF"/>
                </a:solidFill>
              </a:defRPr>
            </a:lvl4pPr>
            <a:lvl5pPr lvl="4" algn="r" rtl="0">
              <a:spcBef>
                <a:spcPts val="0"/>
              </a:spcBef>
              <a:spcAft>
                <a:spcPts val="0"/>
              </a:spcAft>
              <a:buClr>
                <a:srgbClr val="FFFFFF"/>
              </a:buClr>
              <a:buSzPts val="6500"/>
              <a:buNone/>
              <a:defRPr sz="6500">
                <a:solidFill>
                  <a:srgbClr val="FFFFFF"/>
                </a:solidFill>
              </a:defRPr>
            </a:lvl5pPr>
            <a:lvl6pPr lvl="5" algn="r" rtl="0">
              <a:spcBef>
                <a:spcPts val="0"/>
              </a:spcBef>
              <a:spcAft>
                <a:spcPts val="0"/>
              </a:spcAft>
              <a:buClr>
                <a:srgbClr val="FFFFFF"/>
              </a:buClr>
              <a:buSzPts val="6500"/>
              <a:buNone/>
              <a:defRPr sz="6500">
                <a:solidFill>
                  <a:srgbClr val="FFFFFF"/>
                </a:solidFill>
              </a:defRPr>
            </a:lvl6pPr>
            <a:lvl7pPr lvl="6" algn="r" rtl="0">
              <a:spcBef>
                <a:spcPts val="0"/>
              </a:spcBef>
              <a:spcAft>
                <a:spcPts val="0"/>
              </a:spcAft>
              <a:buClr>
                <a:srgbClr val="FFFFFF"/>
              </a:buClr>
              <a:buSzPts val="6500"/>
              <a:buNone/>
              <a:defRPr sz="6500">
                <a:solidFill>
                  <a:srgbClr val="FFFFFF"/>
                </a:solidFill>
              </a:defRPr>
            </a:lvl7pPr>
            <a:lvl8pPr lvl="7" algn="r" rtl="0">
              <a:spcBef>
                <a:spcPts val="0"/>
              </a:spcBef>
              <a:spcAft>
                <a:spcPts val="0"/>
              </a:spcAft>
              <a:buClr>
                <a:srgbClr val="FFFFFF"/>
              </a:buClr>
              <a:buSzPts val="6500"/>
              <a:buNone/>
              <a:defRPr sz="6500">
                <a:solidFill>
                  <a:srgbClr val="FFFFFF"/>
                </a:solidFill>
              </a:defRPr>
            </a:lvl8pPr>
            <a:lvl9pPr lvl="8" algn="r" rtl="0">
              <a:spcBef>
                <a:spcPts val="0"/>
              </a:spcBef>
              <a:spcAft>
                <a:spcPts val="0"/>
              </a:spcAft>
              <a:buClr>
                <a:srgbClr val="FFFFFF"/>
              </a:buClr>
              <a:buSzPts val="6500"/>
              <a:buNone/>
              <a:defRPr sz="6500">
                <a:solidFill>
                  <a:srgbClr val="FFFFFF"/>
                </a:solidFill>
              </a:defRPr>
            </a:lvl9pPr>
          </a:lstStyle>
          <a:p/>
        </p:txBody>
      </p:sp>
      <p:sp>
        <p:nvSpPr>
          <p:cNvPr id="80" name="Google Shape;80;p18"/>
          <p:cNvSpPr txBox="1">
            <a:spLocks noGrp="1"/>
          </p:cNvSpPr>
          <p:nvPr>
            <p:ph type="title" idx="2" hasCustomPrompt="1"/>
          </p:nvPr>
        </p:nvSpPr>
        <p:spPr>
          <a:xfrm flipH="1">
            <a:off x="3914472" y="1866650"/>
            <a:ext cx="29793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9600"/>
              <a:buNone/>
              <a:defRPr sz="9600"/>
            </a:lvl1pPr>
            <a:lvl2pPr lvl="1"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81" name="Google Shape;81;p18"/>
          <p:cNvSpPr txBox="1">
            <a:spLocks noGrp="1"/>
          </p:cNvSpPr>
          <p:nvPr>
            <p:ph type="subTitle" idx="1"/>
          </p:nvPr>
        </p:nvSpPr>
        <p:spPr>
          <a:xfrm>
            <a:off x="2668872" y="3476054"/>
            <a:ext cx="4224900" cy="536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3">
  <p:cSld name="CUSTOM_37">
    <p:bg>
      <p:bgPr>
        <a:blipFill>
          <a:blip r:embed="rId2"/>
          <a:stretch>
            <a:fillRect/>
          </a:stretch>
        </a:blipFill>
        <a:effectLst/>
      </p:bgPr>
    </p:bg>
    <p:spTree>
      <p:nvGrpSpPr>
        <p:cNvPr id="1" name="Shape 82"/>
        <p:cNvGrpSpPr/>
        <p:nvPr/>
      </p:nvGrpSpPr>
      <p:grpSpPr>
        <a:xfrm>
          <a:off x="0" y="0"/>
          <a:ext cx="0" cy="0"/>
          <a:chOff x="0" y="0"/>
          <a:chExt cx="0" cy="0"/>
        </a:xfrm>
      </p:grpSpPr>
      <p:sp>
        <p:nvSpPr>
          <p:cNvPr id="83" name="Google Shape;83;p19"/>
          <p:cNvSpPr txBox="1">
            <a:spLocks noGrp="1"/>
          </p:cNvSpPr>
          <p:nvPr>
            <p:ph type="body" idx="1"/>
          </p:nvPr>
        </p:nvSpPr>
        <p:spPr>
          <a:xfrm>
            <a:off x="722375"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84" name="Google Shape;84;p19"/>
          <p:cNvSpPr txBox="1">
            <a:spLocks noGrp="1"/>
          </p:cNvSpPr>
          <p:nvPr>
            <p:ph type="body" idx="2"/>
          </p:nvPr>
        </p:nvSpPr>
        <p:spPr>
          <a:xfrm>
            <a:off x="4832400" y="1447800"/>
            <a:ext cx="3589200" cy="3156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85" name="Google Shape;85;p19"/>
          <p:cNvSpPr txBox="1">
            <a:spLocks noGrp="1"/>
          </p:cNvSpPr>
          <p:nvPr>
            <p:ph type="subTitle" idx="3"/>
          </p:nvPr>
        </p:nvSpPr>
        <p:spPr>
          <a:xfrm>
            <a:off x="723900" y="952500"/>
            <a:ext cx="7699200" cy="399900"/>
          </a:xfrm>
          <a:prstGeom prst="rect">
            <a:avLst/>
          </a:prstGeom>
        </p:spPr>
        <p:txBody>
          <a:bodyPr spcFirstLastPara="1" wrap="square" lIns="91425" tIns="91425" rIns="91425" bIns="91425" anchor="t" anchorCtr="0">
            <a:noAutofit/>
          </a:bodyPr>
          <a:lstStyle>
            <a:lvl1pPr lvl="0" rtl="0">
              <a:lnSpc>
                <a:spcPct val="100000"/>
              </a:lnSpc>
              <a:spcBef>
                <a:spcPts val="300"/>
              </a:spcBef>
              <a:spcAft>
                <a:spcPts val="0"/>
              </a:spcAft>
              <a:buSzPts val="1200"/>
              <a:buNone/>
              <a:defRPr>
                <a:solidFill>
                  <a:schemeClr val="hlink"/>
                </a:solidFill>
              </a:defRPr>
            </a:lvl1pPr>
            <a:lvl2pPr lvl="1" rtl="0">
              <a:spcBef>
                <a:spcPts val="0"/>
              </a:spcBef>
              <a:spcAft>
                <a:spcPts val="0"/>
              </a:spcAft>
              <a:buSzPts val="1200"/>
              <a:buNone/>
              <a:defRPr/>
            </a:lvl2pPr>
            <a:lvl3pPr lvl="2" rtl="0">
              <a:spcBef>
                <a:spcPts val="1600"/>
              </a:spcBef>
              <a:spcAft>
                <a:spcPts val="0"/>
              </a:spcAft>
              <a:buSzPts val="1200"/>
              <a:buNone/>
              <a:defRPr/>
            </a:lvl3pPr>
            <a:lvl4pPr lvl="3" rtl="0">
              <a:spcBef>
                <a:spcPts val="1600"/>
              </a:spcBef>
              <a:spcAft>
                <a:spcPts val="0"/>
              </a:spcAft>
              <a:buSzPts val="1200"/>
              <a:buNone/>
              <a:defRPr/>
            </a:lvl4pPr>
            <a:lvl5pPr lvl="4" rtl="0">
              <a:spcBef>
                <a:spcPts val="1600"/>
              </a:spcBef>
              <a:spcAft>
                <a:spcPts val="0"/>
              </a:spcAft>
              <a:buSzPts val="1200"/>
              <a:buNone/>
              <a:defRPr/>
            </a:lvl5pPr>
            <a:lvl6pPr lvl="5" rtl="0">
              <a:spcBef>
                <a:spcPts val="1600"/>
              </a:spcBef>
              <a:spcAft>
                <a:spcPts val="0"/>
              </a:spcAft>
              <a:buSzPts val="1200"/>
              <a:buNone/>
              <a:defRPr/>
            </a:lvl6pPr>
            <a:lvl7pPr lvl="6" rtl="0">
              <a:spcBef>
                <a:spcPts val="1600"/>
              </a:spcBef>
              <a:spcAft>
                <a:spcPts val="0"/>
              </a:spcAft>
              <a:buSzPts val="1200"/>
              <a:buNone/>
              <a:defRPr/>
            </a:lvl7pPr>
            <a:lvl8pPr lvl="7" rtl="0">
              <a:spcBef>
                <a:spcPts val="1600"/>
              </a:spcBef>
              <a:spcAft>
                <a:spcPts val="0"/>
              </a:spcAft>
              <a:buSzPts val="1200"/>
              <a:buNone/>
              <a:defRPr/>
            </a:lvl8pPr>
            <a:lvl9pPr lvl="8" rtl="0">
              <a:spcBef>
                <a:spcPts val="1600"/>
              </a:spcBef>
              <a:spcAft>
                <a:spcPts val="1600"/>
              </a:spcAft>
              <a:buSzPts val="1200"/>
              <a:buNone/>
              <a:defRPr/>
            </a:lvl9pPr>
          </a:lstStyle>
          <a:p/>
        </p:txBody>
      </p:sp>
      <p:sp>
        <p:nvSpPr>
          <p:cNvPr id="86" name="Google Shape;86;p19"/>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11">
    <p:bg>
      <p:bgPr>
        <a:blipFill>
          <a:blip r:embed="rId2"/>
          <a:stretch>
            <a:fillRect/>
          </a:stretch>
        </a:blip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ctrTitle"/>
          </p:nvPr>
        </p:nvSpPr>
        <p:spPr>
          <a:xfrm>
            <a:off x="5616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89" name="Google Shape;89;p20"/>
          <p:cNvSpPr txBox="1">
            <a:spLocks noGrp="1"/>
          </p:cNvSpPr>
          <p:nvPr>
            <p:ph type="subTitle" idx="1"/>
          </p:nvPr>
        </p:nvSpPr>
        <p:spPr>
          <a:xfrm>
            <a:off x="872450" y="3090475"/>
            <a:ext cx="20520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0" name="Google Shape;90;p20"/>
          <p:cNvSpPr txBox="1">
            <a:spLocks noGrp="1"/>
          </p:cNvSpPr>
          <p:nvPr>
            <p:ph type="ctrTitle" idx="2"/>
          </p:nvPr>
        </p:nvSpPr>
        <p:spPr>
          <a:xfrm>
            <a:off x="32352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91" name="Google Shape;91;p20"/>
          <p:cNvSpPr txBox="1">
            <a:spLocks noGrp="1"/>
          </p:cNvSpPr>
          <p:nvPr>
            <p:ph type="subTitle" idx="3"/>
          </p:nvPr>
        </p:nvSpPr>
        <p:spPr>
          <a:xfrm>
            <a:off x="3462900" y="2036750"/>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2" name="Google Shape;92;p20"/>
          <p:cNvSpPr txBox="1">
            <a:spLocks noGrp="1"/>
          </p:cNvSpPr>
          <p:nvPr>
            <p:ph type="ctrTitle" idx="4"/>
          </p:nvPr>
        </p:nvSpPr>
        <p:spPr>
          <a:xfrm>
            <a:off x="5908800" y="2804713"/>
            <a:ext cx="26736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rtl="0">
              <a:spcBef>
                <a:spcPts val="0"/>
              </a:spcBef>
              <a:spcAft>
                <a:spcPts val="0"/>
              </a:spcAft>
              <a:buClr>
                <a:srgbClr val="000000"/>
              </a:buClr>
              <a:buSzPts val="1800"/>
              <a:buNone/>
              <a:defRPr sz="1800">
                <a:solidFill>
                  <a:srgbClr val="000000"/>
                </a:solidFill>
              </a:defRPr>
            </a:lvl2pPr>
            <a:lvl3pPr lvl="2" rtl="0">
              <a:spcBef>
                <a:spcPts val="0"/>
              </a:spcBef>
              <a:spcAft>
                <a:spcPts val="0"/>
              </a:spcAft>
              <a:buClr>
                <a:srgbClr val="000000"/>
              </a:buClr>
              <a:buSzPts val="1800"/>
              <a:buNone/>
              <a:defRPr sz="1800">
                <a:solidFill>
                  <a:srgbClr val="000000"/>
                </a:solidFill>
              </a:defRPr>
            </a:lvl3pPr>
            <a:lvl4pPr lvl="3" rtl="0">
              <a:spcBef>
                <a:spcPts val="0"/>
              </a:spcBef>
              <a:spcAft>
                <a:spcPts val="0"/>
              </a:spcAft>
              <a:buClr>
                <a:srgbClr val="000000"/>
              </a:buClr>
              <a:buSzPts val="1800"/>
              <a:buNone/>
              <a:defRPr sz="1800">
                <a:solidFill>
                  <a:srgbClr val="000000"/>
                </a:solidFill>
              </a:defRPr>
            </a:lvl4pPr>
            <a:lvl5pPr lvl="4" rtl="0">
              <a:spcBef>
                <a:spcPts val="0"/>
              </a:spcBef>
              <a:spcAft>
                <a:spcPts val="0"/>
              </a:spcAft>
              <a:buClr>
                <a:srgbClr val="000000"/>
              </a:buClr>
              <a:buSzPts val="1800"/>
              <a:buNone/>
              <a:defRPr sz="1800">
                <a:solidFill>
                  <a:srgbClr val="000000"/>
                </a:solidFill>
              </a:defRPr>
            </a:lvl5pPr>
            <a:lvl6pPr lvl="5" rtl="0">
              <a:spcBef>
                <a:spcPts val="0"/>
              </a:spcBef>
              <a:spcAft>
                <a:spcPts val="0"/>
              </a:spcAft>
              <a:buClr>
                <a:srgbClr val="000000"/>
              </a:buClr>
              <a:buSzPts val="1800"/>
              <a:buNone/>
              <a:defRPr sz="1800">
                <a:solidFill>
                  <a:srgbClr val="000000"/>
                </a:solidFill>
              </a:defRPr>
            </a:lvl6pPr>
            <a:lvl7pPr lvl="6" rtl="0">
              <a:spcBef>
                <a:spcPts val="0"/>
              </a:spcBef>
              <a:spcAft>
                <a:spcPts val="0"/>
              </a:spcAft>
              <a:buClr>
                <a:srgbClr val="000000"/>
              </a:buClr>
              <a:buSzPts val="1800"/>
              <a:buNone/>
              <a:defRPr sz="1800">
                <a:solidFill>
                  <a:srgbClr val="000000"/>
                </a:solidFill>
              </a:defRPr>
            </a:lvl7pPr>
            <a:lvl8pPr lvl="7" rtl="0">
              <a:spcBef>
                <a:spcPts val="0"/>
              </a:spcBef>
              <a:spcAft>
                <a:spcPts val="0"/>
              </a:spcAft>
              <a:buClr>
                <a:srgbClr val="000000"/>
              </a:buClr>
              <a:buSzPts val="1800"/>
              <a:buNone/>
              <a:defRPr sz="1800">
                <a:solidFill>
                  <a:srgbClr val="000000"/>
                </a:solidFill>
              </a:defRPr>
            </a:lvl8pPr>
            <a:lvl9pPr lvl="8" rtl="0">
              <a:spcBef>
                <a:spcPts val="0"/>
              </a:spcBef>
              <a:spcAft>
                <a:spcPts val="0"/>
              </a:spcAft>
              <a:buClr>
                <a:srgbClr val="000000"/>
              </a:buClr>
              <a:buSzPts val="1800"/>
              <a:buNone/>
              <a:defRPr sz="1800">
                <a:solidFill>
                  <a:srgbClr val="000000"/>
                </a:solidFill>
              </a:defRPr>
            </a:lvl9pPr>
          </a:lstStyle>
          <a:p/>
        </p:txBody>
      </p:sp>
      <p:sp>
        <p:nvSpPr>
          <p:cNvPr id="93" name="Google Shape;93;p20"/>
          <p:cNvSpPr txBox="1">
            <a:spLocks noGrp="1"/>
          </p:cNvSpPr>
          <p:nvPr>
            <p:ph type="subTitle" idx="5"/>
          </p:nvPr>
        </p:nvSpPr>
        <p:spPr>
          <a:xfrm>
            <a:off x="6136500" y="3090475"/>
            <a:ext cx="2218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solidFill>
                  <a:srgbClr val="000000"/>
                </a:solidFill>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4" name="Google Shape;94;p20"/>
          <p:cNvSpPr txBox="1">
            <a:spLocks noGrp="1"/>
          </p:cNvSpPr>
          <p:nvPr>
            <p:ph type="ctrTitle" idx="6"/>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12">
    <p:bg>
      <p:bgPr>
        <a:blipFill>
          <a:blip r:embed="rId2"/>
          <a:stretch>
            <a:fillRect/>
          </a:stretch>
        </a:blipFill>
        <a:effectLst/>
      </p:bgPr>
    </p:bg>
    <p:spTree>
      <p:nvGrpSpPr>
        <p:cNvPr id="1" name="Shape 95"/>
        <p:cNvGrpSpPr/>
        <p:nvPr/>
      </p:nvGrpSpPr>
      <p:grpSpPr>
        <a:xfrm>
          <a:off x="0" y="0"/>
          <a:ext cx="0" cy="0"/>
          <a:chOff x="0" y="0"/>
          <a:chExt cx="0" cy="0"/>
        </a:xfrm>
      </p:grpSpPr>
      <p:sp>
        <p:nvSpPr>
          <p:cNvPr id="96" name="Google Shape;96;p21"/>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97" name="Google Shape;97;p21"/>
          <p:cNvSpPr txBox="1">
            <a:spLocks noGrp="1"/>
          </p:cNvSpPr>
          <p:nvPr>
            <p:ph type="ctrTitle" idx="2"/>
          </p:nvPr>
        </p:nvSpPr>
        <p:spPr>
          <a:xfrm>
            <a:off x="2285760" y="1652042"/>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98" name="Google Shape;98;p21"/>
          <p:cNvSpPr txBox="1">
            <a:spLocks noGrp="1"/>
          </p:cNvSpPr>
          <p:nvPr>
            <p:ph type="subTitle" idx="1"/>
          </p:nvPr>
        </p:nvSpPr>
        <p:spPr>
          <a:xfrm>
            <a:off x="2285760" y="1946292"/>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99" name="Google Shape;99;p21"/>
          <p:cNvSpPr txBox="1">
            <a:spLocks noGrp="1"/>
          </p:cNvSpPr>
          <p:nvPr>
            <p:ph type="ctrTitle" idx="3"/>
          </p:nvPr>
        </p:nvSpPr>
        <p:spPr>
          <a:xfrm>
            <a:off x="2285760" y="3570573"/>
            <a:ext cx="17931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00" name="Google Shape;100;p21"/>
          <p:cNvSpPr txBox="1">
            <a:spLocks noGrp="1"/>
          </p:cNvSpPr>
          <p:nvPr>
            <p:ph type="subTitle" idx="4"/>
          </p:nvPr>
        </p:nvSpPr>
        <p:spPr>
          <a:xfrm>
            <a:off x="2285760" y="3864823"/>
            <a:ext cx="17082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1" name="Google Shape;101;p21"/>
          <p:cNvSpPr txBox="1">
            <a:spLocks noGrp="1"/>
          </p:cNvSpPr>
          <p:nvPr>
            <p:ph type="ctrTitle" idx="5"/>
          </p:nvPr>
        </p:nvSpPr>
        <p:spPr>
          <a:xfrm>
            <a:off x="5047297" y="1652042"/>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p:txBody>
      </p:sp>
      <p:sp>
        <p:nvSpPr>
          <p:cNvPr id="102" name="Google Shape;102;p21"/>
          <p:cNvSpPr txBox="1">
            <a:spLocks noGrp="1"/>
          </p:cNvSpPr>
          <p:nvPr>
            <p:ph type="subTitle" idx="6"/>
          </p:nvPr>
        </p:nvSpPr>
        <p:spPr>
          <a:xfrm>
            <a:off x="5047299" y="1946292"/>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p:txBody>
      </p:sp>
      <p:sp>
        <p:nvSpPr>
          <p:cNvPr id="103" name="Google Shape;103;p21"/>
          <p:cNvSpPr txBox="1">
            <a:spLocks noGrp="1"/>
          </p:cNvSpPr>
          <p:nvPr>
            <p:ph type="ctrTitle" idx="7"/>
          </p:nvPr>
        </p:nvSpPr>
        <p:spPr>
          <a:xfrm>
            <a:off x="5047297" y="3570573"/>
            <a:ext cx="17931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400"/>
              <a:buNone/>
              <a:defRPr sz="1400"/>
            </a:lvl1pPr>
            <a:lvl2pPr lvl="1" algn="r" rtl="0">
              <a:spcBef>
                <a:spcPts val="0"/>
              </a:spcBef>
              <a:spcAft>
                <a:spcPts val="0"/>
              </a:spcAft>
              <a:buClr>
                <a:srgbClr val="000000"/>
              </a:buClr>
              <a:buSzPts val="1400"/>
              <a:buNone/>
              <a:defRPr sz="1400">
                <a:solidFill>
                  <a:srgbClr val="000000"/>
                </a:solidFill>
              </a:defRPr>
            </a:lvl2pPr>
            <a:lvl3pPr lvl="2" algn="r" rtl="0">
              <a:spcBef>
                <a:spcPts val="0"/>
              </a:spcBef>
              <a:spcAft>
                <a:spcPts val="0"/>
              </a:spcAft>
              <a:buClr>
                <a:srgbClr val="000000"/>
              </a:buClr>
              <a:buSzPts val="1400"/>
              <a:buNone/>
              <a:defRPr sz="1400">
                <a:solidFill>
                  <a:srgbClr val="000000"/>
                </a:solidFill>
              </a:defRPr>
            </a:lvl3pPr>
            <a:lvl4pPr lvl="3" algn="r" rtl="0">
              <a:spcBef>
                <a:spcPts val="0"/>
              </a:spcBef>
              <a:spcAft>
                <a:spcPts val="0"/>
              </a:spcAft>
              <a:buClr>
                <a:srgbClr val="000000"/>
              </a:buClr>
              <a:buSzPts val="1400"/>
              <a:buNone/>
              <a:defRPr sz="1400">
                <a:solidFill>
                  <a:srgbClr val="000000"/>
                </a:solidFill>
              </a:defRPr>
            </a:lvl4pPr>
            <a:lvl5pPr lvl="4" algn="r" rtl="0">
              <a:spcBef>
                <a:spcPts val="0"/>
              </a:spcBef>
              <a:spcAft>
                <a:spcPts val="0"/>
              </a:spcAft>
              <a:buClr>
                <a:srgbClr val="000000"/>
              </a:buClr>
              <a:buSzPts val="1400"/>
              <a:buNone/>
              <a:defRPr sz="1400">
                <a:solidFill>
                  <a:srgbClr val="000000"/>
                </a:solidFill>
              </a:defRPr>
            </a:lvl5pPr>
            <a:lvl6pPr lvl="5" algn="r" rtl="0">
              <a:spcBef>
                <a:spcPts val="0"/>
              </a:spcBef>
              <a:spcAft>
                <a:spcPts val="0"/>
              </a:spcAft>
              <a:buClr>
                <a:srgbClr val="000000"/>
              </a:buClr>
              <a:buSzPts val="1400"/>
              <a:buNone/>
              <a:defRPr sz="1400">
                <a:solidFill>
                  <a:srgbClr val="000000"/>
                </a:solidFill>
              </a:defRPr>
            </a:lvl6pPr>
            <a:lvl7pPr lvl="6" algn="r" rtl="0">
              <a:spcBef>
                <a:spcPts val="0"/>
              </a:spcBef>
              <a:spcAft>
                <a:spcPts val="0"/>
              </a:spcAft>
              <a:buClr>
                <a:srgbClr val="000000"/>
              </a:buClr>
              <a:buSzPts val="1400"/>
              <a:buNone/>
              <a:defRPr sz="1400">
                <a:solidFill>
                  <a:srgbClr val="000000"/>
                </a:solidFill>
              </a:defRPr>
            </a:lvl7pPr>
            <a:lvl8pPr lvl="7" algn="r" rtl="0">
              <a:spcBef>
                <a:spcPts val="0"/>
              </a:spcBef>
              <a:spcAft>
                <a:spcPts val="0"/>
              </a:spcAft>
              <a:buClr>
                <a:srgbClr val="000000"/>
              </a:buClr>
              <a:buSzPts val="1400"/>
              <a:buNone/>
              <a:defRPr sz="1400">
                <a:solidFill>
                  <a:srgbClr val="000000"/>
                </a:solidFill>
              </a:defRPr>
            </a:lvl8pPr>
            <a:lvl9pPr lvl="8" algn="r" rtl="0">
              <a:spcBef>
                <a:spcPts val="0"/>
              </a:spcBef>
              <a:spcAft>
                <a:spcPts val="0"/>
              </a:spcAft>
              <a:buClr>
                <a:srgbClr val="000000"/>
              </a:buClr>
              <a:buSzPts val="1400"/>
              <a:buNone/>
              <a:defRPr sz="1400">
                <a:solidFill>
                  <a:srgbClr val="000000"/>
                </a:solidFill>
              </a:defRPr>
            </a:lvl9pPr>
          </a:lstStyle>
          <a:p/>
        </p:txBody>
      </p:sp>
      <p:sp>
        <p:nvSpPr>
          <p:cNvPr id="104" name="Google Shape;104;p21"/>
          <p:cNvSpPr txBox="1">
            <a:spLocks noGrp="1"/>
          </p:cNvSpPr>
          <p:nvPr>
            <p:ph type="subTitle" idx="8"/>
          </p:nvPr>
        </p:nvSpPr>
        <p:spPr>
          <a:xfrm>
            <a:off x="5047299" y="3864823"/>
            <a:ext cx="17931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blipFill>
          <a:blip r:embed="rId2"/>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flipH="1">
            <a:off x="1147650" y="3085150"/>
            <a:ext cx="5005500" cy="10221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3600"/>
              <a:buNone/>
              <a:defRPr sz="3600"/>
            </a:lvl1pPr>
            <a:lvl2pPr lvl="1" rtl="0">
              <a:spcBef>
                <a:spcPts val="0"/>
              </a:spcBef>
              <a:spcAft>
                <a:spcPts val="0"/>
              </a:spcAft>
              <a:buClr>
                <a:srgbClr val="FFFFFF"/>
              </a:buClr>
              <a:buSzPts val="6500"/>
              <a:buNone/>
              <a:defRPr sz="6500">
                <a:solidFill>
                  <a:srgbClr val="FFFFFF"/>
                </a:solidFill>
              </a:defRPr>
            </a:lvl2pPr>
            <a:lvl3pPr lvl="2" rtl="0">
              <a:spcBef>
                <a:spcPts val="0"/>
              </a:spcBef>
              <a:spcAft>
                <a:spcPts val="0"/>
              </a:spcAft>
              <a:buClr>
                <a:srgbClr val="FFFFFF"/>
              </a:buClr>
              <a:buSzPts val="6500"/>
              <a:buNone/>
              <a:defRPr sz="6500">
                <a:solidFill>
                  <a:srgbClr val="FFFFFF"/>
                </a:solidFill>
              </a:defRPr>
            </a:lvl3pPr>
            <a:lvl4pPr lvl="3" rtl="0">
              <a:spcBef>
                <a:spcPts val="0"/>
              </a:spcBef>
              <a:spcAft>
                <a:spcPts val="0"/>
              </a:spcAft>
              <a:buClr>
                <a:srgbClr val="FFFFFF"/>
              </a:buClr>
              <a:buSzPts val="6500"/>
              <a:buNone/>
              <a:defRPr sz="6500">
                <a:solidFill>
                  <a:srgbClr val="FFFFFF"/>
                </a:solidFill>
              </a:defRPr>
            </a:lvl4pPr>
            <a:lvl5pPr lvl="4" rtl="0">
              <a:spcBef>
                <a:spcPts val="0"/>
              </a:spcBef>
              <a:spcAft>
                <a:spcPts val="0"/>
              </a:spcAft>
              <a:buClr>
                <a:srgbClr val="FFFFFF"/>
              </a:buClr>
              <a:buSzPts val="6500"/>
              <a:buNone/>
              <a:defRPr sz="6500">
                <a:solidFill>
                  <a:srgbClr val="FFFFFF"/>
                </a:solidFill>
              </a:defRPr>
            </a:lvl5pPr>
            <a:lvl6pPr lvl="5" rtl="0">
              <a:spcBef>
                <a:spcPts val="0"/>
              </a:spcBef>
              <a:spcAft>
                <a:spcPts val="0"/>
              </a:spcAft>
              <a:buClr>
                <a:srgbClr val="FFFFFF"/>
              </a:buClr>
              <a:buSzPts val="6500"/>
              <a:buNone/>
              <a:defRPr sz="6500">
                <a:solidFill>
                  <a:srgbClr val="FFFFFF"/>
                </a:solidFill>
              </a:defRPr>
            </a:lvl6pPr>
            <a:lvl7pPr lvl="6" rtl="0">
              <a:spcBef>
                <a:spcPts val="0"/>
              </a:spcBef>
              <a:spcAft>
                <a:spcPts val="0"/>
              </a:spcAft>
              <a:buClr>
                <a:srgbClr val="FFFFFF"/>
              </a:buClr>
              <a:buSzPts val="6500"/>
              <a:buNone/>
              <a:defRPr sz="6500">
                <a:solidFill>
                  <a:srgbClr val="FFFFFF"/>
                </a:solidFill>
              </a:defRPr>
            </a:lvl7pPr>
            <a:lvl8pPr lvl="7" rtl="0">
              <a:spcBef>
                <a:spcPts val="0"/>
              </a:spcBef>
              <a:spcAft>
                <a:spcPts val="0"/>
              </a:spcAft>
              <a:buClr>
                <a:srgbClr val="FFFFFF"/>
              </a:buClr>
              <a:buSzPts val="6500"/>
              <a:buNone/>
              <a:defRPr sz="6500">
                <a:solidFill>
                  <a:srgbClr val="FFFFFF"/>
                </a:solidFill>
              </a:defRPr>
            </a:lvl8pPr>
            <a:lvl9pPr lvl="8" rtl="0">
              <a:spcBef>
                <a:spcPts val="0"/>
              </a:spcBef>
              <a:spcAft>
                <a:spcPts val="0"/>
              </a:spcAft>
              <a:buClr>
                <a:srgbClr val="FFFFFF"/>
              </a:buClr>
              <a:buSzPts val="6500"/>
              <a:buNone/>
              <a:defRPr sz="6500">
                <a:solidFill>
                  <a:srgbClr val="FFFFFF"/>
                </a:solidFill>
              </a:defRPr>
            </a:lvl9pPr>
          </a:lstStyle>
          <a:p/>
        </p:txBody>
      </p:sp>
      <p:sp>
        <p:nvSpPr>
          <p:cNvPr id="13" name="Google Shape;13;p3"/>
          <p:cNvSpPr txBox="1">
            <a:spLocks noGrp="1"/>
          </p:cNvSpPr>
          <p:nvPr>
            <p:ph type="title" idx="2" hasCustomPrompt="1"/>
          </p:nvPr>
        </p:nvSpPr>
        <p:spPr>
          <a:xfrm flipH="1">
            <a:off x="1147579" y="2323850"/>
            <a:ext cx="2979300" cy="7545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9600"/>
              <a:buNone/>
              <a:defRPr sz="96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4" name="Google Shape;14;p3"/>
          <p:cNvSpPr txBox="1">
            <a:spLocks noGrp="1"/>
          </p:cNvSpPr>
          <p:nvPr>
            <p:ph type="subTitle" idx="1"/>
          </p:nvPr>
        </p:nvSpPr>
        <p:spPr>
          <a:xfrm>
            <a:off x="1147575" y="4028959"/>
            <a:ext cx="4224900" cy="53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CUSTOM_13">
    <p:bg>
      <p:bgPr>
        <a:blipFill>
          <a:blip r:embed="rId2"/>
          <a:stretch>
            <a:fillRect/>
          </a:stretch>
        </a:blipFill>
        <a:effectLst/>
      </p:bgPr>
    </p:bg>
    <p:spTree>
      <p:nvGrpSpPr>
        <p:cNvPr id="1" name="Shape 105"/>
        <p:cNvGrpSpPr/>
        <p:nvPr/>
      </p:nvGrpSpPr>
      <p:grpSpPr>
        <a:xfrm>
          <a:off x="0" y="0"/>
          <a:ext cx="0" cy="0"/>
          <a:chOff x="0" y="0"/>
          <a:chExt cx="0" cy="0"/>
        </a:xfrm>
      </p:grpSpPr>
      <p:sp>
        <p:nvSpPr>
          <p:cNvPr id="106" name="Google Shape;106;p22"/>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07" name="Google Shape;107;p22"/>
          <p:cNvSpPr txBox="1">
            <a:spLocks noGrp="1"/>
          </p:cNvSpPr>
          <p:nvPr>
            <p:ph type="ctrTitle" idx="2"/>
          </p:nvPr>
        </p:nvSpPr>
        <p:spPr>
          <a:xfrm>
            <a:off x="464478"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08" name="Google Shape;108;p22"/>
          <p:cNvSpPr txBox="1">
            <a:spLocks noGrp="1"/>
          </p:cNvSpPr>
          <p:nvPr>
            <p:ph type="subTitle" idx="1"/>
          </p:nvPr>
        </p:nvSpPr>
        <p:spPr>
          <a:xfrm>
            <a:off x="616128"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09" name="Google Shape;109;p22"/>
          <p:cNvSpPr txBox="1">
            <a:spLocks noGrp="1"/>
          </p:cNvSpPr>
          <p:nvPr>
            <p:ph type="ctrTitle" idx="3"/>
          </p:nvPr>
        </p:nvSpPr>
        <p:spPr>
          <a:xfrm>
            <a:off x="2077426"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0" name="Google Shape;110;p22"/>
          <p:cNvSpPr txBox="1">
            <a:spLocks noGrp="1"/>
          </p:cNvSpPr>
          <p:nvPr>
            <p:ph type="subTitle" idx="4"/>
          </p:nvPr>
        </p:nvSpPr>
        <p:spPr>
          <a:xfrm>
            <a:off x="2229076"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1" name="Google Shape;111;p22"/>
          <p:cNvSpPr txBox="1">
            <a:spLocks noGrp="1"/>
          </p:cNvSpPr>
          <p:nvPr>
            <p:ph type="ctrTitle" idx="5"/>
          </p:nvPr>
        </p:nvSpPr>
        <p:spPr>
          <a:xfrm>
            <a:off x="3690375" y="1806500"/>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2" name="Google Shape;112;p22"/>
          <p:cNvSpPr txBox="1">
            <a:spLocks noGrp="1"/>
          </p:cNvSpPr>
          <p:nvPr>
            <p:ph type="subTitle" idx="6"/>
          </p:nvPr>
        </p:nvSpPr>
        <p:spPr>
          <a:xfrm>
            <a:off x="3842025" y="2100749"/>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3" name="Google Shape;113;p22"/>
          <p:cNvSpPr txBox="1">
            <a:spLocks noGrp="1"/>
          </p:cNvSpPr>
          <p:nvPr>
            <p:ph type="ctrTitle" idx="7"/>
          </p:nvPr>
        </p:nvSpPr>
        <p:spPr>
          <a:xfrm>
            <a:off x="3707117"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4" name="Google Shape;114;p22"/>
          <p:cNvSpPr txBox="1">
            <a:spLocks noGrp="1"/>
          </p:cNvSpPr>
          <p:nvPr>
            <p:ph type="subTitle" idx="8"/>
          </p:nvPr>
        </p:nvSpPr>
        <p:spPr>
          <a:xfrm>
            <a:off x="3858772"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5" name="Google Shape;115;p22"/>
          <p:cNvSpPr txBox="1">
            <a:spLocks noGrp="1"/>
          </p:cNvSpPr>
          <p:nvPr>
            <p:ph type="ctrTitle" idx="9"/>
          </p:nvPr>
        </p:nvSpPr>
        <p:spPr>
          <a:xfrm>
            <a:off x="5343519"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6" name="Google Shape;116;p22"/>
          <p:cNvSpPr txBox="1">
            <a:spLocks noGrp="1"/>
          </p:cNvSpPr>
          <p:nvPr>
            <p:ph type="subTitle" idx="13"/>
          </p:nvPr>
        </p:nvSpPr>
        <p:spPr>
          <a:xfrm>
            <a:off x="5500261" y="3890201"/>
            <a:ext cx="14772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117" name="Google Shape;117;p22"/>
          <p:cNvSpPr txBox="1">
            <a:spLocks noGrp="1"/>
          </p:cNvSpPr>
          <p:nvPr>
            <p:ph type="ctrTitle" idx="14"/>
          </p:nvPr>
        </p:nvSpPr>
        <p:spPr>
          <a:xfrm>
            <a:off x="6979921" y="3549862"/>
            <a:ext cx="1780500" cy="427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None/>
              <a:defRPr sz="1400"/>
            </a:lvl1pPr>
            <a:lvl2pPr lvl="1" rtl="0">
              <a:spcBef>
                <a:spcPts val="0"/>
              </a:spcBef>
              <a:spcAft>
                <a:spcPts val="0"/>
              </a:spcAft>
              <a:buClr>
                <a:srgbClr val="000000"/>
              </a:buClr>
              <a:buSzPts val="1400"/>
              <a:buNone/>
              <a:defRPr sz="1400">
                <a:solidFill>
                  <a:srgbClr val="000000"/>
                </a:solidFill>
              </a:defRPr>
            </a:lvl2pPr>
            <a:lvl3pPr lvl="2" rtl="0">
              <a:spcBef>
                <a:spcPts val="0"/>
              </a:spcBef>
              <a:spcAft>
                <a:spcPts val="0"/>
              </a:spcAft>
              <a:buClr>
                <a:srgbClr val="000000"/>
              </a:buClr>
              <a:buSzPts val="1400"/>
              <a:buNone/>
              <a:defRPr sz="1400">
                <a:solidFill>
                  <a:srgbClr val="000000"/>
                </a:solidFill>
              </a:defRPr>
            </a:lvl3pPr>
            <a:lvl4pPr lvl="3" rtl="0">
              <a:spcBef>
                <a:spcPts val="0"/>
              </a:spcBef>
              <a:spcAft>
                <a:spcPts val="0"/>
              </a:spcAft>
              <a:buClr>
                <a:srgbClr val="000000"/>
              </a:buClr>
              <a:buSzPts val="1400"/>
              <a:buNone/>
              <a:defRPr sz="1400">
                <a:solidFill>
                  <a:srgbClr val="000000"/>
                </a:solidFill>
              </a:defRPr>
            </a:lvl4pPr>
            <a:lvl5pPr lvl="4" rtl="0">
              <a:spcBef>
                <a:spcPts val="0"/>
              </a:spcBef>
              <a:spcAft>
                <a:spcPts val="0"/>
              </a:spcAft>
              <a:buClr>
                <a:srgbClr val="000000"/>
              </a:buClr>
              <a:buSzPts val="1400"/>
              <a:buNone/>
              <a:defRPr sz="1400">
                <a:solidFill>
                  <a:srgbClr val="000000"/>
                </a:solidFill>
              </a:defRPr>
            </a:lvl5pPr>
            <a:lvl6pPr lvl="5" rtl="0">
              <a:spcBef>
                <a:spcPts val="0"/>
              </a:spcBef>
              <a:spcAft>
                <a:spcPts val="0"/>
              </a:spcAft>
              <a:buClr>
                <a:srgbClr val="000000"/>
              </a:buClr>
              <a:buSzPts val="1400"/>
              <a:buNone/>
              <a:defRPr sz="1400">
                <a:solidFill>
                  <a:srgbClr val="000000"/>
                </a:solidFill>
              </a:defRPr>
            </a:lvl6pPr>
            <a:lvl7pPr lvl="6" rtl="0">
              <a:spcBef>
                <a:spcPts val="0"/>
              </a:spcBef>
              <a:spcAft>
                <a:spcPts val="0"/>
              </a:spcAft>
              <a:buClr>
                <a:srgbClr val="000000"/>
              </a:buClr>
              <a:buSzPts val="1400"/>
              <a:buNone/>
              <a:defRPr sz="1400">
                <a:solidFill>
                  <a:srgbClr val="000000"/>
                </a:solidFill>
              </a:defRPr>
            </a:lvl7pPr>
            <a:lvl8pPr lvl="7" rtl="0">
              <a:spcBef>
                <a:spcPts val="0"/>
              </a:spcBef>
              <a:spcAft>
                <a:spcPts val="0"/>
              </a:spcAft>
              <a:buClr>
                <a:srgbClr val="000000"/>
              </a:buClr>
              <a:buSzPts val="1400"/>
              <a:buNone/>
              <a:defRPr sz="1400">
                <a:solidFill>
                  <a:srgbClr val="000000"/>
                </a:solidFill>
              </a:defRPr>
            </a:lvl8pPr>
            <a:lvl9pPr lvl="8" rtl="0">
              <a:spcBef>
                <a:spcPts val="0"/>
              </a:spcBef>
              <a:spcAft>
                <a:spcPts val="0"/>
              </a:spcAft>
              <a:buClr>
                <a:srgbClr val="000000"/>
              </a:buClr>
              <a:buSzPts val="1400"/>
              <a:buNone/>
              <a:defRPr sz="1400">
                <a:solidFill>
                  <a:srgbClr val="000000"/>
                </a:solidFill>
              </a:defRPr>
            </a:lvl9pPr>
          </a:lstStyle>
          <a:p/>
        </p:txBody>
      </p:sp>
      <p:sp>
        <p:nvSpPr>
          <p:cNvPr id="118" name="Google Shape;118;p22"/>
          <p:cNvSpPr txBox="1">
            <a:spLocks noGrp="1"/>
          </p:cNvSpPr>
          <p:nvPr>
            <p:ph type="subTitle" idx="15"/>
          </p:nvPr>
        </p:nvSpPr>
        <p:spPr>
          <a:xfrm>
            <a:off x="7141750" y="3890201"/>
            <a:ext cx="1456800" cy="100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stretch>
            <a:fillRect/>
          </a:stretch>
        </a:blipFill>
        <a:effectLst/>
      </p:bgPr>
    </p:bg>
    <p:spTree>
      <p:nvGrpSpPr>
        <p:cNvPr id="1" name="Shape 121"/>
        <p:cNvGrpSpPr/>
        <p:nvPr/>
      </p:nvGrpSpPr>
      <p:grpSpPr>
        <a:xfrm>
          <a:off x="0" y="0"/>
          <a:ext cx="0" cy="0"/>
          <a:chOff x="0" y="0"/>
          <a:chExt cx="0" cy="0"/>
        </a:xfrm>
      </p:grpSpPr>
      <p:sp>
        <p:nvSpPr>
          <p:cNvPr id="122" name="Google Shape;122;p2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8">
    <p:bg>
      <p:bgPr>
        <a:blipFill>
          <a:blip r:embed="rId2"/>
          <a:stretch>
            <a:fillRect/>
          </a:stretch>
        </a:blipFill>
        <a:effectLst/>
      </p:bgPr>
    </p:bg>
    <p:spTree>
      <p:nvGrpSpPr>
        <p:cNvPr id="1" name="Shape 123"/>
        <p:cNvGrpSpPr/>
        <p:nvPr/>
      </p:nvGrpSpPr>
      <p:grpSpPr>
        <a:xfrm>
          <a:off x="0" y="0"/>
          <a:ext cx="0" cy="0"/>
          <a:chOff x="0" y="0"/>
          <a:chExt cx="0" cy="0"/>
        </a:xfrm>
      </p:grpSpPr>
      <p:sp>
        <p:nvSpPr>
          <p:cNvPr id="124" name="Google Shape;124;p2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9">
    <p:bg>
      <p:bgPr>
        <a:blipFill>
          <a:blip r:embed="rId2"/>
          <a:stretch>
            <a:fillRect/>
          </a:stretch>
        </a:blipFill>
        <a:effectLst/>
      </p:bgPr>
    </p:bg>
    <p:spTree>
      <p:nvGrpSpPr>
        <p:cNvPr id="1" name="Shape 125"/>
        <p:cNvGrpSpPr/>
        <p:nvPr/>
      </p:nvGrpSpPr>
      <p:grpSpPr>
        <a:xfrm>
          <a:off x="0" y="0"/>
          <a:ext cx="0" cy="0"/>
          <a:chOff x="0" y="0"/>
          <a:chExt cx="0" cy="0"/>
        </a:xfrm>
      </p:grpSpPr>
      <p:sp>
        <p:nvSpPr>
          <p:cNvPr id="126" name="Google Shape;126;p2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mall numbers">
  <p:cSld name="CUSTOM_18">
    <p:bg>
      <p:bgPr>
        <a:blipFill>
          <a:blip r:embed="rId2"/>
          <a:stretch>
            <a:fillRect/>
          </a:stretch>
        </a:blipFill>
        <a:effectLst/>
      </p:bgPr>
    </p:bg>
    <p:spTree>
      <p:nvGrpSpPr>
        <p:cNvPr id="1" name="Shape 127"/>
        <p:cNvGrpSpPr/>
        <p:nvPr/>
      </p:nvGrpSpPr>
      <p:grpSpPr>
        <a:xfrm>
          <a:off x="0" y="0"/>
          <a:ext cx="0" cy="0"/>
          <a:chOff x="0" y="0"/>
          <a:chExt cx="0" cy="0"/>
        </a:xfrm>
      </p:grpSpPr>
      <p:sp>
        <p:nvSpPr>
          <p:cNvPr id="128" name="Google Shape;128;p27"/>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29" name="Google Shape;129;p27"/>
          <p:cNvSpPr txBox="1">
            <a:spLocks noGrp="1"/>
          </p:cNvSpPr>
          <p:nvPr>
            <p:ph type="title" idx="2" hasCustomPrompt="1"/>
          </p:nvPr>
        </p:nvSpPr>
        <p:spPr>
          <a:xfrm>
            <a:off x="1086651" y="14751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0" name="Google Shape;130;p27"/>
          <p:cNvSpPr txBox="1">
            <a:spLocks noGrp="1"/>
          </p:cNvSpPr>
          <p:nvPr>
            <p:ph type="subTitle" idx="1"/>
          </p:nvPr>
        </p:nvSpPr>
        <p:spPr>
          <a:xfrm flipH="1">
            <a:off x="3481677" y="1666454"/>
            <a:ext cx="3264900" cy="33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p:txBody>
      </p:sp>
      <p:sp>
        <p:nvSpPr>
          <p:cNvPr id="131" name="Google Shape;131;p27"/>
          <p:cNvSpPr txBox="1">
            <a:spLocks noGrp="1"/>
          </p:cNvSpPr>
          <p:nvPr>
            <p:ph type="title" idx="3" hasCustomPrompt="1"/>
          </p:nvPr>
        </p:nvSpPr>
        <p:spPr>
          <a:xfrm>
            <a:off x="2298451" y="2475350"/>
            <a:ext cx="17637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2" name="Google Shape;132;p27"/>
          <p:cNvSpPr txBox="1">
            <a:spLocks noGrp="1"/>
          </p:cNvSpPr>
          <p:nvPr>
            <p:ph type="subTitle" idx="4"/>
          </p:nvPr>
        </p:nvSpPr>
        <p:spPr>
          <a:xfrm flipH="1">
            <a:off x="4568051" y="2688425"/>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p:txBody>
      </p:sp>
      <p:sp>
        <p:nvSpPr>
          <p:cNvPr id="133" name="Google Shape;133;p27"/>
          <p:cNvSpPr txBox="1">
            <a:spLocks noGrp="1"/>
          </p:cNvSpPr>
          <p:nvPr>
            <p:ph type="title" idx="5" hasCustomPrompt="1"/>
          </p:nvPr>
        </p:nvSpPr>
        <p:spPr>
          <a:xfrm>
            <a:off x="3353176" y="3513625"/>
            <a:ext cx="1795200" cy="7545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4800"/>
              <a:buNone/>
              <a:defRPr sz="6000"/>
            </a:lvl1pPr>
            <a:lvl2pPr lvl="1"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FFFFFF"/>
              </a:buClr>
              <a:buSzPts val="6000"/>
              <a:buFont typeface="Fira Sans Extra Condensed Medium"/>
              <a:buNone/>
              <a:defRPr sz="6000">
                <a:solidFill>
                  <a:srgbClr val="FFFFFF"/>
                </a:solidFill>
                <a:latin typeface="Fira Sans Extra Condensed Medium"/>
                <a:ea typeface="Fira Sans Extra Condensed Medium"/>
                <a:cs typeface="Fira Sans Extra Condensed Medium"/>
                <a:sym typeface="Fira Sans Extra Condensed Medium"/>
              </a:defRPr>
            </a:lvl9pPr>
          </a:lstStyle>
          <a:p>
            <a:r>
              <a:t>xx%</a:t>
            </a:r>
          </a:p>
        </p:txBody>
      </p:sp>
      <p:sp>
        <p:nvSpPr>
          <p:cNvPr id="134" name="Google Shape;134;p27"/>
          <p:cNvSpPr txBox="1">
            <a:spLocks noGrp="1"/>
          </p:cNvSpPr>
          <p:nvPr>
            <p:ph type="subTitle" idx="6"/>
          </p:nvPr>
        </p:nvSpPr>
        <p:spPr>
          <a:xfrm flipH="1">
            <a:off x="5671490" y="3709941"/>
            <a:ext cx="3264900" cy="33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a:solidFill>
                  <a:schemeClr val="lt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blipFill>
          <a:blip r:embed="rId2"/>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rgbClr val="434343"/>
              </a:buClr>
              <a:buSzPts val="800"/>
              <a:buFont typeface="Nunito Light"/>
              <a:buAutoNum type="arabicPeriod"/>
              <a:defRPr>
                <a:solidFill>
                  <a:srgbClr val="000000"/>
                </a:solidFill>
              </a:defRPr>
            </a:lvl1pPr>
            <a:lvl2pPr marL="914400" lvl="1" indent="-304800" rtl="0">
              <a:spcBef>
                <a:spcPts val="1600"/>
              </a:spcBef>
              <a:spcAft>
                <a:spcPts val="0"/>
              </a:spcAft>
              <a:buClr>
                <a:srgbClr val="434343"/>
              </a:buClr>
              <a:buSzPts val="1200"/>
              <a:buFont typeface="Nunito Light"/>
              <a:buAutoNum type="alphaLcPeriod"/>
              <a:defRPr>
                <a:solidFill>
                  <a:srgbClr val="000000"/>
                </a:solidFill>
              </a:defRPr>
            </a:lvl2pPr>
            <a:lvl3pPr marL="1371600" lvl="2" indent="-304800" rtl="0">
              <a:spcBef>
                <a:spcPts val="1600"/>
              </a:spcBef>
              <a:spcAft>
                <a:spcPts val="0"/>
              </a:spcAft>
              <a:buClr>
                <a:srgbClr val="434343"/>
              </a:buClr>
              <a:buSzPts val="1200"/>
              <a:buFont typeface="Nunito Light"/>
              <a:buAutoNum type="romanLcPeriod"/>
              <a:defRPr>
                <a:solidFill>
                  <a:srgbClr val="000000"/>
                </a:solidFill>
              </a:defRPr>
            </a:lvl3pPr>
            <a:lvl4pPr marL="1828800" lvl="3" indent="-304800" rtl="0">
              <a:spcBef>
                <a:spcPts val="1600"/>
              </a:spcBef>
              <a:spcAft>
                <a:spcPts val="0"/>
              </a:spcAft>
              <a:buClr>
                <a:srgbClr val="434343"/>
              </a:buClr>
              <a:buSzPts val="1200"/>
              <a:buFont typeface="Nunito Light"/>
              <a:buAutoNum type="arabicPeriod"/>
              <a:defRPr>
                <a:solidFill>
                  <a:srgbClr val="000000"/>
                </a:solidFill>
              </a:defRPr>
            </a:lvl4pPr>
            <a:lvl5pPr marL="2286000" lvl="4" indent="-304800" rtl="0">
              <a:spcBef>
                <a:spcPts val="1600"/>
              </a:spcBef>
              <a:spcAft>
                <a:spcPts val="0"/>
              </a:spcAft>
              <a:buClr>
                <a:srgbClr val="434343"/>
              </a:buClr>
              <a:buSzPts val="1200"/>
              <a:buFont typeface="Nunito Light"/>
              <a:buAutoNum type="alphaLcPeriod"/>
              <a:defRPr>
                <a:solidFill>
                  <a:srgbClr val="000000"/>
                </a:solidFill>
              </a:defRPr>
            </a:lvl5pPr>
            <a:lvl6pPr marL="2743200" lvl="5" indent="-304800" rtl="0">
              <a:spcBef>
                <a:spcPts val="1600"/>
              </a:spcBef>
              <a:spcAft>
                <a:spcPts val="0"/>
              </a:spcAft>
              <a:buClr>
                <a:srgbClr val="434343"/>
              </a:buClr>
              <a:buSzPts val="1200"/>
              <a:buFont typeface="Nunito Light"/>
              <a:buAutoNum type="romanLcPeriod"/>
              <a:defRPr>
                <a:solidFill>
                  <a:srgbClr val="000000"/>
                </a:solidFill>
              </a:defRPr>
            </a:lvl6pPr>
            <a:lvl7pPr marL="3200400" lvl="6" indent="-304800" rtl="0">
              <a:spcBef>
                <a:spcPts val="1600"/>
              </a:spcBef>
              <a:spcAft>
                <a:spcPts val="0"/>
              </a:spcAft>
              <a:buClr>
                <a:srgbClr val="434343"/>
              </a:buClr>
              <a:buSzPts val="1200"/>
              <a:buFont typeface="Nunito Light"/>
              <a:buAutoNum type="arabicPeriod"/>
              <a:defRPr>
                <a:solidFill>
                  <a:srgbClr val="000000"/>
                </a:solidFill>
              </a:defRPr>
            </a:lvl7pPr>
            <a:lvl8pPr marL="3657600" lvl="7" indent="-304800" rtl="0">
              <a:spcBef>
                <a:spcPts val="1600"/>
              </a:spcBef>
              <a:spcAft>
                <a:spcPts val="0"/>
              </a:spcAft>
              <a:buClr>
                <a:srgbClr val="434343"/>
              </a:buClr>
              <a:buSzPts val="1200"/>
              <a:buFont typeface="Nunito Light"/>
              <a:buAutoNum type="alphaLcPeriod"/>
              <a:defRPr>
                <a:solidFill>
                  <a:srgbClr val="000000"/>
                </a:solidFill>
              </a:defRPr>
            </a:lvl8pPr>
            <a:lvl9pPr marL="4114800" lvl="8" indent="-304800" rtl="0">
              <a:spcBef>
                <a:spcPts val="1600"/>
              </a:spcBef>
              <a:spcAft>
                <a:spcPts val="1600"/>
              </a:spcAft>
              <a:buClr>
                <a:srgbClr val="434343"/>
              </a:buClr>
              <a:buSzPts val="1200"/>
              <a:buFont typeface="Nunito Light"/>
              <a:buAutoNum type="romanLcPeriod"/>
              <a:defRPr>
                <a:solidFill>
                  <a:srgbClr val="000000"/>
                </a:solidFill>
              </a:defRPr>
            </a:lvl9pPr>
          </a:lstStyle>
          <a:p/>
        </p:txBody>
      </p:sp>
      <p:sp>
        <p:nvSpPr>
          <p:cNvPr id="17" name="Google Shape;17;p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blipFill>
          <a:blip r:embed="rId2"/>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20" name="Google Shape;20;p5"/>
          <p:cNvSpPr txBox="1">
            <a:spLocks noGrp="1"/>
          </p:cNvSpPr>
          <p:nvPr>
            <p:ph type="ctrTitle" idx="2"/>
          </p:nvPr>
        </p:nvSpPr>
        <p:spPr>
          <a:xfrm>
            <a:off x="1741950" y="2846700"/>
            <a:ext cx="1257900" cy="427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 name="Google Shape;21;p5"/>
          <p:cNvSpPr txBox="1">
            <a:spLocks noGrp="1"/>
          </p:cNvSpPr>
          <p:nvPr>
            <p:ph type="subTitle" idx="1"/>
          </p:nvPr>
        </p:nvSpPr>
        <p:spPr>
          <a:xfrm>
            <a:off x="1741950" y="1650025"/>
            <a:ext cx="2157300" cy="100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
        <p:nvSpPr>
          <p:cNvPr id="22" name="Google Shape;22;p5"/>
          <p:cNvSpPr txBox="1">
            <a:spLocks noGrp="1"/>
          </p:cNvSpPr>
          <p:nvPr>
            <p:ph type="ctrTitle" idx="3"/>
          </p:nvPr>
        </p:nvSpPr>
        <p:spPr>
          <a:xfrm>
            <a:off x="5633751" y="3635300"/>
            <a:ext cx="1780500" cy="427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14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3" name="Google Shape;23;p5"/>
          <p:cNvSpPr txBox="1">
            <a:spLocks noGrp="1"/>
          </p:cNvSpPr>
          <p:nvPr>
            <p:ph type="subTitle" idx="4"/>
          </p:nvPr>
        </p:nvSpPr>
        <p:spPr>
          <a:xfrm>
            <a:off x="5256958" y="2440056"/>
            <a:ext cx="2157300" cy="100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300"/>
            </a:lvl1pPr>
            <a:lvl2pPr lvl="1" rtl="0">
              <a:lnSpc>
                <a:spcPct val="100000"/>
              </a:lnSpc>
              <a:spcBef>
                <a:spcPts val="0"/>
              </a:spcBef>
              <a:spcAft>
                <a:spcPts val="0"/>
              </a:spcAft>
              <a:buSzPts val="1100"/>
              <a:buNone/>
              <a:defRPr sz="1100"/>
            </a:lvl2pPr>
            <a:lvl3pPr lvl="2" rtl="0">
              <a:lnSpc>
                <a:spcPct val="100000"/>
              </a:lnSpc>
              <a:spcBef>
                <a:spcPts val="0"/>
              </a:spcBef>
              <a:spcAft>
                <a:spcPts val="0"/>
              </a:spcAft>
              <a:buSzPts val="1100"/>
              <a:buNone/>
              <a:defRPr sz="1100"/>
            </a:lvl3pPr>
            <a:lvl4pPr lvl="3" rtl="0">
              <a:lnSpc>
                <a:spcPct val="100000"/>
              </a:lnSpc>
              <a:spcBef>
                <a:spcPts val="0"/>
              </a:spcBef>
              <a:spcAft>
                <a:spcPts val="0"/>
              </a:spcAft>
              <a:buSzPts val="1100"/>
              <a:buNone/>
              <a:defRPr sz="1100"/>
            </a:lvl4pPr>
            <a:lvl5pPr lvl="4" rtl="0">
              <a:lnSpc>
                <a:spcPct val="100000"/>
              </a:lnSpc>
              <a:spcBef>
                <a:spcPts val="0"/>
              </a:spcBef>
              <a:spcAft>
                <a:spcPts val="0"/>
              </a:spcAft>
              <a:buSzPts val="1100"/>
              <a:buNone/>
              <a:defRPr sz="1100"/>
            </a:lvl5pPr>
            <a:lvl6pPr lvl="5" rtl="0">
              <a:lnSpc>
                <a:spcPct val="100000"/>
              </a:lnSpc>
              <a:spcBef>
                <a:spcPts val="0"/>
              </a:spcBef>
              <a:spcAft>
                <a:spcPts val="0"/>
              </a:spcAft>
              <a:buSzPts val="1100"/>
              <a:buNone/>
              <a:defRPr sz="1100"/>
            </a:lvl6pPr>
            <a:lvl7pPr lvl="6" rtl="0">
              <a:lnSpc>
                <a:spcPct val="100000"/>
              </a:lnSpc>
              <a:spcBef>
                <a:spcPts val="0"/>
              </a:spcBef>
              <a:spcAft>
                <a:spcPts val="0"/>
              </a:spcAft>
              <a:buSzPts val="1100"/>
              <a:buNone/>
              <a:defRPr sz="1100"/>
            </a:lvl7pPr>
            <a:lvl8pPr lvl="7" rtl="0">
              <a:lnSpc>
                <a:spcPct val="100000"/>
              </a:lnSpc>
              <a:spcBef>
                <a:spcPts val="0"/>
              </a:spcBef>
              <a:spcAft>
                <a:spcPts val="0"/>
              </a:spcAft>
              <a:buSzPts val="1100"/>
              <a:buNone/>
              <a:defRPr sz="1100"/>
            </a:lvl8pPr>
            <a:lvl9pPr lvl="8" rtl="0">
              <a:lnSpc>
                <a:spcPct val="100000"/>
              </a:lnSpc>
              <a:spcBef>
                <a:spcPts val="0"/>
              </a:spcBef>
              <a:spcAft>
                <a:spcPts val="0"/>
              </a:spcAft>
              <a:buSzPts val="1100"/>
              <a:buNone/>
              <a:defRPr sz="1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blipFill>
          <a:blip r:embed="rId2"/>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ctrTitle"/>
          </p:nvPr>
        </p:nvSpPr>
        <p:spPr>
          <a:xfrm>
            <a:off x="2638350" y="376498"/>
            <a:ext cx="3867300" cy="2054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28" name="Google Shape;28;p7"/>
          <p:cNvSpPr txBox="1">
            <a:spLocks noGrp="1"/>
          </p:cNvSpPr>
          <p:nvPr>
            <p:ph type="subTitle" idx="1"/>
          </p:nvPr>
        </p:nvSpPr>
        <p:spPr>
          <a:xfrm>
            <a:off x="2580225" y="2314225"/>
            <a:ext cx="3983400" cy="107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stretch>
            <a:fillRect/>
          </a:stretch>
        </a:blipFill>
        <a:effectLst/>
      </p:bgPr>
    </p:bg>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000"/>
            </a:lvl1pPr>
            <a:lvl2pPr lvl="1" algn="r" rtl="0">
              <a:spcBef>
                <a:spcPts val="0"/>
              </a:spcBef>
              <a:spcAft>
                <a:spcPts val="0"/>
              </a:spcAft>
              <a:buClr>
                <a:srgbClr val="000000"/>
              </a:buClr>
              <a:buSzPts val="2000"/>
              <a:buNone/>
              <a:defRPr sz="2000">
                <a:solidFill>
                  <a:srgbClr val="000000"/>
                </a:solidFill>
              </a:defRPr>
            </a:lvl2pPr>
            <a:lvl3pPr lvl="2" algn="r" rtl="0">
              <a:spcBef>
                <a:spcPts val="0"/>
              </a:spcBef>
              <a:spcAft>
                <a:spcPts val="0"/>
              </a:spcAft>
              <a:buClr>
                <a:srgbClr val="000000"/>
              </a:buClr>
              <a:buSzPts val="2000"/>
              <a:buNone/>
              <a:defRPr sz="2000">
                <a:solidFill>
                  <a:srgbClr val="000000"/>
                </a:solidFill>
              </a:defRPr>
            </a:lvl3pPr>
            <a:lvl4pPr lvl="3" algn="r" rtl="0">
              <a:spcBef>
                <a:spcPts val="0"/>
              </a:spcBef>
              <a:spcAft>
                <a:spcPts val="0"/>
              </a:spcAft>
              <a:buClr>
                <a:srgbClr val="000000"/>
              </a:buClr>
              <a:buSzPts val="2000"/>
              <a:buNone/>
              <a:defRPr sz="2000">
                <a:solidFill>
                  <a:srgbClr val="000000"/>
                </a:solidFill>
              </a:defRPr>
            </a:lvl4pPr>
            <a:lvl5pPr lvl="4" algn="r" rtl="0">
              <a:spcBef>
                <a:spcPts val="0"/>
              </a:spcBef>
              <a:spcAft>
                <a:spcPts val="0"/>
              </a:spcAft>
              <a:buClr>
                <a:srgbClr val="000000"/>
              </a:buClr>
              <a:buSzPts val="2000"/>
              <a:buNone/>
              <a:defRPr sz="2000">
                <a:solidFill>
                  <a:srgbClr val="000000"/>
                </a:solidFill>
              </a:defRPr>
            </a:lvl5pPr>
            <a:lvl6pPr lvl="5" algn="r" rtl="0">
              <a:spcBef>
                <a:spcPts val="0"/>
              </a:spcBef>
              <a:spcAft>
                <a:spcPts val="0"/>
              </a:spcAft>
              <a:buClr>
                <a:srgbClr val="000000"/>
              </a:buClr>
              <a:buSzPts val="2000"/>
              <a:buNone/>
              <a:defRPr sz="2000">
                <a:solidFill>
                  <a:srgbClr val="000000"/>
                </a:solidFill>
              </a:defRPr>
            </a:lvl6pPr>
            <a:lvl7pPr lvl="6" algn="r" rtl="0">
              <a:spcBef>
                <a:spcPts val="0"/>
              </a:spcBef>
              <a:spcAft>
                <a:spcPts val="0"/>
              </a:spcAft>
              <a:buClr>
                <a:srgbClr val="000000"/>
              </a:buClr>
              <a:buSzPts val="2000"/>
              <a:buNone/>
              <a:defRPr sz="2000">
                <a:solidFill>
                  <a:srgbClr val="000000"/>
                </a:solidFill>
              </a:defRPr>
            </a:lvl7pPr>
            <a:lvl8pPr lvl="7" algn="r" rtl="0">
              <a:spcBef>
                <a:spcPts val="0"/>
              </a:spcBef>
              <a:spcAft>
                <a:spcPts val="0"/>
              </a:spcAft>
              <a:buClr>
                <a:srgbClr val="000000"/>
              </a:buClr>
              <a:buSzPts val="2000"/>
              <a:buNone/>
              <a:defRPr sz="2000">
                <a:solidFill>
                  <a:srgbClr val="000000"/>
                </a:solidFill>
              </a:defRPr>
            </a:lvl8pPr>
            <a:lvl9pPr lvl="8" algn="r" rtl="0">
              <a:spcBef>
                <a:spcPts val="0"/>
              </a:spcBef>
              <a:spcAft>
                <a:spcPts val="0"/>
              </a:spcAft>
              <a:buClr>
                <a:srgbClr val="000000"/>
              </a:buClr>
              <a:buSzPts val="2000"/>
              <a:buNone/>
              <a:defRPr sz="2000">
                <a:solidFill>
                  <a:srgbClr val="000000"/>
                </a:solidFill>
              </a:defRPr>
            </a:lvl9pPr>
          </a:lstStyle>
          <a:p/>
        </p:txBody>
      </p:sp>
      <p:sp>
        <p:nvSpPr>
          <p:cNvPr id="33" name="Google Shape;33;p9"/>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sz="1400">
                <a:solidFill>
                  <a:schemeClr val="dk1"/>
                </a:solidFill>
              </a:defRPr>
            </a:lvl1pPr>
            <a:lvl2pPr lvl="1" algn="r" rtl="0">
              <a:lnSpc>
                <a:spcPct val="100000"/>
              </a:lnSpc>
              <a:spcBef>
                <a:spcPts val="0"/>
              </a:spcBef>
              <a:spcAft>
                <a:spcPts val="0"/>
              </a:spcAft>
              <a:buSzPts val="1100"/>
              <a:buNone/>
              <a:defRPr sz="1100"/>
            </a:lvl2pPr>
            <a:lvl3pPr lvl="2" algn="r" rtl="0">
              <a:lnSpc>
                <a:spcPct val="100000"/>
              </a:lnSpc>
              <a:spcBef>
                <a:spcPts val="0"/>
              </a:spcBef>
              <a:spcAft>
                <a:spcPts val="0"/>
              </a:spcAft>
              <a:buSzPts val="1100"/>
              <a:buNone/>
              <a:defRPr sz="1100"/>
            </a:lvl3pPr>
            <a:lvl4pPr lvl="3" algn="r" rtl="0">
              <a:lnSpc>
                <a:spcPct val="100000"/>
              </a:lnSpc>
              <a:spcBef>
                <a:spcPts val="0"/>
              </a:spcBef>
              <a:spcAft>
                <a:spcPts val="0"/>
              </a:spcAft>
              <a:buSzPts val="1100"/>
              <a:buNone/>
              <a:defRPr sz="1100"/>
            </a:lvl4pPr>
            <a:lvl5pPr lvl="4" algn="r" rtl="0">
              <a:lnSpc>
                <a:spcPct val="100000"/>
              </a:lnSpc>
              <a:spcBef>
                <a:spcPts val="0"/>
              </a:spcBef>
              <a:spcAft>
                <a:spcPts val="0"/>
              </a:spcAft>
              <a:buSzPts val="1100"/>
              <a:buNone/>
              <a:defRPr sz="1100"/>
            </a:lvl5pPr>
            <a:lvl6pPr lvl="5" algn="r" rtl="0">
              <a:lnSpc>
                <a:spcPct val="100000"/>
              </a:lnSpc>
              <a:spcBef>
                <a:spcPts val="0"/>
              </a:spcBef>
              <a:spcAft>
                <a:spcPts val="0"/>
              </a:spcAft>
              <a:buSzPts val="1100"/>
              <a:buNone/>
              <a:defRPr sz="1100"/>
            </a:lvl6pPr>
            <a:lvl7pPr lvl="6" algn="r" rtl="0">
              <a:lnSpc>
                <a:spcPct val="100000"/>
              </a:lnSpc>
              <a:spcBef>
                <a:spcPts val="0"/>
              </a:spcBef>
              <a:spcAft>
                <a:spcPts val="0"/>
              </a:spcAft>
              <a:buSzPts val="1100"/>
              <a:buNone/>
              <a:defRPr sz="1100"/>
            </a:lvl7pPr>
            <a:lvl8pPr lvl="7" algn="r" rtl="0">
              <a:lnSpc>
                <a:spcPct val="100000"/>
              </a:lnSpc>
              <a:spcBef>
                <a:spcPts val="0"/>
              </a:spcBef>
              <a:spcAft>
                <a:spcPts val="0"/>
              </a:spcAft>
              <a:buSzPts val="1100"/>
              <a:buNone/>
              <a:defRPr sz="1100"/>
            </a:lvl8pPr>
            <a:lvl9pPr lvl="8" algn="r" rtl="0">
              <a:lnSpc>
                <a:spcPct val="100000"/>
              </a:lnSpc>
              <a:spcBef>
                <a:spcPts val="0"/>
              </a:spcBef>
              <a:spcAft>
                <a:spcPts val="0"/>
              </a:spcAft>
              <a:buSzPts val="1100"/>
              <a:buNone/>
              <a:defRPr sz="1100"/>
            </a:lvl9pPr>
          </a:lstStyle>
          <a:p/>
        </p:txBody>
      </p:sp>
      <p:sp>
        <p:nvSpPr>
          <p:cNvPr id="34" name="Google Shape;34;p9"/>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stretch>
            <a:fillRect/>
          </a:stretch>
        </a:blipFill>
        <a:effectLst/>
      </p:bgPr>
    </p:bg>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flipH="1">
            <a:off x="695425" y="1514475"/>
            <a:ext cx="3559800" cy="780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p:txBody>
      </p:sp>
      <p:sp>
        <p:nvSpPr>
          <p:cNvPr id="37" name="Google Shape;37;p10"/>
          <p:cNvSpPr txBox="1">
            <a:spLocks noGrp="1"/>
          </p:cNvSpPr>
          <p:nvPr>
            <p:ph type="subTitle" idx="1"/>
          </p:nvPr>
        </p:nvSpPr>
        <p:spPr>
          <a:xfrm flipH="1">
            <a:off x="1581025" y="2559200"/>
            <a:ext cx="2674200" cy="875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stretch>
            <a:fillRect/>
          </a:stretch>
        </a:blipFill>
        <a:effectLst/>
      </p:bgPr>
    </p:bg>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2250675" y="1001350"/>
            <a:ext cx="61911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9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11"/>
          <p:cNvSpPr txBox="1">
            <a:spLocks noGrp="1"/>
          </p:cNvSpPr>
          <p:nvPr>
            <p:ph type="body" idx="1"/>
          </p:nvPr>
        </p:nvSpPr>
        <p:spPr>
          <a:xfrm>
            <a:off x="2107950" y="2895050"/>
            <a:ext cx="6191100" cy="696000"/>
          </a:xfrm>
          <a:prstGeom prst="rect">
            <a:avLst/>
          </a:prstGeom>
        </p:spPr>
        <p:txBody>
          <a:bodyPr spcFirstLastPara="1" wrap="square" lIns="91425" tIns="91425" rIns="91425" bIns="91425" anchor="t" anchorCtr="0">
            <a:noAutofit/>
          </a:bodyPr>
          <a:lstStyle>
            <a:lvl1pPr marL="457200" lvl="0" indent="-304800" algn="r">
              <a:lnSpc>
                <a:spcPct val="100000"/>
              </a:lnSpc>
              <a:spcBef>
                <a:spcPts val="0"/>
              </a:spcBef>
              <a:spcAft>
                <a:spcPts val="0"/>
              </a:spcAft>
              <a:buSzPts val="1200"/>
              <a:buChar char="●"/>
              <a:defRPr sz="1600"/>
            </a:lvl1pPr>
            <a:lvl2pPr marL="914400" lvl="1" indent="-304800" algn="ctr">
              <a:spcBef>
                <a:spcPts val="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Exo 2"/>
              <a:buNone/>
              <a:defRPr sz="2800" b="1">
                <a:solidFill>
                  <a:srgbClr val="434343"/>
                </a:solidFill>
                <a:latin typeface="Exo 2"/>
                <a:ea typeface="Exo 2"/>
                <a:cs typeface="Exo 2"/>
                <a:sym typeface="Exo 2"/>
              </a:defRPr>
            </a:lvl1pPr>
            <a:lvl2pPr lvl="1">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2pPr>
            <a:lvl3pPr lvl="2">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3pPr>
            <a:lvl4pPr lvl="3">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4pPr>
            <a:lvl5pPr lvl="4">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5pPr>
            <a:lvl6pPr lvl="5">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6pPr>
            <a:lvl7pPr lvl="6">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7pPr>
            <a:lvl8pPr lvl="7">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8pPr>
            <a:lvl9pPr lvl="8">
              <a:spcBef>
                <a:spcPts val="0"/>
              </a:spcBef>
              <a:spcAft>
                <a:spcPts val="0"/>
              </a:spcAft>
              <a:buClr>
                <a:schemeClr val="dk1"/>
              </a:buClr>
              <a:buSzPts val="2800"/>
              <a:buFont typeface="Exo 2"/>
              <a:buNone/>
              <a:defRPr sz="2800">
                <a:solidFill>
                  <a:schemeClr val="dk1"/>
                </a:solidFill>
                <a:latin typeface="Exo 2"/>
                <a:ea typeface="Exo 2"/>
                <a:cs typeface="Exo 2"/>
                <a:sym typeface="Exo 2"/>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04800">
              <a:lnSpc>
                <a:spcPct val="115000"/>
              </a:lnSpc>
              <a:spcBef>
                <a:spcPts val="1600"/>
              </a:spcBef>
              <a:spcAft>
                <a:spcPts val="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04800">
              <a:lnSpc>
                <a:spcPct val="115000"/>
              </a:lnSpc>
              <a:spcBef>
                <a:spcPts val="1600"/>
              </a:spcBef>
              <a:spcAft>
                <a:spcPts val="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04800">
              <a:lnSpc>
                <a:spcPct val="115000"/>
              </a:lnSpc>
              <a:spcBef>
                <a:spcPts val="1600"/>
              </a:spcBef>
              <a:spcAft>
                <a:spcPts val="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04800">
              <a:lnSpc>
                <a:spcPct val="115000"/>
              </a:lnSpc>
              <a:spcBef>
                <a:spcPts val="1600"/>
              </a:spcBef>
              <a:spcAft>
                <a:spcPts val="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04800">
              <a:lnSpc>
                <a:spcPct val="115000"/>
              </a:lnSpc>
              <a:spcBef>
                <a:spcPts val="1600"/>
              </a:spcBef>
              <a:spcAft>
                <a:spcPts val="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04800">
              <a:lnSpc>
                <a:spcPct val="115000"/>
              </a:lnSpc>
              <a:spcBef>
                <a:spcPts val="1600"/>
              </a:spcBef>
              <a:spcAft>
                <a:spcPts val="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04800">
              <a:lnSpc>
                <a:spcPct val="115000"/>
              </a:lnSpc>
              <a:spcBef>
                <a:spcPts val="1600"/>
              </a:spcBef>
              <a:spcAft>
                <a:spcPts val="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04800">
              <a:lnSpc>
                <a:spcPct val="115000"/>
              </a:lnSpc>
              <a:spcBef>
                <a:spcPts val="1600"/>
              </a:spcBef>
              <a:spcAft>
                <a:spcPts val="1600"/>
              </a:spcAft>
              <a:buClr>
                <a:srgbClr val="434343"/>
              </a:buClr>
              <a:buSzPts val="1200"/>
              <a:buFont typeface="Roboto Condensed Light" panose="02000000000000000000"/>
              <a:buChar char="■"/>
              <a:defRPr sz="1200">
                <a:solidFill>
                  <a:srgbClr val="434343"/>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slide" Target="slide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ctrTitle"/>
          </p:nvPr>
        </p:nvSpPr>
        <p:spPr>
          <a:xfrm flipH="1">
            <a:off x="366975" y="2439978"/>
            <a:ext cx="5005500" cy="1022100"/>
          </a:xfrm>
          <a:prstGeom prst="rect">
            <a:avLst/>
          </a:prstGeom>
        </p:spPr>
        <p:txBody>
          <a:bodyPr spcFirstLastPara="1" wrap="square" lIns="91425" tIns="91425" rIns="91425" bIns="91425" anchor="b" anchorCtr="0">
            <a:noAutofit/>
          </a:bodyPr>
          <a:lstStyle/>
          <a:p>
            <a:pPr marL="0" lvl="0" indent="0" rtl="0">
              <a:spcBef>
                <a:spcPts val="0"/>
              </a:spcBef>
              <a:spcAft>
                <a:spcPts val="0"/>
              </a:spcAft>
              <a:buClr>
                <a:schemeClr val="dk1"/>
              </a:buClr>
              <a:buSzPts val="1100"/>
              <a:buFont typeface="Arial" panose="020B0604020202020204"/>
              <a:buNone/>
            </a:pPr>
            <a:r>
              <a:rPr lang="en-US" sz="2800" dirty="0"/>
              <a:t>Test and Investigation of Video Learning</a:t>
            </a:r>
            <a:endParaRPr sz="2800" dirty="0"/>
          </a:p>
        </p:txBody>
      </p:sp>
      <p:sp>
        <p:nvSpPr>
          <p:cNvPr id="2" name="Title 1"/>
          <p:cNvSpPr>
            <a:spLocks noGrp="1"/>
          </p:cNvSpPr>
          <p:nvPr>
            <p:ph type="title" idx="2"/>
          </p:nvPr>
        </p:nvSpPr>
        <p:spPr>
          <a:xfrm flipH="1">
            <a:off x="124319" y="200590"/>
            <a:ext cx="3526023" cy="1809639"/>
          </a:xfrm>
        </p:spPr>
        <p:txBody>
          <a:bodyPr/>
          <a:lstStyle/>
          <a:p>
            <a:r>
              <a:rPr lang="en-US" sz="3200" dirty="0"/>
              <a:t>Software Engineering</a:t>
            </a:r>
            <a:br>
              <a:rPr lang="en-US" sz="3200" dirty="0"/>
            </a:br>
            <a:r>
              <a:rPr lang="en-US" sz="3200" dirty="0"/>
              <a:t>lecturer:</a:t>
            </a:r>
            <a:br>
              <a:rPr lang="en-US" sz="3200" dirty="0"/>
            </a:br>
            <a:r>
              <a:rPr lang="en-US" sz="3200" dirty="0"/>
              <a:t>Damir </a:t>
            </a:r>
            <a:r>
              <a:rPr lang="en-US" sz="3200" dirty="0" err="1"/>
              <a:t>Dobric</a:t>
            </a:r>
            <a:r>
              <a:rPr lang="en-US" sz="3200" dirty="0"/>
              <a:t> </a:t>
            </a:r>
            <a:endParaRPr lang="en-US" sz="3200" dirty="0"/>
          </a:p>
        </p:txBody>
      </p:sp>
      <p:sp>
        <p:nvSpPr>
          <p:cNvPr id="152" name="Google Shape;152;p33"/>
          <p:cNvSpPr txBox="1">
            <a:spLocks noGrp="1"/>
          </p:cNvSpPr>
          <p:nvPr>
            <p:ph type="subTitle" idx="1"/>
          </p:nvPr>
        </p:nvSpPr>
        <p:spPr>
          <a:xfrm>
            <a:off x="124319" y="3623477"/>
            <a:ext cx="4224900" cy="5367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1600" b="1" dirty="0"/>
              <a:t>P</a:t>
            </a:r>
            <a:r>
              <a:rPr lang="en-GB" sz="1600" b="1" dirty="0"/>
              <a:t>resented by: Khaled Kandil &amp; </a:t>
            </a:r>
            <a:r>
              <a:rPr lang="en-US" sz="1600" b="1" dirty="0"/>
              <a:t>Tuan </a:t>
            </a:r>
            <a:r>
              <a:rPr lang="en-US" sz="1600" b="1" dirty="0" err="1"/>
              <a:t>Nghia</a:t>
            </a:r>
            <a:r>
              <a:rPr lang="en-US" sz="1600" b="1" dirty="0"/>
              <a:t> Nguyen </a:t>
            </a:r>
            <a:endParaRPr sz="1600" b="1" dirty="0"/>
          </a:p>
        </p:txBody>
      </p:sp>
      <p:cxnSp>
        <p:nvCxnSpPr>
          <p:cNvPr id="153" name="Google Shape;153;p33"/>
          <p:cNvCxnSpPr/>
          <p:nvPr/>
        </p:nvCxnSpPr>
        <p:spPr>
          <a:xfrm>
            <a:off x="6677025" y="3176000"/>
            <a:ext cx="2460000" cy="0"/>
          </a:xfrm>
          <a:prstGeom prst="straightConnector1">
            <a:avLst/>
          </a:prstGeom>
          <a:noFill/>
          <a:ln w="9525" cap="flat" cmpd="sng">
            <a:solidFill>
              <a:srgbClr val="434343"/>
            </a:solidFill>
            <a:prstDash val="solid"/>
            <a:round/>
            <a:headEnd type="none" w="med" len="med"/>
            <a:tailEnd type="none" w="med" len="med"/>
          </a:ln>
        </p:spPr>
      </p:cxnSp>
      <p:pic>
        <p:nvPicPr>
          <p:cNvPr id="4" name="Picture 3" descr="Chart&#10;&#10;Description automatically generated with medium confidence"/>
          <p:cNvPicPr>
            <a:picLocks noChangeAspect="1"/>
          </p:cNvPicPr>
          <p:nvPr/>
        </p:nvPicPr>
        <p:blipFill>
          <a:blip r:embed="rId1"/>
          <a:stretch>
            <a:fillRect/>
          </a:stretch>
        </p:blipFill>
        <p:spPr>
          <a:xfrm>
            <a:off x="6388599" y="0"/>
            <a:ext cx="2631082" cy="1297922"/>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53"/>
                                        </p:tgtEl>
                                        <p:attrNameLst>
                                          <p:attrName>style.visibility</p:attrName>
                                        </p:attrNameLst>
                                      </p:cBhvr>
                                      <p:to>
                                        <p:strVal val="visible"/>
                                      </p:to>
                                    </p:set>
                                    <p:anim calcmode="lin" valueType="num">
                                      <p:cBhvr additive="base">
                                        <p:cTn id="7" dur="1200"/>
                                        <p:tgtEl>
                                          <p:spTgt spid="15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3" name="Text Placeholder 2"/>
          <p:cNvSpPr>
            <a:spLocks noGrp="1"/>
          </p:cNvSpPr>
          <p:nvPr>
            <p:ph type="body" idx="1"/>
          </p:nvPr>
        </p:nvSpPr>
        <p:spPr/>
        <p:txBody>
          <a:bodyPr/>
          <a:lstStyle/>
          <a:p>
            <a:pPr marL="177800" indent="0">
              <a:buNone/>
            </a:pPr>
            <a:r>
              <a:rPr lang="en-US" sz="1600" dirty="0"/>
              <a:t>Providing an edited-version of a Youtube video, which is used as an input for the Video Learning</a:t>
            </a:r>
            <a:endParaRPr lang="en-US" sz="1600" dirty="0"/>
          </a:p>
          <a:p>
            <a:pPr lvl="1"/>
            <a:r>
              <a:rPr lang="en-US" sz="1600" dirty="0"/>
              <a:t>Test with different resolution configuration of the video (height, width)</a:t>
            </a:r>
            <a:endParaRPr lang="en-US" sz="1600" dirty="0"/>
          </a:p>
          <a:p>
            <a:pPr marL="1066800" lvl="2" indent="0">
              <a:buNone/>
            </a:pPr>
            <a:r>
              <a:rPr lang="en-US" sz="1600" dirty="0"/>
              <a:t>-&gt;Test with Run1 and Run2</a:t>
            </a:r>
            <a:endParaRPr lang="en-US" sz="1600" dirty="0"/>
          </a:p>
          <a:p>
            <a:pPr lvl="1"/>
            <a:r>
              <a:rPr lang="en-US" sz="1600" dirty="0"/>
              <a:t>Test with various adjusted HTM configuration parameters, i.e Cells per Column, Max Boost, etc.</a:t>
            </a:r>
            <a:endParaRPr lang="en-US" sz="1600" dirty="0"/>
          </a:p>
          <a:p>
            <a:pPr marL="1066800" lvl="2" indent="0">
              <a:buNone/>
            </a:pPr>
            <a:r>
              <a:rPr lang="en-US" sz="1600" dirty="0"/>
              <a:t>-&gt;Test with only Run2</a:t>
            </a:r>
            <a:endParaRPr lang="en-US" sz="1600" dirty="0"/>
          </a:p>
        </p:txBody>
      </p:sp>
      <p:sp>
        <p:nvSpPr>
          <p:cNvPr id="2" name="Title 1"/>
          <p:cNvSpPr>
            <a:spLocks noGrp="1"/>
          </p:cNvSpPr>
          <p:nvPr>
            <p:ph type="ctrTitle"/>
          </p:nvPr>
        </p:nvSpPr>
        <p:spPr/>
        <p:txBody>
          <a:bodyPr/>
          <a:lstStyle/>
          <a:p>
            <a:r>
              <a:rPr lang="en-US"/>
              <a:t>Methods</a:t>
            </a:r>
            <a:endParaRPr lang="en-US"/>
          </a:p>
        </p:txBody>
      </p:sp>
      <p:sp>
        <p:nvSpPr>
          <p:cNvPr id="227" name="Google Shape;227;p38"/>
          <p:cNvSpPr txBox="1"/>
          <p:nvPr/>
        </p:nvSpPr>
        <p:spPr>
          <a:xfrm>
            <a:off x="3874904" y="1084115"/>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b="1" dirty="0">
              <a:solidFill>
                <a:srgbClr val="FFFFFF"/>
              </a:solidFill>
              <a:latin typeface="Exo 2"/>
              <a:ea typeface="Exo 2"/>
              <a:cs typeface="Exo 2"/>
              <a:sym typeface="Exo 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pPr marL="177800" indent="0">
              <a:buNone/>
            </a:pPr>
            <a:r>
              <a:rPr lang="en-US" sz="1600"/>
              <a:t>An edited-to-5-seconds video from the MV “Never Gonna Give You Up” by Rick Astley</a:t>
            </a:r>
            <a:endParaRPr lang="en-US" sz="1600"/>
          </a:p>
        </p:txBody>
      </p:sp>
      <p:sp>
        <p:nvSpPr>
          <p:cNvPr id="3" name="Title 2"/>
          <p:cNvSpPr>
            <a:spLocks noGrp="1"/>
          </p:cNvSpPr>
          <p:nvPr>
            <p:ph type="ctrTitle"/>
          </p:nvPr>
        </p:nvSpPr>
        <p:spPr/>
        <p:txBody>
          <a:bodyPr/>
          <a:p>
            <a:r>
              <a:rPr lang="en-US"/>
              <a:t>Youtube Video</a:t>
            </a:r>
            <a:endParaRPr lang="en-US"/>
          </a:p>
        </p:txBody>
      </p:sp>
      <p:pic>
        <p:nvPicPr>
          <p:cNvPr id="4" name="Picture 3" descr="Picture4"/>
          <p:cNvPicPr>
            <a:picLocks noChangeAspect="1"/>
          </p:cNvPicPr>
          <p:nvPr/>
        </p:nvPicPr>
        <p:blipFill>
          <a:blip r:embed="rId1"/>
          <a:stretch>
            <a:fillRect/>
          </a:stretch>
        </p:blipFill>
        <p:spPr>
          <a:xfrm>
            <a:off x="1848485" y="1691640"/>
            <a:ext cx="5266055" cy="29635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pPr marL="177800" indent="0">
              <a:buNone/>
            </a:pPr>
            <a:r>
              <a:rPr lang="en-US" sz="1600"/>
              <a:t>Satisfactory:</a:t>
            </a:r>
            <a:endParaRPr lang="en-US" sz="1600"/>
          </a:p>
          <a:p>
            <a:pPr marL="609600" lvl="1" indent="0">
              <a:buNone/>
            </a:pPr>
            <a:r>
              <a:rPr lang="en-US" sz="1600"/>
              <a:t>Average accuracy in general is approximately 88%</a:t>
            </a:r>
            <a:endParaRPr lang="en-US" sz="1600"/>
          </a:p>
          <a:p>
            <a:pPr marL="609600" lvl="1" indent="0">
              <a:buNone/>
            </a:pPr>
            <a:r>
              <a:rPr lang="en-US" sz="1600"/>
              <a:t>Lowest accuracy is 81%</a:t>
            </a:r>
            <a:endParaRPr lang="en-US" sz="1600"/>
          </a:p>
          <a:p>
            <a:pPr marL="177800" indent="0">
              <a:buNone/>
            </a:pPr>
            <a:endParaRPr lang="en-US" sz="1600"/>
          </a:p>
          <a:p>
            <a:pPr marL="177800" indent="0">
              <a:buNone/>
            </a:pPr>
            <a:r>
              <a:rPr lang="en-US" sz="1600"/>
              <a:t>Some specific adjusted parameters in the HTM configuration result in exceptional accuracy, range from 90% to even 100%.</a:t>
            </a:r>
            <a:endParaRPr lang="en-US" sz="1600"/>
          </a:p>
        </p:txBody>
      </p:sp>
      <p:sp>
        <p:nvSpPr>
          <p:cNvPr id="3" name="Title 2"/>
          <p:cNvSpPr>
            <a:spLocks noGrp="1"/>
          </p:cNvSpPr>
          <p:nvPr>
            <p:ph type="ctrTitle"/>
          </p:nvPr>
        </p:nvSpPr>
        <p:spPr/>
        <p:txBody>
          <a:bodyPr/>
          <a:p>
            <a:r>
              <a:rPr lang="en-US"/>
              <a:t>Results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ctrTitle"/>
          </p:nvPr>
        </p:nvSpPr>
        <p:spPr>
          <a:xfrm flipH="1">
            <a:off x="2747779" y="2635675"/>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234" name="Google Shape;234;p39"/>
          <p:cNvSpPr txBox="1">
            <a:spLocks noGrp="1"/>
          </p:cNvSpPr>
          <p:nvPr>
            <p:ph type="subTitle" idx="1"/>
          </p:nvPr>
        </p:nvSpPr>
        <p:spPr>
          <a:xfrm>
            <a:off x="3718579" y="4030481"/>
            <a:ext cx="4224900" cy="536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235" name="Google Shape;235;p39"/>
          <p:cNvSpPr txBox="1">
            <a:spLocks noGrp="1"/>
          </p:cNvSpPr>
          <p:nvPr>
            <p:ph type="title" idx="2"/>
          </p:nvPr>
        </p:nvSpPr>
        <p:spPr>
          <a:xfrm flipH="1">
            <a:off x="4964179" y="2323850"/>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7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ctrTitle" idx="2"/>
          </p:nvPr>
        </p:nvSpPr>
        <p:spPr>
          <a:xfrm>
            <a:off x="1964850"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249" name="Google Shape;249;p40"/>
          <p:cNvSpPr txBox="1">
            <a:spLocks noGrp="1"/>
          </p:cNvSpPr>
          <p:nvPr>
            <p:ph type="subTitle" idx="1"/>
          </p:nvPr>
        </p:nvSpPr>
        <p:spPr>
          <a:xfrm>
            <a:off x="1665825" y="3058425"/>
            <a:ext cx="2608500" cy="1784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dirty="0"/>
          </a:p>
        </p:txBody>
      </p:sp>
      <p:sp>
        <p:nvSpPr>
          <p:cNvPr id="250" name="Google Shape;250;p40"/>
          <p:cNvSpPr txBox="1">
            <a:spLocks noGrp="1"/>
          </p:cNvSpPr>
          <p:nvPr>
            <p:ph type="ctrTitle"/>
          </p:nvPr>
        </p:nvSpPr>
        <p:spPr>
          <a:xfrm>
            <a:off x="1600733" y="985228"/>
            <a:ext cx="2673600" cy="2054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5" name="Title 4"/>
          <p:cNvSpPr>
            <a:spLocks noGrp="1"/>
          </p:cNvSpPr>
          <p:nvPr>
            <p:ph type="title" idx="2"/>
          </p:nvPr>
        </p:nvSpPr>
        <p:spPr/>
        <p:txBody>
          <a:bodyPr/>
          <a:lstStyle/>
          <a:p>
            <a:endParaRPr lang="en-US"/>
          </a:p>
        </p:txBody>
      </p:sp>
      <p:sp>
        <p:nvSpPr>
          <p:cNvPr id="7" name="Subtitle 6"/>
          <p:cNvSpPr>
            <a:spLocks noGrp="1"/>
          </p:cNvSpPr>
          <p:nvPr>
            <p:ph type="subTitle" idx="1"/>
          </p:nvPr>
        </p:nvSpPr>
        <p:spPr/>
        <p:txBody>
          <a:bodyPr/>
          <a:lstStyle/>
          <a:p>
            <a:endParaRPr lang="en-US"/>
          </a:p>
        </p:txBody>
      </p:sp>
      <p:sp>
        <p:nvSpPr>
          <p:cNvPr id="9" name="Title 8"/>
          <p:cNvSpPr>
            <a:spLocks noGrp="1"/>
          </p:cNvSpPr>
          <p:nvPr>
            <p:ph type="title" idx="3"/>
          </p:nvPr>
        </p:nvSpPr>
        <p:spPr/>
        <p:txBody>
          <a:bodyPr/>
          <a:lstStyle/>
          <a:p>
            <a:endParaRPr lang="en-US"/>
          </a:p>
        </p:txBody>
      </p:sp>
      <p:sp>
        <p:nvSpPr>
          <p:cNvPr id="11" name="Subtitle 10"/>
          <p:cNvSpPr>
            <a:spLocks noGrp="1"/>
          </p:cNvSpPr>
          <p:nvPr>
            <p:ph type="subTitle" idx="4"/>
          </p:nvPr>
        </p:nvSpPr>
        <p:spPr/>
        <p:txBody>
          <a:bodyPr/>
          <a:lstStyle/>
          <a:p>
            <a:endParaRPr lang="en-US"/>
          </a:p>
        </p:txBody>
      </p:sp>
      <p:sp>
        <p:nvSpPr>
          <p:cNvPr id="13" name="Title 12"/>
          <p:cNvSpPr>
            <a:spLocks noGrp="1"/>
          </p:cNvSpPr>
          <p:nvPr>
            <p:ph type="title" idx="5"/>
          </p:nvPr>
        </p:nvSpPr>
        <p:spPr/>
        <p:txBody>
          <a:bodyPr/>
          <a:lstStyle/>
          <a:p>
            <a:endParaRPr lang="en-US"/>
          </a:p>
        </p:txBody>
      </p:sp>
      <p:sp>
        <p:nvSpPr>
          <p:cNvPr id="15" name="Subtitle 14"/>
          <p:cNvSpPr>
            <a:spLocks noGrp="1"/>
          </p:cNvSpPr>
          <p:nvPr>
            <p:ph type="subTitle" idx="6"/>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3" name="Title 2"/>
          <p:cNvSpPr>
            <a:spLocks noGrp="1"/>
          </p:cNvSpPr>
          <p:nvPr>
            <p:ph type="ctrTitle" idx="6"/>
          </p:nvPr>
        </p:nvSpPr>
        <p:spPr/>
        <p:txBody>
          <a:bodyPr/>
          <a:lstStyle/>
          <a:p>
            <a:endParaRPr lang="en-US"/>
          </a:p>
        </p:txBody>
      </p:sp>
      <p:sp>
        <p:nvSpPr>
          <p:cNvPr id="5" name="Title 4"/>
          <p:cNvSpPr>
            <a:spLocks noGrp="1"/>
          </p:cNvSpPr>
          <p:nvPr>
            <p:ph type="ctrTitle" idx="4"/>
          </p:nvPr>
        </p:nvSpPr>
        <p:spPr/>
        <p:txBody>
          <a:bodyPr/>
          <a:lstStyle/>
          <a:p>
            <a:endParaRPr lang="en-US"/>
          </a:p>
        </p:txBody>
      </p:sp>
      <p:sp>
        <p:nvSpPr>
          <p:cNvPr id="7" name="Subtitle 6"/>
          <p:cNvSpPr>
            <a:spLocks noGrp="1"/>
          </p:cNvSpPr>
          <p:nvPr>
            <p:ph type="subTitle" idx="1"/>
          </p:nvPr>
        </p:nvSpPr>
        <p:spPr/>
        <p:txBody>
          <a:bodyPr/>
          <a:lstStyle/>
          <a:p>
            <a:endParaRPr lang="en-US"/>
          </a:p>
        </p:txBody>
      </p:sp>
      <p:sp>
        <p:nvSpPr>
          <p:cNvPr id="9" name="Title 8"/>
          <p:cNvSpPr>
            <a:spLocks noGrp="1"/>
          </p:cNvSpPr>
          <p:nvPr>
            <p:ph type="ctrTitle"/>
          </p:nvPr>
        </p:nvSpPr>
        <p:spPr/>
        <p:txBody>
          <a:bodyPr/>
          <a:lstStyle/>
          <a:p>
            <a:endParaRPr lang="en-US"/>
          </a:p>
        </p:txBody>
      </p:sp>
      <p:sp>
        <p:nvSpPr>
          <p:cNvPr id="11" name="Subtitle 10"/>
          <p:cNvSpPr>
            <a:spLocks noGrp="1"/>
          </p:cNvSpPr>
          <p:nvPr>
            <p:ph type="subTitle" idx="5"/>
          </p:nvPr>
        </p:nvSpPr>
        <p:spPr/>
        <p:txBody>
          <a:bodyPr/>
          <a:lstStyle/>
          <a:p>
            <a:endParaRPr lang="en-US"/>
          </a:p>
        </p:txBody>
      </p:sp>
      <p:sp>
        <p:nvSpPr>
          <p:cNvPr id="13" name="Title 12"/>
          <p:cNvSpPr>
            <a:spLocks noGrp="1"/>
          </p:cNvSpPr>
          <p:nvPr>
            <p:ph type="ctrTitle" idx="2"/>
          </p:nvPr>
        </p:nvSpPr>
        <p:spPr/>
        <p:txBody>
          <a:bodyPr/>
          <a:lstStyle/>
          <a:p>
            <a:endParaRPr lang="en-US"/>
          </a:p>
        </p:txBody>
      </p:sp>
      <p:sp>
        <p:nvSpPr>
          <p:cNvPr id="15" name="Subtitle 14"/>
          <p:cNvSpPr>
            <a:spLocks noGrp="1"/>
          </p:cNvSpPr>
          <p:nvPr>
            <p:ph type="subTitle" idx="3"/>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ctrTitle"/>
          </p:nvPr>
        </p:nvSpPr>
        <p:spPr>
          <a:xfrm flipH="1">
            <a:off x="2754543" y="1347038"/>
            <a:ext cx="5195700" cy="192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sp>
        <p:nvSpPr>
          <p:cNvPr id="345" name="Google Shape;345;p44"/>
          <p:cNvSpPr txBox="1">
            <a:spLocks noGrp="1"/>
          </p:cNvSpPr>
          <p:nvPr>
            <p:ph type="subTitle" idx="1"/>
          </p:nvPr>
        </p:nvSpPr>
        <p:spPr>
          <a:xfrm>
            <a:off x="3725343" y="2742989"/>
            <a:ext cx="4224900" cy="53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6" name="Google Shape;346;p44"/>
          <p:cNvSpPr txBox="1">
            <a:spLocks noGrp="1"/>
          </p:cNvSpPr>
          <p:nvPr>
            <p:ph type="title" idx="2"/>
          </p:nvPr>
        </p:nvSpPr>
        <p:spPr>
          <a:xfrm flipH="1">
            <a:off x="4970943" y="1035213"/>
            <a:ext cx="2979300" cy="754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endParaRPr dirty="0"/>
          </a:p>
        </p:txBody>
      </p:sp>
      <p:cxnSp>
        <p:nvCxnSpPr>
          <p:cNvPr id="347" name="Google Shape;347;p44"/>
          <p:cNvCxnSpPr/>
          <p:nvPr/>
        </p:nvCxnSpPr>
        <p:spPr>
          <a:xfrm>
            <a:off x="7626825" y="2744700"/>
            <a:ext cx="1560600" cy="0"/>
          </a:xfrm>
          <a:prstGeom prst="straightConnector1">
            <a:avLst/>
          </a:prstGeom>
          <a:noFill/>
          <a:ln w="9525" cap="flat" cmpd="sng">
            <a:solidFill>
              <a:srgbClr val="434343"/>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47"/>
                                        </p:tgtEl>
                                        <p:attrNameLst>
                                          <p:attrName>style.visibility</p:attrName>
                                        </p:attrNameLst>
                                      </p:cBhvr>
                                      <p:to>
                                        <p:strVal val="visible"/>
                                      </p:to>
                                    </p:set>
                                    <p:anim calcmode="lin" valueType="num">
                                      <p:cBhvr additive="base">
                                        <p:cTn id="7" dur="1000"/>
                                        <p:tgtEl>
                                          <p:spTgt spid="3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46"/>
                                        </p:tgtEl>
                                        <p:attrNameLst>
                                          <p:attrName>style.visibility</p:attrName>
                                        </p:attrNameLst>
                                      </p:cBhvr>
                                      <p:to>
                                        <p:strVal val="visible"/>
                                      </p:to>
                                    </p:set>
                                    <p:animEffect transition="in" filter="fade">
                                      <p:cBhvr>
                                        <p:cTn id="11" dur="8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5" name="Title 4"/>
          <p:cNvSpPr>
            <a:spLocks noGrp="1"/>
          </p:cNvSpPr>
          <p:nvPr>
            <p:ph type="ctrTitle" idx="2"/>
          </p:nvPr>
        </p:nvSpPr>
        <p:spPr/>
        <p:txBody>
          <a:bodyPr/>
          <a:lstStyle/>
          <a:p>
            <a:endParaRPr lang="en-US"/>
          </a:p>
        </p:txBody>
      </p:sp>
      <p:sp>
        <p:nvSpPr>
          <p:cNvPr id="7" name="Subtitle 6"/>
          <p:cNvSpPr>
            <a:spLocks noGrp="1"/>
          </p:cNvSpPr>
          <p:nvPr>
            <p:ph type="subTitle" idx="1"/>
          </p:nvPr>
        </p:nvSpPr>
        <p:spPr/>
        <p:txBody>
          <a:bodyPr/>
          <a:lstStyle/>
          <a:p>
            <a:endParaRPr lang="en-US"/>
          </a:p>
        </p:txBody>
      </p:sp>
      <p:sp>
        <p:nvSpPr>
          <p:cNvPr id="9" name="Title 8"/>
          <p:cNvSpPr>
            <a:spLocks noGrp="1"/>
          </p:cNvSpPr>
          <p:nvPr>
            <p:ph type="ctrTitle" idx="3"/>
          </p:nvPr>
        </p:nvSpPr>
        <p:spPr/>
        <p:txBody>
          <a:bodyPr/>
          <a:lstStyle/>
          <a:p>
            <a:endParaRPr lang="en-US"/>
          </a:p>
        </p:txBody>
      </p:sp>
      <p:sp>
        <p:nvSpPr>
          <p:cNvPr id="11" name="Subtitle 10"/>
          <p:cNvSpPr>
            <a:spLocks noGrp="1"/>
          </p:cNvSpPr>
          <p:nvPr>
            <p:ph type="subTitle" idx="4"/>
          </p:nvPr>
        </p:nvSpPr>
        <p:spPr/>
        <p:txBody>
          <a:bodyPr/>
          <a:lstStyle/>
          <a:p>
            <a:endParaRPr lang="en-US"/>
          </a:p>
        </p:txBody>
      </p:sp>
      <p:sp>
        <p:nvSpPr>
          <p:cNvPr id="13" name="Title 12"/>
          <p:cNvSpPr>
            <a:spLocks noGrp="1"/>
          </p:cNvSpPr>
          <p:nvPr>
            <p:ph type="ctrTitle" idx="5"/>
          </p:nvPr>
        </p:nvSpPr>
        <p:spPr/>
        <p:txBody>
          <a:bodyPr/>
          <a:lstStyle/>
          <a:p>
            <a:endParaRPr lang="en-US"/>
          </a:p>
        </p:txBody>
      </p:sp>
      <p:sp>
        <p:nvSpPr>
          <p:cNvPr id="15" name="Subtitle 14"/>
          <p:cNvSpPr>
            <a:spLocks noGrp="1"/>
          </p:cNvSpPr>
          <p:nvPr>
            <p:ph type="subTitle" idx="6"/>
          </p:nvPr>
        </p:nvSpPr>
        <p:spPr/>
        <p:txBody>
          <a:bodyPr/>
          <a:lstStyle/>
          <a:p>
            <a:endParaRPr lang="en-US"/>
          </a:p>
        </p:txBody>
      </p:sp>
      <p:sp>
        <p:nvSpPr>
          <p:cNvPr id="17" name="Title 16"/>
          <p:cNvSpPr>
            <a:spLocks noGrp="1"/>
          </p:cNvSpPr>
          <p:nvPr>
            <p:ph type="ctrTitle" idx="7"/>
          </p:nvPr>
        </p:nvSpPr>
        <p:spPr/>
        <p:txBody>
          <a:bodyPr/>
          <a:lstStyle/>
          <a:p>
            <a:endParaRPr lang="en-US"/>
          </a:p>
        </p:txBody>
      </p:sp>
      <p:sp>
        <p:nvSpPr>
          <p:cNvPr id="19" name="Subtitle 18"/>
          <p:cNvSpPr>
            <a:spLocks noGrp="1"/>
          </p:cNvSpPr>
          <p:nvPr>
            <p:ph type="subTitle" idx="8"/>
          </p:nvPr>
        </p:nvSpPr>
        <p:spPr/>
        <p:txBody>
          <a:bodyPr/>
          <a:lstStyle/>
          <a:p>
            <a:endParaRPr lang="en-US"/>
          </a:p>
        </p:txBody>
      </p:sp>
      <p:sp>
        <p:nvSpPr>
          <p:cNvPr id="21" name="Title 20"/>
          <p:cNvSpPr>
            <a:spLocks noGrp="1"/>
          </p:cNvSpPr>
          <p:nvPr>
            <p:ph type="ctrTitle" idx="9"/>
          </p:nvPr>
        </p:nvSpPr>
        <p:spPr/>
        <p:txBody>
          <a:bodyPr/>
          <a:lstStyle/>
          <a:p>
            <a:endParaRPr lang="en-US"/>
          </a:p>
        </p:txBody>
      </p:sp>
      <p:sp>
        <p:nvSpPr>
          <p:cNvPr id="23" name="Subtitle 22"/>
          <p:cNvSpPr>
            <a:spLocks noGrp="1"/>
          </p:cNvSpPr>
          <p:nvPr>
            <p:ph type="subTitle" idx="13"/>
          </p:nvPr>
        </p:nvSpPr>
        <p:spPr/>
        <p:txBody>
          <a:bodyPr/>
          <a:lstStyle/>
          <a:p>
            <a:endParaRPr lang="en-US"/>
          </a:p>
        </p:txBody>
      </p:sp>
      <p:sp>
        <p:nvSpPr>
          <p:cNvPr id="25" name="Title 24"/>
          <p:cNvSpPr>
            <a:spLocks noGrp="1"/>
          </p:cNvSpPr>
          <p:nvPr>
            <p:ph type="ctrTitle" idx="14"/>
          </p:nvPr>
        </p:nvSpPr>
        <p:spPr/>
        <p:txBody>
          <a:bodyPr/>
          <a:lstStyle/>
          <a:p>
            <a:endParaRPr lang="en-US"/>
          </a:p>
        </p:txBody>
      </p:sp>
      <p:sp>
        <p:nvSpPr>
          <p:cNvPr id="27" name="Subtitle 26"/>
          <p:cNvSpPr>
            <a:spLocks noGrp="1"/>
          </p:cNvSpPr>
          <p:nvPr>
            <p:ph type="subTitle" idx="15"/>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870650" y="1144200"/>
            <a:ext cx="6919200" cy="3510600"/>
          </a:xfrm>
          <a:prstGeom prst="rect">
            <a:avLst/>
          </a:prstGeom>
        </p:spPr>
        <p:txBody>
          <a:bodyPr spcFirstLastPara="1" wrap="square" lIns="91425" tIns="91425" rIns="91425" bIns="91425" anchor="t" anchorCtr="0">
            <a:noAutofit/>
          </a:bodyPr>
          <a:lstStyle/>
          <a:p>
            <a:pPr marL="571500" lvl="0" indent="-342900" algn="l" rtl="0">
              <a:lnSpc>
                <a:spcPct val="100000"/>
              </a:lnSpc>
              <a:spcBef>
                <a:spcPts val="0"/>
              </a:spcBef>
              <a:spcAft>
                <a:spcPts val="0"/>
              </a:spcAft>
              <a:buFont typeface="Wingdings" panose="05000000000000000000" pitchFamily="2" charset="2"/>
              <a:buChar char="Ø"/>
            </a:pPr>
            <a:r>
              <a:rPr lang="en-US" sz="2400" dirty="0">
                <a:solidFill>
                  <a:srgbClr val="434343"/>
                </a:solidFill>
              </a:rPr>
              <a:t>Introduction</a:t>
            </a:r>
            <a:endParaRPr lang="en-US" sz="2400" dirty="0">
              <a:solidFill>
                <a:srgbClr val="434343"/>
              </a:solidFill>
            </a:endParaRPr>
          </a:p>
          <a:p>
            <a:pPr marL="571500" lvl="0" indent="-342900" algn="l" rtl="0">
              <a:lnSpc>
                <a:spcPct val="100000"/>
              </a:lnSpc>
              <a:spcBef>
                <a:spcPts val="0"/>
              </a:spcBef>
              <a:spcAft>
                <a:spcPts val="0"/>
              </a:spcAft>
              <a:buFont typeface="Wingdings" panose="05000000000000000000" pitchFamily="2" charset="2"/>
              <a:buChar char="Ø"/>
            </a:pPr>
            <a:r>
              <a:rPr lang="en-US" sz="2400" dirty="0">
                <a:solidFill>
                  <a:srgbClr val="434343"/>
                </a:solidFill>
              </a:rPr>
              <a:t>Methods</a:t>
            </a:r>
            <a:endParaRPr lang="en-US" sz="2400" dirty="0">
              <a:solidFill>
                <a:srgbClr val="434343"/>
              </a:solidFill>
            </a:endParaRPr>
          </a:p>
          <a:p>
            <a:pPr marL="571500" lvl="0" indent="-342900" algn="l" rtl="0">
              <a:lnSpc>
                <a:spcPct val="100000"/>
              </a:lnSpc>
              <a:spcBef>
                <a:spcPts val="0"/>
              </a:spcBef>
              <a:spcAft>
                <a:spcPts val="0"/>
              </a:spcAft>
              <a:buFont typeface="Wingdings" panose="05000000000000000000" pitchFamily="2" charset="2"/>
              <a:buChar char="Ø"/>
            </a:pPr>
            <a:r>
              <a:rPr lang="en-US" sz="2400" dirty="0">
                <a:solidFill>
                  <a:srgbClr val="434343"/>
                </a:solidFill>
              </a:rPr>
              <a:t>Results</a:t>
            </a:r>
            <a:endParaRPr lang="en-US" sz="2400" dirty="0">
              <a:solidFill>
                <a:srgbClr val="434343"/>
              </a:solidFill>
            </a:endParaRPr>
          </a:p>
          <a:p>
            <a:pPr marL="571500" lvl="0" indent="-342900" algn="l" rtl="0">
              <a:lnSpc>
                <a:spcPct val="100000"/>
              </a:lnSpc>
              <a:spcBef>
                <a:spcPts val="0"/>
              </a:spcBef>
              <a:spcAft>
                <a:spcPts val="0"/>
              </a:spcAft>
              <a:buFont typeface="Wingdings" panose="05000000000000000000" pitchFamily="2" charset="2"/>
              <a:buChar char="Ø"/>
            </a:pPr>
            <a:r>
              <a:rPr lang="en-US" sz="2400" dirty="0">
                <a:solidFill>
                  <a:srgbClr val="434343"/>
                </a:solidFill>
              </a:rPr>
              <a:t>Discussions</a:t>
            </a:r>
            <a:endParaRPr lang="en-US" sz="2400" dirty="0">
              <a:solidFill>
                <a:srgbClr val="434343"/>
              </a:solidFill>
            </a:endParaRPr>
          </a:p>
          <a:p>
            <a:pPr marL="457200" lvl="0" indent="-228600" algn="l" rtl="0">
              <a:lnSpc>
                <a:spcPct val="100000"/>
              </a:lnSpc>
              <a:spcBef>
                <a:spcPts val="0"/>
              </a:spcBef>
              <a:spcAft>
                <a:spcPts val="0"/>
              </a:spcAft>
              <a:buNone/>
            </a:pPr>
            <a:endParaRPr dirty="0">
              <a:solidFill>
                <a:srgbClr val="434343"/>
              </a:solidFill>
            </a:endParaRPr>
          </a:p>
        </p:txBody>
      </p:sp>
      <p:sp>
        <p:nvSpPr>
          <p:cNvPr id="159" name="Google Shape;159;p34"/>
          <p:cNvSpPr txBox="1">
            <a:spLocks noGrp="1"/>
          </p:cNvSpPr>
          <p:nvPr>
            <p:ph type="ctrTitle"/>
          </p:nvPr>
        </p:nvSpPr>
        <p:spPr>
          <a:xfrm>
            <a:off x="1964851" y="352850"/>
            <a:ext cx="5214300" cy="94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dirty="0"/>
              <a:t>Outline</a:t>
            </a:r>
            <a:endParaRPr dirty="0"/>
          </a:p>
        </p:txBody>
      </p:sp>
      <p:sp>
        <p:nvSpPr>
          <p:cNvPr id="160" name="Google Shape;160;p34"/>
          <p:cNvSpPr txBox="1"/>
          <p:nvPr/>
        </p:nvSpPr>
        <p:spPr>
          <a:xfrm>
            <a:off x="1386375" y="4367000"/>
            <a:ext cx="6214200" cy="524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5" name="Title 4"/>
          <p:cNvSpPr>
            <a:spLocks noGrp="1"/>
          </p:cNvSpPr>
          <p:nvPr>
            <p:ph type="ctrTitle" idx="2"/>
          </p:nvPr>
        </p:nvSpPr>
        <p:spPr/>
        <p:txBody>
          <a:bodyPr/>
          <a:lstStyle/>
          <a:p>
            <a:endParaRPr lang="en-US"/>
          </a:p>
        </p:txBody>
      </p:sp>
      <p:sp>
        <p:nvSpPr>
          <p:cNvPr id="7" name="Subtitle 6"/>
          <p:cNvSpPr>
            <a:spLocks noGrp="1"/>
          </p:cNvSpPr>
          <p:nvPr>
            <p:ph type="subTitle" idx="1"/>
          </p:nvPr>
        </p:nvSpPr>
        <p:spPr/>
        <p:txBody>
          <a:bodyPr/>
          <a:lstStyle/>
          <a:p>
            <a:endParaRPr lang="en-US"/>
          </a:p>
        </p:txBody>
      </p:sp>
      <p:sp>
        <p:nvSpPr>
          <p:cNvPr id="9" name="Title 8"/>
          <p:cNvSpPr>
            <a:spLocks noGrp="1"/>
          </p:cNvSpPr>
          <p:nvPr>
            <p:ph type="ctrTitle" idx="3"/>
          </p:nvPr>
        </p:nvSpPr>
        <p:spPr/>
        <p:txBody>
          <a:bodyPr/>
          <a:lstStyle/>
          <a:p>
            <a:endParaRPr lang="en-US"/>
          </a:p>
        </p:txBody>
      </p:sp>
      <p:sp>
        <p:nvSpPr>
          <p:cNvPr id="11" name="Subtitle 10"/>
          <p:cNvSpPr>
            <a:spLocks noGrp="1"/>
          </p:cNvSpPr>
          <p:nvPr>
            <p:ph type="subTitle" idx="4"/>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5" name="Title 4"/>
          <p:cNvSpPr>
            <a:spLocks noGrp="1"/>
          </p:cNvSpPr>
          <p:nvPr>
            <p:ph type="title" idx="2"/>
          </p:nvPr>
        </p:nvSpPr>
        <p:spPr/>
        <p:txBody>
          <a:bodyPr/>
          <a:lstStyle/>
          <a:p>
            <a:endParaRPr lang="en-US"/>
          </a:p>
        </p:txBody>
      </p:sp>
      <p:sp>
        <p:nvSpPr>
          <p:cNvPr id="7" name="Subtitle 6"/>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5" name="Title 4"/>
          <p:cNvSpPr>
            <a:spLocks noGrp="1"/>
          </p:cNvSpPr>
          <p:nvPr>
            <p:ph type="ctrTitle" idx="7"/>
          </p:nvPr>
        </p:nvSpPr>
        <p:spPr/>
        <p:txBody>
          <a:bodyPr/>
          <a:lstStyle/>
          <a:p>
            <a:endParaRPr lang="en-US"/>
          </a:p>
        </p:txBody>
      </p:sp>
      <p:sp>
        <p:nvSpPr>
          <p:cNvPr id="7" name="Subtitle 6"/>
          <p:cNvSpPr>
            <a:spLocks noGrp="1"/>
          </p:cNvSpPr>
          <p:nvPr>
            <p:ph type="subTitle" idx="1"/>
          </p:nvPr>
        </p:nvSpPr>
        <p:spPr/>
        <p:txBody>
          <a:bodyPr/>
          <a:lstStyle/>
          <a:p>
            <a:endParaRPr lang="en-US"/>
          </a:p>
        </p:txBody>
      </p:sp>
      <p:sp>
        <p:nvSpPr>
          <p:cNvPr id="9" name="Title 8"/>
          <p:cNvSpPr>
            <a:spLocks noGrp="1"/>
          </p:cNvSpPr>
          <p:nvPr>
            <p:ph type="ctrTitle" idx="2"/>
          </p:nvPr>
        </p:nvSpPr>
        <p:spPr/>
        <p:txBody>
          <a:bodyPr/>
          <a:lstStyle/>
          <a:p>
            <a:endParaRPr lang="en-US"/>
          </a:p>
        </p:txBody>
      </p:sp>
      <p:sp>
        <p:nvSpPr>
          <p:cNvPr id="11" name="Title 10"/>
          <p:cNvSpPr>
            <a:spLocks noGrp="1"/>
          </p:cNvSpPr>
          <p:nvPr>
            <p:ph type="ctrTitle" idx="3"/>
          </p:nvPr>
        </p:nvSpPr>
        <p:spPr/>
        <p:txBody>
          <a:bodyPr/>
          <a:lstStyle/>
          <a:p>
            <a:endParaRPr lang="en-US"/>
          </a:p>
        </p:txBody>
      </p:sp>
      <p:sp>
        <p:nvSpPr>
          <p:cNvPr id="13" name="Subtitle 12"/>
          <p:cNvSpPr>
            <a:spLocks noGrp="1"/>
          </p:cNvSpPr>
          <p:nvPr>
            <p:ph type="subTitle" idx="4"/>
          </p:nvPr>
        </p:nvSpPr>
        <p:spPr/>
        <p:txBody>
          <a:bodyPr/>
          <a:lstStyle/>
          <a:p>
            <a:endParaRPr lang="en-US"/>
          </a:p>
        </p:txBody>
      </p:sp>
      <p:sp>
        <p:nvSpPr>
          <p:cNvPr id="15" name="Title 14"/>
          <p:cNvSpPr>
            <a:spLocks noGrp="1"/>
          </p:cNvSpPr>
          <p:nvPr>
            <p:ph type="ctrTitle" idx="5"/>
          </p:nvPr>
        </p:nvSpPr>
        <p:spPr/>
        <p:txBody>
          <a:bodyPr/>
          <a:lstStyle/>
          <a:p>
            <a:endParaRPr lang="en-US"/>
          </a:p>
        </p:txBody>
      </p:sp>
      <p:sp>
        <p:nvSpPr>
          <p:cNvPr id="17" name="Subtitle 16"/>
          <p:cNvSpPr>
            <a:spLocks noGrp="1"/>
          </p:cNvSpPr>
          <p:nvPr>
            <p:ph type="subTitle" idx="6"/>
          </p:nvPr>
        </p:nvSpPr>
        <p:spPr/>
        <p:txBody>
          <a:bodyPr/>
          <a:lstStyle/>
          <a:p>
            <a:endParaRPr lang="en-US"/>
          </a:p>
        </p:txBody>
      </p:sp>
      <p:sp>
        <p:nvSpPr>
          <p:cNvPr id="19" name="Subtitle 18"/>
          <p:cNvSpPr>
            <a:spLocks noGrp="1"/>
          </p:cNvSpPr>
          <p:nvPr>
            <p:ph type="subTitle" idx="8"/>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5" name="Title 4"/>
          <p:cNvSpPr>
            <a:spLocks noGrp="1"/>
          </p:cNvSpPr>
          <p:nvPr>
            <p:ph type="title" idx="2"/>
          </p:nvPr>
        </p:nvSpPr>
        <p:spPr/>
        <p:txBody>
          <a:bodyPr/>
          <a:lstStyle/>
          <a:p>
            <a:endParaRPr lang="en-US"/>
          </a:p>
        </p:txBody>
      </p:sp>
      <p:sp>
        <p:nvSpPr>
          <p:cNvPr id="7" name="Subtitle 6"/>
          <p:cNvSpPr>
            <a:spLocks noGrp="1"/>
          </p:cNvSpPr>
          <p:nvPr>
            <p:ph type="subTitle"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
        <p:nvSpPr>
          <p:cNvPr id="5" name="Title 4"/>
          <p:cNvSpPr>
            <a:spLocks noGrp="1"/>
          </p:cNvSpPr>
          <p:nvPr>
            <p:ph type="title" idx="2"/>
          </p:nvPr>
        </p:nvSpPr>
        <p:spPr/>
        <p:txBody>
          <a:bodyPr/>
          <a:lstStyle/>
          <a:p>
            <a:endParaRPr lang="en-US"/>
          </a:p>
        </p:txBody>
      </p:sp>
      <p:sp>
        <p:nvSpPr>
          <p:cNvPr id="7" name="Subtitle 6"/>
          <p:cNvSpPr>
            <a:spLocks noGrp="1"/>
          </p:cNvSpPr>
          <p:nvPr>
            <p:ph type="subTitle"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sp>
        <p:nvSpPr>
          <p:cNvPr id="5" name="Title 4"/>
          <p:cNvSpPr>
            <a:spLocks noGrp="1"/>
          </p:cNvSpPr>
          <p:nvPr>
            <p:ph type="ctrTitle"/>
          </p:nvPr>
        </p:nvSpPr>
        <p:spPr/>
        <p:txBody>
          <a:bodyPr/>
          <a:lstStyle/>
          <a:p>
            <a:endParaRPr lang="en-US"/>
          </a:p>
        </p:txBody>
      </p:sp>
      <p:sp>
        <p:nvSpPr>
          <p:cNvPr id="7" name="Text Placeholder 6"/>
          <p:cNvSpPr>
            <a:spLocks noGrp="1"/>
          </p:cNvSpPr>
          <p:nvPr>
            <p:ph type="body" idx="2"/>
          </p:nvPr>
        </p:nvSpPr>
        <p:spPr/>
        <p:txBody>
          <a:bodyPr/>
          <a:lstStyle/>
          <a:p>
            <a:endParaRPr lang="en-US"/>
          </a:p>
        </p:txBody>
      </p:sp>
      <p:sp>
        <p:nvSpPr>
          <p:cNvPr id="9" name="Subtitle 8"/>
          <p:cNvSpPr>
            <a:spLocks noGrp="1"/>
          </p:cNvSpPr>
          <p:nvPr>
            <p:ph type="subTitle" idx="3"/>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4" name="Text Placeholder 3"/>
          <p:cNvSpPr>
            <a:spLocks noGrp="1"/>
          </p:cNvSpPr>
          <p:nvPr>
            <p:ph type="body" idx="1"/>
          </p:nvPr>
        </p:nvSpPr>
        <p:spPr/>
        <p:txBody>
          <a:bodyPr/>
          <a:lstStyle/>
          <a:p>
            <a:pPr marL="177800" indent="0">
              <a:lnSpc>
                <a:spcPct val="150000"/>
              </a:lnSpc>
              <a:buNone/>
            </a:pPr>
            <a:r>
              <a:rPr lang="en-US" sz="1600" dirty="0"/>
              <a:t>Video learning is being widely used on applications like inspection, surveillance, process management and quality control, where a lot of manpower is required to assess the footage. Artificial Intelligence is used to reduce the workload in the video analysis while increasing the accuracy in tasks such as detection and classification.</a:t>
            </a:r>
            <a:endParaRPr lang="en-US" sz="1600" dirty="0"/>
          </a:p>
          <a:p>
            <a:pPr marL="177800" indent="0">
              <a:lnSpc>
                <a:spcPct val="150000"/>
              </a:lnSpc>
              <a:buNone/>
            </a:pPr>
            <a:r>
              <a:rPr lang="en-US" sz="1600" dirty="0"/>
              <a:t>The algorithms use statistics to find patterns in data from small to massive amounts.</a:t>
            </a:r>
            <a:endParaRPr lang="en-US" sz="1600" dirty="0"/>
          </a:p>
        </p:txBody>
      </p:sp>
      <p:sp>
        <p:nvSpPr>
          <p:cNvPr id="3" name="Title 2"/>
          <p:cNvSpPr>
            <a:spLocks noGrp="1"/>
          </p:cNvSpPr>
          <p:nvPr>
            <p:ph type="ctrTitle"/>
          </p:nvPr>
        </p:nvSpPr>
        <p:spPr/>
        <p:txBody>
          <a:bodyPr/>
          <a:lstStyle/>
          <a:p>
            <a:r>
              <a:rPr lang="en-US" sz="2800" dirty="0"/>
              <a:t>Introduction</a:t>
            </a:r>
            <a:endParaRPr lang="en-US" sz="2800" dirty="0"/>
          </a:p>
        </p:txBody>
      </p:sp>
      <p:sp>
        <p:nvSpPr>
          <p:cNvPr id="23" name="Google Shape;170;p35">
            <a:hlinkClick r:id="rId1" action="ppaction://hlinksldjump"/>
          </p:cNvPr>
          <p:cNvSpPr txBox="1"/>
          <p:nvPr/>
        </p:nvSpPr>
        <p:spPr>
          <a:xfrm>
            <a:off x="0" y="1541463"/>
            <a:ext cx="1108075" cy="57785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800"/>
              <a:buFont typeface="Exo 2"/>
              <a:buNone/>
              <a:defRPr sz="2800" b="1" i="0" u="none" strike="noStrike" cap="none">
                <a:solidFill>
                  <a:srgbClr val="434343"/>
                </a:solidFill>
                <a:latin typeface="Exo 2"/>
                <a:ea typeface="Exo 2"/>
                <a:cs typeface="Exo 2"/>
                <a:sym typeface="Exo 2"/>
              </a:defRPr>
            </a:lvl1pPr>
            <a:lvl2pPr marR="0" lvl="1"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2pPr>
            <a:lvl3pPr marR="0" lvl="2"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3pPr>
            <a:lvl4pPr marR="0" lvl="3"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4pPr>
            <a:lvl5pPr marR="0" lvl="4"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5pPr>
            <a:lvl6pPr marR="0" lvl="5"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6pPr>
            <a:lvl7pPr marR="0" lvl="6"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7pPr>
            <a:lvl8pPr marR="0" lvl="7"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8pPr>
            <a:lvl9pPr marR="0" lvl="8" algn="l" rtl="0">
              <a:lnSpc>
                <a:spcPct val="100000"/>
              </a:lnSpc>
              <a:spcBef>
                <a:spcPts val="0"/>
              </a:spcBef>
              <a:spcAft>
                <a:spcPts val="0"/>
              </a:spcAft>
              <a:buClr>
                <a:schemeClr val="dk1"/>
              </a:buClr>
              <a:buSzPts val="2800"/>
              <a:buFont typeface="Exo 2"/>
              <a:buNone/>
              <a:defRPr sz="2800" b="0" i="0" u="none" strike="noStrike" cap="none">
                <a:solidFill>
                  <a:schemeClr val="dk1"/>
                </a:solidFill>
                <a:latin typeface="Exo 2"/>
                <a:ea typeface="Exo 2"/>
                <a:cs typeface="Exo 2"/>
                <a:sym typeface="Exo 2"/>
              </a:defRPr>
            </a:lvl9pPr>
          </a:lstStyle>
          <a:p>
            <a:pPr algn="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3" name="Text Placeholder 2"/>
          <p:cNvSpPr>
            <a:spLocks noGrp="1"/>
          </p:cNvSpPr>
          <p:nvPr>
            <p:ph type="body" idx="1"/>
          </p:nvPr>
        </p:nvSpPr>
        <p:spPr/>
        <p:txBody>
          <a:bodyPr/>
          <a:lstStyle/>
          <a:p>
            <a:pPr marL="177800" indent="0">
              <a:lnSpc>
                <a:spcPct val="150000"/>
              </a:lnSpc>
              <a:buNone/>
            </a:pPr>
            <a:r>
              <a:rPr lang="en-US" sz="1600" dirty="0"/>
              <a:t>The project contains set of libraries for </a:t>
            </a:r>
            <a:r>
              <a:rPr lang="en-US" sz="1600" dirty="0" err="1"/>
              <a:t>NeoCortex</a:t>
            </a:r>
            <a:r>
              <a:rPr lang="en-US" sz="1600" dirty="0"/>
              <a:t> API which focuses on implementation of Hierarchical Temporal Memory Cortical Learning Algorithm.</a:t>
            </a:r>
            <a:endParaRPr lang="en-US" sz="1600" dirty="0"/>
          </a:p>
          <a:p>
            <a:pPr marL="177800" indent="0">
              <a:lnSpc>
                <a:spcPct val="150000"/>
              </a:lnSpc>
              <a:buNone/>
            </a:pPr>
            <a:r>
              <a:rPr lang="en-US" sz="1600" dirty="0"/>
              <a:t>The project includes the Spatial Pooler, Temporal Pooler, various encoders and </a:t>
            </a:r>
            <a:r>
              <a:rPr lang="en-US" sz="1600" dirty="0" err="1"/>
              <a:t>CorticalNetwork</a:t>
            </a:r>
            <a:r>
              <a:rPr lang="en-US" sz="1600" dirty="0"/>
              <a:t> algorithms.</a:t>
            </a:r>
            <a:endParaRPr lang="en-US" sz="1600" dirty="0"/>
          </a:p>
          <a:p>
            <a:endParaRPr lang="en-US" dirty="0"/>
          </a:p>
        </p:txBody>
      </p:sp>
      <p:sp>
        <p:nvSpPr>
          <p:cNvPr id="2" name="Title 1"/>
          <p:cNvSpPr>
            <a:spLocks noGrp="1"/>
          </p:cNvSpPr>
          <p:nvPr>
            <p:ph type="ctrTitle"/>
          </p:nvPr>
        </p:nvSpPr>
        <p:spPr/>
        <p:txBody>
          <a:bodyPr/>
          <a:lstStyle/>
          <a:p>
            <a:r>
              <a:rPr lang="en-US" dirty="0"/>
              <a:t>Methods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3" name="Text Placeholder 2"/>
          <p:cNvSpPr>
            <a:spLocks noGrp="1"/>
          </p:cNvSpPr>
          <p:nvPr>
            <p:ph type="body" idx="1"/>
          </p:nvPr>
        </p:nvSpPr>
        <p:spPr/>
        <p:txBody>
          <a:bodyPr/>
          <a:lstStyle/>
          <a:p>
            <a:pPr marL="177800" indent="0">
              <a:lnSpc>
                <a:spcPct val="150000"/>
              </a:lnSpc>
              <a:buNone/>
            </a:pPr>
            <a:r>
              <a:rPr lang="en-US" sz="1600" dirty="0"/>
              <a:t>The model was based on Temporal Memory to learn binary representation of videos. The model then attempted to predict a proceeding frame after the input frame, from which the performance of the model is assessed.</a:t>
            </a:r>
            <a:endParaRPr lang="en-US" sz="1600" dirty="0"/>
          </a:p>
          <a:p>
            <a:pPr marL="177800" indent="0">
              <a:buNone/>
            </a:pPr>
            <a:endParaRPr lang="en-US" sz="1600" dirty="0"/>
          </a:p>
          <a:p>
            <a:pPr marL="177800" indent="0">
              <a:lnSpc>
                <a:spcPct val="150000"/>
              </a:lnSpc>
              <a:buNone/>
            </a:pPr>
            <a:r>
              <a:rPr lang="en-US" sz="1600" dirty="0"/>
              <a:t>The model’s performance was evaluated by two aspects: accuracy and elapsed time of the learning process. </a:t>
            </a:r>
            <a:endParaRPr lang="en-US" sz="1600" dirty="0"/>
          </a:p>
        </p:txBody>
      </p:sp>
      <p:sp>
        <p:nvSpPr>
          <p:cNvPr id="2" name="Title 1"/>
          <p:cNvSpPr>
            <a:spLocks noGrp="1"/>
          </p:cNvSpPr>
          <p:nvPr>
            <p:ph type="ctrTitle"/>
          </p:nvPr>
        </p:nvSpPr>
        <p:spPr/>
        <p:txBody>
          <a:bodyPr/>
          <a:lstStyle/>
          <a:p>
            <a:r>
              <a:rPr lang="en-US" dirty="0"/>
              <a:t>Temporal Memory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3" name="Text Placeholder 2"/>
          <p:cNvSpPr>
            <a:spLocks noGrp="1"/>
          </p:cNvSpPr>
          <p:nvPr>
            <p:ph type="body" idx="1"/>
          </p:nvPr>
        </p:nvSpPr>
        <p:spPr/>
        <p:txBody>
          <a:bodyPr/>
          <a:lstStyle/>
          <a:p>
            <a:pPr marL="177800" indent="0">
              <a:buNone/>
            </a:pPr>
            <a:r>
              <a:rPr lang="en-US" sz="1600" dirty="0"/>
              <a:t>Generating different videos with simple shapes, i.e circle, triangle, rectangle by Python code, which are used as inputs for the Video Learning</a:t>
            </a:r>
            <a:endParaRPr lang="en-US" sz="1600" dirty="0"/>
          </a:p>
          <a:p>
            <a:pPr lvl="1"/>
            <a:r>
              <a:rPr lang="en-US" sz="1600" dirty="0"/>
              <a:t>Angles vary from 0 degree to 360 degree for each shape</a:t>
            </a:r>
            <a:endParaRPr lang="en-US" sz="1600" dirty="0"/>
          </a:p>
          <a:p>
            <a:pPr lvl="1"/>
            <a:r>
              <a:rPr lang="en-US" sz="1600" dirty="0"/>
              <a:t>Test with Run1 and Run2</a:t>
            </a:r>
            <a:endParaRPr lang="en-US" sz="1600" dirty="0"/>
          </a:p>
        </p:txBody>
      </p:sp>
      <p:sp>
        <p:nvSpPr>
          <p:cNvPr id="2" name="Title 1"/>
          <p:cNvSpPr>
            <a:spLocks noGrp="1"/>
          </p:cNvSpPr>
          <p:nvPr>
            <p:ph type="ctrTitle"/>
          </p:nvPr>
        </p:nvSpPr>
        <p:spPr/>
        <p:txBody>
          <a:bodyPr/>
          <a:lstStyle/>
          <a:p>
            <a:r>
              <a:rPr lang="en-US"/>
              <a:t>Methods</a:t>
            </a:r>
            <a:endParaRPr lang="en-US"/>
          </a:p>
        </p:txBody>
      </p:sp>
      <p:sp>
        <p:nvSpPr>
          <p:cNvPr id="227" name="Google Shape;227;p38"/>
          <p:cNvSpPr txBox="1"/>
          <p:nvPr/>
        </p:nvSpPr>
        <p:spPr>
          <a:xfrm>
            <a:off x="3874904" y="1084115"/>
            <a:ext cx="1430700" cy="392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b="1" dirty="0">
              <a:solidFill>
                <a:srgbClr val="FFFFFF"/>
              </a:solidFill>
              <a:latin typeface="Exo 2"/>
              <a:ea typeface="Exo 2"/>
              <a:cs typeface="Exo 2"/>
              <a:sym typeface="Exo 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pPr marL="177800" indent="0">
              <a:buNone/>
            </a:pPr>
            <a:endParaRPr lang="en-US"/>
          </a:p>
        </p:txBody>
      </p:sp>
      <p:sp>
        <p:nvSpPr>
          <p:cNvPr id="3" name="Title 2"/>
          <p:cNvSpPr>
            <a:spLocks noGrp="1"/>
          </p:cNvSpPr>
          <p:nvPr>
            <p:ph type="ctrTitle"/>
          </p:nvPr>
        </p:nvSpPr>
        <p:spPr/>
        <p:txBody>
          <a:bodyPr/>
          <a:p>
            <a:r>
              <a:rPr lang="en-US"/>
              <a:t>Simple Shape Videos</a:t>
            </a:r>
            <a:endParaRPr lang="en-US"/>
          </a:p>
        </p:txBody>
      </p:sp>
      <p:pic>
        <p:nvPicPr>
          <p:cNvPr id="4" name="Picture 3" descr="Picture1"/>
          <p:cNvPicPr>
            <a:picLocks noChangeAspect="1"/>
          </p:cNvPicPr>
          <p:nvPr/>
        </p:nvPicPr>
        <p:blipFill>
          <a:blip r:embed="rId1"/>
          <a:stretch>
            <a:fillRect/>
          </a:stretch>
        </p:blipFill>
        <p:spPr>
          <a:xfrm>
            <a:off x="1964690" y="1144270"/>
            <a:ext cx="5266055" cy="2963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endParaRPr lang="en-US"/>
          </a:p>
        </p:txBody>
      </p:sp>
      <p:sp>
        <p:nvSpPr>
          <p:cNvPr id="3" name="Title 2"/>
          <p:cNvSpPr>
            <a:spLocks noGrp="1"/>
          </p:cNvSpPr>
          <p:nvPr>
            <p:ph type="ctrTitle"/>
          </p:nvPr>
        </p:nvSpPr>
        <p:spPr/>
        <p:txBody>
          <a:bodyPr/>
          <a:p>
            <a:r>
              <a:rPr lang="en-US"/>
              <a:t>Simple Shape Videos</a:t>
            </a:r>
            <a:endParaRPr lang="en-US"/>
          </a:p>
        </p:txBody>
      </p:sp>
      <p:pic>
        <p:nvPicPr>
          <p:cNvPr id="4" name="Picture 3" descr="Picture2"/>
          <p:cNvPicPr>
            <a:picLocks noChangeAspect="1"/>
          </p:cNvPicPr>
          <p:nvPr/>
        </p:nvPicPr>
        <p:blipFill>
          <a:blip r:embed="rId1"/>
          <a:stretch>
            <a:fillRect/>
          </a:stretch>
        </p:blipFill>
        <p:spPr>
          <a:xfrm>
            <a:off x="1964690" y="1144270"/>
            <a:ext cx="5266055" cy="2963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idx="1"/>
          </p:nvPr>
        </p:nvSpPr>
        <p:spPr/>
        <p:txBody>
          <a:bodyPr/>
          <a:p>
            <a:endParaRPr lang="en-US"/>
          </a:p>
        </p:txBody>
      </p:sp>
      <p:sp>
        <p:nvSpPr>
          <p:cNvPr id="3" name="Title 2"/>
          <p:cNvSpPr>
            <a:spLocks noGrp="1"/>
          </p:cNvSpPr>
          <p:nvPr>
            <p:ph type="ctrTitle"/>
          </p:nvPr>
        </p:nvSpPr>
        <p:spPr/>
        <p:txBody>
          <a:bodyPr/>
          <a:p>
            <a:r>
              <a:rPr lang="en-US"/>
              <a:t>Simple Shape Videos</a:t>
            </a:r>
            <a:endParaRPr lang="en-US"/>
          </a:p>
        </p:txBody>
      </p:sp>
      <p:pic>
        <p:nvPicPr>
          <p:cNvPr id="4" name="Picture 3" descr="Picture3"/>
          <p:cNvPicPr>
            <a:picLocks noChangeAspect="1"/>
          </p:cNvPicPr>
          <p:nvPr/>
        </p:nvPicPr>
        <p:blipFill>
          <a:blip r:embed="rId1"/>
          <a:stretch>
            <a:fillRect/>
          </a:stretch>
        </p:blipFill>
        <p:spPr>
          <a:xfrm>
            <a:off x="1964690" y="1144270"/>
            <a:ext cx="5266055" cy="2963545"/>
          </a:xfrm>
          <a:prstGeom prst="rect">
            <a:avLst/>
          </a:prstGeom>
        </p:spPr>
      </p:pic>
    </p:spTree>
  </p:cSld>
  <p:clrMapOvr>
    <a:masterClrMapping/>
  </p:clrMapOvr>
</p:sld>
</file>

<file path=ppt/theme/theme1.xml><?xml version="1.0" encoding="utf-8"?>
<a:theme xmlns:a="http://schemas.openxmlformats.org/drawingml/2006/main" name="Tech Newsletter XL by Slidesgo">
  <a:themeElements>
    <a:clrScheme name="Simple Light">
      <a:dk1>
        <a:srgbClr val="000000"/>
      </a:dk1>
      <a:lt1>
        <a:srgbClr val="FFFFFF"/>
      </a:lt1>
      <a:dk2>
        <a:srgbClr val="595959"/>
      </a:dk2>
      <a:lt2>
        <a:srgbClr val="EEEEEE"/>
      </a:lt2>
      <a:accent1>
        <a:srgbClr val="F3F3F3"/>
      </a:accent1>
      <a:accent2>
        <a:srgbClr val="D9D9D9"/>
      </a:accent2>
      <a:accent3>
        <a:srgbClr val="B7B7B7"/>
      </a:accent3>
      <a:accent4>
        <a:srgbClr val="999999"/>
      </a:accent4>
      <a:accent5>
        <a:srgbClr val="666666"/>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2103</Words>
  <Application>WPS Presentation</Application>
  <PresentationFormat>On-screen Show (16:9)</PresentationFormat>
  <Paragraphs>63</Paragraphs>
  <Slides>28</Slides>
  <Notes>22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SimSun</vt:lpstr>
      <vt:lpstr>Wingdings</vt:lpstr>
      <vt:lpstr>Arial</vt:lpstr>
      <vt:lpstr>Exo 2</vt:lpstr>
      <vt:lpstr>Roboto Condensed Light</vt:lpstr>
      <vt:lpstr>Fira Sans Extra Condensed Medium</vt:lpstr>
      <vt:lpstr>Nunito Light</vt:lpstr>
      <vt:lpstr>Microsoft YaHei</vt:lpstr>
      <vt:lpstr>Arial Unicode MS</vt:lpstr>
      <vt:lpstr>Segoe Print</vt:lpstr>
      <vt:lpstr>Tech Newsletter XL by Slidesgo</vt:lpstr>
      <vt:lpstr>Software Engineering lecturer: Damir Dobric </vt:lpstr>
      <vt:lpstr>Outline</vt:lpstr>
      <vt:lpstr>Introduction</vt:lpstr>
      <vt:lpstr>Methods</vt:lpstr>
      <vt:lpstr>Temporal Memory</vt:lpstr>
      <vt:lpstr>PowerPoint 演示文稿</vt:lpstr>
      <vt:lpstr>PowerPoint 演示文稿</vt:lpstr>
      <vt:lpstr>PowerPoint 演示文稿</vt:lpstr>
      <vt:lpstr>PowerPoint 演示文稿</vt:lpstr>
      <vt:lpstr>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and Investigation of Video Learning</dc:title>
  <dc:creator/>
  <cp:lastModifiedBy>MSI GF65</cp:lastModifiedBy>
  <cp:revision>19</cp:revision>
  <dcterms:created xsi:type="dcterms:W3CDTF">2022-03-30T05:57:31Z</dcterms:created>
  <dcterms:modified xsi:type="dcterms:W3CDTF">2022-03-30T06:31:20Z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