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0" r:id="rId5"/>
    <p:sldId id="261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74" d="100"/>
          <a:sy n="174" d="100"/>
        </p:scale>
        <p:origin x="139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Otterson" userId="4bbd96b3698748f8" providerId="LiveId" clId="{25FCC1C9-6C64-4C55-AC98-518AF6797C9D}"/>
    <pc:docChg chg="addSld modSld">
      <pc:chgData name="Scott Otterson" userId="4bbd96b3698748f8" providerId="LiveId" clId="{25FCC1C9-6C64-4C55-AC98-518AF6797C9D}" dt="2023-12-07T16:05:21.008" v="3" actId="14100"/>
      <pc:docMkLst>
        <pc:docMk/>
      </pc:docMkLst>
      <pc:sldChg chg="addSp modSp new mod">
        <pc:chgData name="Scott Otterson" userId="4bbd96b3698748f8" providerId="LiveId" clId="{25FCC1C9-6C64-4C55-AC98-518AF6797C9D}" dt="2023-12-07T16:05:21.008" v="3" actId="14100"/>
        <pc:sldMkLst>
          <pc:docMk/>
          <pc:sldMk cId="1568663291" sldId="262"/>
        </pc:sldMkLst>
        <pc:spChg chg="add mod">
          <ac:chgData name="Scott Otterson" userId="4bbd96b3698748f8" providerId="LiveId" clId="{25FCC1C9-6C64-4C55-AC98-518AF6797C9D}" dt="2023-12-07T16:05:21.008" v="3" actId="14100"/>
          <ac:spMkLst>
            <pc:docMk/>
            <pc:sldMk cId="1568663291" sldId="262"/>
            <ac:spMk id="4" creationId="{D24D8FA4-1F14-A671-8128-0CAA043C56AA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3:43:50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 4007 0 0,'1'-26'4717'0'0,"0"20"-3523"0"0,0 0-1 0 0,-1 0 0 0 0,0 0 1 0 0,0 0-1 0 0,-2-9 1 0 0,0 10 1073 0 0,13 7-1980 0 0,-1-4-317 0 0,0 0 1 0 0,-1-1-1 0 0,0 0 0 0 0,1-1 0 0 0,-1 0 1 0 0,-1 0-1 0 0,1-1 0 0 0,15-11 0 0 0,21-11 322 0 0,-39 24-203 0 0,1 0 0 0 0,-1 1 0 0 0,0 0-1 0 0,9-2 1 0 0,-14 4-82 0 0,0-1 1 0 0,-1 1-1 0 0,1 0 0 0 0,0 0 0 0 0,-1 0 0 0 0,1 0 0 0 0,0 0 1 0 0,0-1-1 0 0,-1 1 0 0 0,1 0 0 0 0,0 1 0 0 0,0-1 0 0 0,-1 0 1 0 0,1 0-1 0 0,0 0 0 0 0,0 0 0 0 0,-1 0 0 0 0,1 1 0 0 0,0-1 1 0 0,-1 0-1 0 0,1 1 0 0 0,-1-1 0 0 0,1 1 0 0 0,0-1 0 0 0,-1 0 1 0 0,1 1-1 0 0,-1-1 0 0 0,1 1 0 0 0,-1 0 0 0 0,1-1 0 0 0,-1 1 1 0 0,1-1-1 0 0,-1 1 0 0 0,0 0 0 0 0,1-1 0 0 0,-1 1 0 0 0,0 0 1 0 0,0-1-1 0 0,1 1 0 0 0,-1 0 0 0 0,0-1 0 0 0,0 1 1 0 0,0 0-1 0 0,0 0 0 0 0,0-1 0 0 0,0 1 0 0 0,0 0 0 0 0,0 0 1 0 0,0-1-1 0 0,0 1 0 0 0,0 0 0 0 0,-1 1 0 0 0,-1 6 4 0 0,0 0 0 0 0,-1 0 0 0 0,0 0 1 0 0,0 0-1 0 0,-1-1 0 0 0,-4 8 0 0 0,-32 44 113 0 0,23-36-96 0 0,-20 24-89 0 0,25-34-184 0 0,1 1 0 0 0,1 0 0 0 0,-13 22 1 0 0,23-35 205 0 0,-1 0 1 0 0,1 0 0 0 0,0-1-1 0 0,0 1 1 0 0,0 0 0 0 0,0 0-1 0 0,0-1 1 0 0,0 1 0 0 0,0 0-1 0 0,0 0 1 0 0,0 0 0 0 0,0-1-1 0 0,1 1 1 0 0,-1 0 0 0 0,0 0-1 0 0,0-1 1 0 0,1 1 0 0 0,-1 0-1 0 0,0-1 1 0 0,1 1 0 0 0,-1 0-1 0 0,1-1 1 0 0,-1 1 0 0 0,1-1-1 0 0,-1 1 1 0 0,1-1 0 0 0,-1 1-1 0 0,1-1 1 0 0,0 1 0 0 0,-1-1-1 0 0,1 1 1 0 0,0-1 0 0 0,-1 0 0 0 0,1 1-1 0 0,0-1 1 0 0,-1 0 0 0 0,1 1-1 0 0,1-1 1 0 0,35 11-730 0 0,-30-10 641 0 0,-3 0 60 0 0,1 0 1 0 0,-1 0-1 0 0,0 1 0 0 0,1-1 0 0 0,-1 1 0 0 0,0 0 1 0 0,0 0-1 0 0,0 1 0 0 0,6 4 0 0 0,-8-5 47 0 0,-1-1-1 0 0,0 1 0 0 0,0-1 0 0 0,0 1 1 0 0,0-1-1 0 0,0 1 0 0 0,-1-1 1 0 0,1 1-1 0 0,0 0 0 0 0,-1-1 0 0 0,1 1 1 0 0,-1 0-1 0 0,0 0 0 0 0,1 0 1 0 0,-1-1-1 0 0,0 1 0 0 0,0 0 0 0 0,0 0 1 0 0,0 0-1 0 0,0-1 0 0 0,-1 1 1 0 0,1 0-1 0 0,-1 0 0 0 0,1 0 0 0 0,-1-1 1 0 0,1 1-1 0 0,-3 3 0 0 0,1 0 117 0 0,-1-1 1 0 0,0 1-1 0 0,0-1 0 0 0,0 1 0 0 0,-1-1 0 0 0,0 0 0 0 0,0 0 0 0 0,0 0 0 0 0,0-1 1 0 0,0 0-1 0 0,-1 1 0 0 0,1-2 0 0 0,-1 1 0 0 0,0 0 0 0 0,0-1 0 0 0,0 0 1 0 0,0 0-1 0 0,0 0 0 0 0,-8 1 0 0 0,11-3-116 0 0,0 0 0 0 0,-1 0 1 0 0,1-1-1 0 0,0 1 0 0 0,0-1 0 0 0,0 1 1 0 0,0-1-1 0 0,0 0 0 0 0,0 1 0 0 0,1-1 1 0 0,-1 0-1 0 0,0 0 0 0 0,0 0 0 0 0,0-1 1 0 0,1 1-1 0 0,-1 0 0 0 0,1-1 0 0 0,-1 1 1 0 0,1-1-1 0 0,0 1 0 0 0,-2-3 0 0 0,-2-3-676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3:43:55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4511 0 0,'-6'1'3488'0'0,"11"2"-2114"0"0,8 2-706 0 0,1-4-220 0 0,-1-1 0 0 0,1 0 0 0 0,16-2 1 0 0,-16 0-42 0 0,-1 1 1 0 0,1 1-1 0 0,17 2 0 0 0,-31-2-408 0 0,0 0 0 0 0,0 0 0 0 0,0 0 1 0 0,0 0-1 0 0,0 0 0 0 0,0 0 0 0 0,1 0 0 0 0,-1 0 0 0 0,0 0 0 0 0,0 0 0 0 0,0 0 0 0 0,0 0 0 0 0,0 0 0 0 0,0 0 0 0 0,0 0 0 0 0,0 0 0 0 0,0 0 0 0 0,0 0 0 0 0,0 0 0 0 0,0 1 1 0 0,1-1-1 0 0,-1 0 0 0 0,0 0 0 0 0,0 0 0 0 0,0 0 0 0 0,0 0 0 0 0,0 0 0 0 0,0 0 0 0 0,0 0 0 0 0,0 0 0 0 0,0 0 0 0 0,0 1 0 0 0,0-1 0 0 0,0 0 0 0 0,0 0 0 0 0,0 0 0 0 0,0 0 1 0 0,0 0-1 0 0,0 0 0 0 0,0 0 0 0 0,0 0 0 0 0,0 0 0 0 0,0 1 0 0 0,0-1 0 0 0,0 0 0 0 0,0 0 0 0 0,0 0 0 0 0,-1 0 0 0 0,1 0 0 0 0,0 0 0 0 0,0 0 0 0 0,0 0 0 0 0,0 0 0 0 0,-6 8-122 0 0,-10 5-162 0 0,16-12 275 0 0,-20 14-658 0 0,-26 23-1351 0 0,42-35 1612 0 0,1 1-1 0 0,-1 0 0 0 0,1 0 1 0 0,0 0-1 0 0,0 0 1 0 0,0 1-1 0 0,1-1 1 0 0,-4 9-1 0 0,5-12 318 0 0,1 0-1 0 0,0 0 1 0 0,-1 0-1 0 0,1 1 1 0 0,0-1-1 0 0,0 0 1 0 0,0 0-1 0 0,0 0 1 0 0,0 0-1 0 0,0 0 0 0 0,0 0 1 0 0,0 0-1 0 0,1 0 1 0 0,-1 0-1 0 0,0 0 1 0 0,1 0-1 0 0,-1 0 1 0 0,0 0-1 0 0,1 0 1 0 0,-1 0-1 0 0,1 0 1 0 0,0 0-1 0 0,-1 0 1 0 0,1 0-1 0 0,0-1 0 0 0,-1 1 1 0 0,1 0-1 0 0,0 0 1 0 0,0-1-1 0 0,0 1 1 0 0,0-1-1 0 0,0 1 1 0 0,1 0-1 0 0,5 2 71 0 0,0 0 0 0 0,0 0-1 0 0,1-1 1 0 0,8 1 0 0 0,14 6 1094 0 0,-29-8-1035 0 0,0-1 0 0 0,0 1 0 0 0,-1-1 0 0 0,1 1 0 0 0,0-1-1 0 0,0 1 1 0 0,-1-1 0 0 0,1 1 0 0 0,0 0 0 0 0,-1-1 0 0 0,1 1 0 0 0,-1 0 0 0 0,1 0 0 0 0,-1-1-1 0 0,1 1 1 0 0,-1 0 0 0 0,0 0 0 0 0,1 0 0 0 0,-1 0 0 0 0,0 0 0 0 0,0-1 0 0 0,1 1 0 0 0,-1 0-1 0 0,0 0 1 0 0,0 0 0 0 0,0 0 0 0 0,0 1 0 0 0,-1 0 40 0 0,0 1 1 0 0,1-1-1 0 0,-1 0 1 0 0,0 0-1 0 0,0 0 0 0 0,0 0 1 0 0,0 0-1 0 0,-1 0 0 0 0,1 0 1 0 0,-3 2-1 0 0,-4 4 391 0 0,0 0 0 0 0,0-1 0 0 0,-16 9-1 0 0,23-15-334 0 0,-19 11 757 0 0,20-12-844 0 0,0 0-1 0 0,-1 1 1 0 0,1-1 0 0 0,0 0 0 0 0,-1 0-1 0 0,1 1 1 0 0,-1-1 0 0 0,1 0-1 0 0,0 0 1 0 0,-1 0 0 0 0,1 0 0 0 0,-1 1-1 0 0,1-1 1 0 0,0 0 0 0 0,-1 0 0 0 0,1 0-1 0 0,-1 0 1 0 0,1 0 0 0 0,-1 0-1 0 0,1 0 1 0 0,-1 0 0 0 0,1 0 0 0 0,0 0-1 0 0,-1 0 1 0 0,1 0 0 0 0,-1-1 0 0 0,1 1-1 0 0,-1 0 1 0 0,1 0 0 0 0,0 0-1 0 0,-1 0 1 0 0,1-1 0 0 0,0 1 0 0 0,-1 0-1 0 0,1-1 1 0 0,0 1 0 0 0,-1 0 0 0 0,0-1-1 0 0,6-12-3 0 0,-2 7-360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3:43:55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1503 0 0,'3'-2'374'0'0,"1"0"0"0"0,-1 0 0 0 0,1 0 0 0 0,-1 0 0 0 0,1 1-1 0 0,4-2 1 0 0,12-5 1147 0 0,12-12 1075 0 0,-22 13-1401 0 0,0 0 1 0 0,1 1-1 0 0,-1 1 1 0 0,22-8-1 0 0,-32 13-1120 0 0,1 0 0 0 0,-1 0 1 0 0,1-1-1 0 0,-1 1 0 0 0,1 0 0 0 0,-1 0 1 0 0,1 0-1 0 0,-1 0 0 0 0,1 0 0 0 0,-1 0 1 0 0,1 0-1 0 0,-1 0 0 0 0,1 0 0 0 0,-1 0 1 0 0,1 1-1 0 0,-1-1 0 0 0,1 0 0 0 0,-1 0 0 0 0,1 0 1 0 0,-1 1-1 0 0,1-1 0 0 0,-1 0 0 0 0,1 0 1 0 0,-1 1-1 0 0,0-1 0 0 0,1 0 0 0 0,0 2 1 0 0,-1-1 0 0 0,1 0 1 0 0,0 0-1 0 0,-1 0 1 0 0,0 0 0 0 0,1 1-1 0 0,-1-1 1 0 0,0 0 0 0 0,1 0-1 0 0,-1 0 1 0 0,0 1-1 0 0,0 1 1 0 0,-1 5 64 0 0,0 1 1 0 0,-3 15-1 0 0,2-19 26 0 0,-62 223 661 0 0,47-174-696 0 0,16-51-132 0 0,0-3 0 0 0,1 1 0 0 0,-1 0 0 0 0,1 0 0 0 0,0 0 0 0 0,-1 1 0 0 0,1-1 0 0 0,0 0 0 0 0,0 0 0 0 0,0 0 0 0 0,0 0 0 0 0,0 0 0 0 0,0 0 0 0 0,0 0 0 0 0,0 0 0 0 0,0 2 0 0 0,1-4-228 0 0,1 0 1 0 0,-1 0-1 0 0,0 0 0 0 0,0-1 1 0 0,-1 1-1 0 0,1 0 0 0 0,0 0 0 0 0,0-1 1 0 0,1-2-1 0 0,0-2-1103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3:43:56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44 5287 0 0,'0'0'27'0'0,"0"0"0"0"0,0 0-1 0 0,-1 0 1 0 0,1 0 0 0 0,0-1-1 0 0,0 1 1 0 0,0 0 0 0 0,0 0-1 0 0,0 0 1 0 0,0 0 0 0 0,0-1-1 0 0,0 1 1 0 0,0 0 0 0 0,0 0-1 0 0,0 0 1 0 0,0 0 0 0 0,0-1-1 0 0,0 1 1 0 0,0 0 0 0 0,0 0-1 0 0,0 0 1 0 0,0 0 0 0 0,0-1-1 0 0,0 1 1 0 0,0 0 0 0 0,0 0-1 0 0,0 0 1 0 0,0 0 0 0 0,0-1-1 0 0,0 1 1 0 0,0 0 0 0 0,0 0-1 0 0,0 0 1 0 0,1 0 0 0 0,-1 0-1 0 0,0-1 1 0 0,0 1 0 0 0,0 0-1 0 0,0 0 1 0 0,0 0 0 0 0,0 0-1 0 0,1 0 1 0 0,-1 0 0 0 0,0-1-1 0 0,12-4 1349 0 0,14-2 1197 0 0,33 0 1572 0 0,-32 5-3915 0 0,34-9 1 0 0,-53 9-1664 0 0,0-1-3538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3:43:56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 3359 0 0,'-3'0'221'0'0,"-1"0"0"0"0,1 0 0 0 0,0 0 0 0 0,0 1 0 0 0,0-1-1 0 0,0 1 1 0 0,0 0 0 0 0,0 0 0 0 0,0 0 0 0 0,0 0 0 0 0,0 0-1 0 0,-3 3 1 0 0,-4 0 170 0 0,-4 1 575 0 0,0 1 0 0 0,1 1-1 0 0,0 0 1 0 0,0 0 0 0 0,0 1 0 0 0,-21 19 0 0 0,34-27-941 0 0,-1 0 0 0 0,1 1 1 0 0,0-1-1 0 0,0 0 0 0 0,-1 0 0 0 0,1 1 0 0 0,0-1 1 0 0,0 0-1 0 0,-1 0 0 0 0,1 1 0 0 0,0-1 0 0 0,0 0 1 0 0,0 1-1 0 0,-1-1 0 0 0,1 0 0 0 0,0 1 0 0 0,0-1 0 0 0,0 0 1 0 0,0 1-1 0 0,0-1 0 0 0,0 1 0 0 0,0-1 0 0 0,0 0 1 0 0,0 1-1 0 0,0-1 0 0 0,0 0 0 0 0,0 1 0 0 0,0-1 1 0 0,0 1-1 0 0,0-1 0 0 0,0 0 0 0 0,0 1 0 0 0,1-1 1 0 0,-1 1-1 0 0,13 6 418 0 0,24-3 24 0 0,-35-4-386 0 0,27 1 374 0 0,-19-1-267 0 0,0 0-1 0 0,0 0 0 0 0,-1 1 1 0 0,1 0-1 0 0,-1 1 0 0 0,1 0 0 0 0,-1 1 1 0 0,1 0-1 0 0,9 4 0 0 0,-17-6-177 0 0,0 0-1 0 0,-1 0 0 0 0,1 1 1 0 0,0-1-1 0 0,-1 0 0 0 0,1 0 1 0 0,-1 1-1 0 0,1-1 0 0 0,-1 1 1 0 0,0-1-1 0 0,0 1 1 0 0,0 0-1 0 0,1 0 0 0 0,-2-1 1 0 0,1 1-1 0 0,0 0 0 0 0,0 0 1 0 0,-1 0-1 0 0,1 0 0 0 0,0 3 1 0 0,-1-2-6 0 0,0 0 0 0 0,0 0 0 0 0,0 0 0 0 0,-1 1 0 0 0,0-1 0 0 0,1 0 0 0 0,-1 0 0 0 0,0 0 0 0 0,0 0 0 0 0,-1 0 0 0 0,-2 5 0 0 0,-2 2 100 0 0,-1-1 1 0 0,0 0-1 0 0,0 0 0 0 0,-1-1 0 0 0,0 1 1 0 0,-10 6-1 0 0,14-11-262 0 0,0-1 1 0 0,-1 1 0 0 0,1-1-1 0 0,-1 0 1 0 0,0-1-1 0 0,0 1 1 0 0,0-1-1 0 0,-1 0 1 0 0,1-1 0 0 0,0 1-1 0 0,-1-1 1 0 0,1 0-1 0 0,-7 1 1 0 0,3-3-910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3:43:56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15047 0 0,'5'-4'471'0'0,"-1"1"-1"0"0,1-1 1 0 0,0 1-1 0 0,1 0 1 0 0,-1 0 0 0 0,0 1-1 0 0,1-1 1 0 0,9-2-1 0 0,-3 2 191 0 0,1 0 0 0 0,-1 1 0 0 0,14-2 0 0 0,-15 4-544 0 0,1 1-1 0 0,0 0 1 0 0,-1 1 0 0 0,20 4 0 0 0,9 2-547 0 0,-21-5 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3:44:19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61 3007 0 0,'0'0'63'0'0,"-1"0"-1"0"0,1-1 0 0 0,-1 1 0 0 0,1 0 0 0 0,-1-1 0 0 0,1 1 0 0 0,-1 0 0 0 0,1-1 0 0 0,0 1 0 0 0,-1 0 0 0 0,1-1 0 0 0,0 1 0 0 0,-1-1 0 0 0,1 1 0 0 0,0-1 1 0 0,0 1-1 0 0,-1-1 0 0 0,1 1 0 0 0,0-1 0 0 0,0 1 0 0 0,0-1 0 0 0,0 1 0 0 0,0-1 0 0 0,-1 1 0 0 0,1-1 0 0 0,0 1 0 0 0,0-1 0 0 0,0 1 0 0 0,1-1 0 0 0,-1 1 0 0 0,0-1 1 0 0,0 0-1 0 0,0 1 0 0 0,1-1 0 0 0,3-20 2204 0 0,3 6-1989 0 0,-7 15-354 0 0,0-1-1 0 0,0 1 1 0 0,1-1 0 0 0,-1 1 0 0 0,0-1-1 0 0,0 1 1 0 0,1-1 0 0 0,-1 1 0 0 0,0-1-1 0 0,1 1 1 0 0,-1-1 0 0 0,0 1 0 0 0,1 0-1 0 0,-1-1 1 0 0,1 1 0 0 0,-1 0 0 0 0,1-1-1 0 0,-1 1 1 0 0,1 0 0 0 0,-1 0 0 0 0,1-1-1 0 0,1 2-498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3:44:20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1 999 0 0,'-7'0'9'0'0,"8"3"10"0"0,-1-2-18 0 0,1-1 1 0 0,-1 1-1 0 0,1 0 0 0 0,-1-1 0 0 0,1 1 1 0 0,-1 0-1 0 0,0-1 0 0 0,1 1 1 0 0,-1 0-1 0 0,0 0 0 0 0,0-1 0 0 0,1 1 1 0 0,-1 0-1 0 0,0 0 0 0 0,0 0 0 0 0,-1 4-1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3:44:21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 3511 0 0,'-12'-7'2063'0'0,"10"8"-895"0"0,8 2-1161 0 0,-3-1-2541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3:44:21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1 999 0 0,'-2'1'245'0'0,"-1"1"0"0"0,0-1 0 0 0,1 1 0 0 0,-1 0-1 0 0,1 0 1 0 0,0 0 0 0 0,-1 0 0 0 0,1 0-1 0 0,0 0 1 0 0,0 1 0 0 0,-1 2 0 0 0,30-19 1160 0 0,-20 7-2028 0 0,-5 5 375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3:44:22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 1503 0 0,'-9'-2'218'0'0,"3"0"1273"0"0,15 0-944 0 0,-7 1-540 0 0,-1 1-1 0 0,1 0 1 0 0,-1-1-1 0 0,1 1 1 0 0,-1 0-1 0 0,1 0 1 0 0,-1 0-1 0 0,1 0 1 0 0,0 0-1 0 0,-1 0 1 0 0,1 1-1 0 0,-1-1 0 0 0,1 0 1 0 0,-1 1-1 0 0,1-1 1 0 0,-1 1-1 0 0,1 0 1 0 0,-1-1-1 0 0,0 1 1 0 0,1 0-1 0 0,-1 0 1 0 0,0 0-1 0 0,0 0 1 0 0,1 0-1 0 0,0 1 0 0 0,0 2-6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3:43:51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3511 0 0,'2'3'6687'0'0,"4"-5"-6256"0"0,0 0 1 0 0,-1 0-1 0 0,1-1 0 0 0,-1 0 0 0 0,1 0 1 0 0,7-6-1 0 0,30-28 729 0 0,-32 27-940 0 0,5-3-85 0 0,-11 10-80 0 0,0-1 0 0 0,-1 1 0 0 0,0-1 0 0 0,0 0 0 0 0,0 0 0 0 0,0 0-1 0 0,5-9 1 0 0,-43 61 1439 0 0,23-28-1364 0 0,0 2 0 0 0,-15 43 0 0 0,-7 51 200 0 0,16-50 20 0 0,13-54-256 0 0,-6 27 207 0 0,9-36-272 0 0,1 0-1 0 0,0 0 1 0 0,-1 0-1 0 0,1 0 1 0 0,0 0-1 0 0,1 0 0 0 0,-1 0 1 0 0,0 0-1 0 0,1 0 1 0 0,1 4-1 0 0,-2-7-19 0 0,0 1 0 0 0,0-1 0 0 0,0 0 0 0 0,0 1 0 0 0,1-1 0 0 0,-1 0 0 0 0,0 1 0 0 0,0-1 0 0 0,0 0 0 0 0,1 0 0 0 0,-1 1 0 0 0,0-1 0 0 0,0 0 0 0 0,1 0 0 0 0,-1 1 0 0 0,0-1 0 0 0,1 0 0 0 0,-1 0 0 0 0,0 0 0 0 0,1 1 0 0 0,-1-1 0 0 0,0 0 0 0 0,1 0 0 0 0,-1 0 0 0 0,0 0 0 0 0,1 0 0 0 0,-1 0 0 0 0,0 0 0 0 0,1 0 0 0 0,-1 0 0 0 0,0 0 0 0 0,1 0 0 0 0,-1 0 0 0 0,0 0 0 0 0,1 0 0 0 0,-1 0 0 0 0,1 0 0 0 0,6-4-1010 0 0,-2-1-3558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3:44:23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2503 0 0,'-1'0'108'0'0,"0"0"-1"0"0,0 0 0 0 0,1 0 0 0 0,-1 0 0 0 0,0 0 0 0 0,0 0 0 0 0,0 0 0 0 0,0 0 0 0 0,1 1 1 0 0,-1-1-1 0 0,0 0 0 0 0,0 1 0 0 0,0-1 0 0 0,1 1 0 0 0,-1-1 0 0 0,0 1 0 0 0,1-1 0 0 0,-1 1 1 0 0,0 0-1 0 0,3 3-331 0 0,10-4-887 0 0,11-3-649 0 0,-17 2 1336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3:44:24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 1503 0 0,'-11'-3'4172'0'0,"7"4"-1902"0"0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3:44:24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 3007 0 0,'-11'-6'6006'0'0,"15"7"-5161"0"0,-2 0-1688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3:44:26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20 1999 0 0,'-5'0'2236'0'0,"4"-2"-821"0"0,11-5-599 0 0,20-3-4132 0 0,-26 9 2429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3:44:27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 1503 0 0,'0'0'5'0'0,"0"0"0"0"0,0 0-1 0 0,0 0 1 0 0,0 0 0 0 0,0 0-1 0 0,0 0 1 0 0,0 0-1 0 0,0 0 1 0 0,0 0 0 0 0,-1 0-1 0 0,1-1 1 0 0,0 1 0 0 0,0 0-1 0 0,0 0 1 0 0,0 0-1 0 0,0 0 1 0 0,0 0 0 0 0,0 0-1 0 0,0 0 1 0 0,0 0 0 0 0,0 0-1 0 0,0 0 1 0 0,0 0-1 0 0,0 0 1 0 0,0 0 0 0 0,0 0-1 0 0,0 0 1 0 0,0 0 0 0 0,0 0-1 0 0,0 0 1 0 0,0-1-1 0 0,0 1 1 0 0,0 0 0 0 0,0 0-1 0 0,0 0 1 0 0,0 0 0 0 0,0 0-1 0 0,0 0 1 0 0,0 0-1 0 0,0 0 1 0 0,0 0 0 0 0,0 0-1 0 0,0 0 1 0 0,0 0 0 0 0,0 0-1 0 0,0 0 1 0 0,0 0-1 0 0,0 0 1 0 0,0 0 0 0 0,0 0-1 0 0,0 0 1 0 0,0-1 0 0 0,0 1-1 0 0,1 0 1 0 0,-1 0-1 0 0,0 0 1 0 0,0 0 0 0 0,0 0-1 0 0,0 0 1 0 0,0 0 0 0 0,0 0-1 0 0,0 0 1 0 0,0 0-1 0 0,0 0 1 0 0,0 0 0 0 0,0 0-1 0 0,0 0 1 0 0,0 0 0 0 0,0 0-1 0 0,8 1 708 0 0,-7 0-608 0 0,1-1 0 0 0,0 1-1 0 0,-1-1 1 0 0,1 1-1 0 0,-1 0 1 0 0,1 0 0 0 0,-1-1-1 0 0,1 1 1 0 0,1 2-1 0 0,-1 0-103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3:44:27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1999 0 0,'1'-14'3873'0'0,"1"14"-2380"0"0,1 7-3216 0 0,-1-2 583 0 0,0-1-11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3:44:28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26 3511 0 0,'0'0'30'0'0,"0"0"-1"0"0,0 0 0 0 0,-1 0 1 0 0,1 0-1 0 0,0 0 0 0 0,0 0 1 0 0,-1 0-1 0 0,1 1 0 0 0,0-1 1 0 0,-1 0-1 0 0,1 0 0 0 0,0-1 1 0 0,0 1-1 0 0,-1 0 0 0 0,1 0 1 0 0,0 0-1 0 0,-1 0 0 0 0,1 0 1 0 0,0 0-1 0 0,0 0 0 0 0,-1 0 1 0 0,1 0-1 0 0,0-1 0 0 0,0 1 1 0 0,-1 0-1 0 0,1 0 0 0 0,0 0 1 0 0,0-1-1 0 0,0 1 0 0 0,-1 0 1 0 0,1 0-1 0 0,0 0 0 0 0,0-1 1 0 0,0 1-1 0 0,0 0 0 0 0,0 0 1 0 0,-1-1-1 0 0,1 1 0 0 0,0 0 1 0 0,0 0-1 0 0,0-1 0 0 0,0 1 1 0 0,0 0-1 0 0,0-1 1 0 0,0 1-1 0 0,0 0 0 0 0,0 0 1 0 0,0-1-1 0 0,0 1 0 0 0,0 0 1 0 0,0-1-1 0 0,0 1 0 0 0,0 0 1 0 0,0 0-1 0 0,1-1 0 0 0,-1 1 1 0 0,0 0-1 0 0,0 0 0 0 0,0-1 1 0 0,0 1-1 0 0,0 0 0 0 0,1 0 1 0 0,-1-1-1 0 0,0 1 0 0 0,3-10-370 0 0,-2 6-1849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3:44:29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 1503 0 0,'-1'0'327'0'0,"1"0"0"0"0,-1-1-1 0 0,1 1 1 0 0,-1 0-1 0 0,0-1 1 0 0,1 1-1 0 0,-1 0 1 0 0,0 0-1 0 0,1 0 1 0 0,-1 0-1 0 0,0-1 1 0 0,1 1 0 0 0,-1 0-1 0 0,0 0 1 0 0,1 0-1 0 0,-1 1 1 0 0,0-1-1 0 0,1 0 1 0 0,-2 0-1 0 0,-2 2 1874 0 0,13-2-2835 0 0,7 0-1406 0 0,-10 0-742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3:44:30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 3007 0 0,'-11'19'3324'0'0,"11"-18"-3356"0"0,0 0 0 0 0,0 0 0 0 0,0 0 0 0 0,0 0-1 0 0,0 0 1 0 0,0 0 0 0 0,0 0 0 0 0,0 0-1 0 0,0 0 1 0 0,0 0 0 0 0,1 0 0 0 0,-1 0 0 0 0,0-1-1 0 0,1 1 1 0 0,0 2 0 0 0,-1-3-15 0 0,0 0 1 0 0,0 0-1 0 0,1 0 1 0 0,-1 0-1 0 0,0 0 0 0 0,1 1 1 0 0,-1-1-1 0 0,0 0 1 0 0,0 0-1 0 0,1 0 1 0 0,-1 0-1 0 0,0 0 1 0 0,1 0-1 0 0,-1 0 0 0 0,0 0 1 0 0,0 0-1 0 0,1 0 1 0 0,-1 0-1 0 0,0 0 1 0 0,1 0-1 0 0,-1 0 1 0 0,0-1-1 0 0,0 1 0 0 0,1 0 1 0 0,-1 0-1 0 0,0 0 1 0 0,0 0-1 0 0,1 0 1 0 0,-1-1-1 0 0,0 1 0 0 0,1 0 1 0 0,1-2-54 0 0,0 0 1 0 0,-1 0-1 0 0,1 1 0 0 0,0-1 1 0 0,-1 0-1 0 0,1-1 0 0 0,-1 1 1 0 0,1 0-1 0 0,-1 0 0 0 0,0-1 1 0 0,1-2-1 0 0,1-7 89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3:44:31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9 2503 0 0,'0'-1'153'0'0,"0"1"0"0"0,0-1 0 0 0,-1 1 0 0 0,1-1 0 0 0,0 1 0 0 0,0 0 0 0 0,-1-1 0 0 0,1 1 0 0 0,0 0 0 0 0,-1-1 0 0 0,1 1-1 0 0,0 0 1 0 0,-1-1 0 0 0,1 1 0 0 0,-1 0 0 0 0,1 0 0 0 0,0-1 0 0 0,-1 1 0 0 0,1 0 0 0 0,-1 0 0 0 0,0 0 0 0 0,1 0-94 0 0,-1-1 0 0 0,1 1 0 0 0,0 0 0 0 0,0 0 0 0 0,0 0 0 0 0,-1 0 0 0 0,1 0 0 0 0,0 0 0 0 0,0 0 0 0 0,-1 0 0 0 0,1 0 0 0 0,0 0 0 0 0,0 0 0 0 0,-1 0 0 0 0,1 0 1 0 0,0 0-1 0 0,0 0 0 0 0,0 0 0 0 0,-1 0 0 0 0,1 0 0 0 0,0 0 0 0 0,0 0 0 0 0,-1 0 0 0 0,1 1 0 0 0,0-1 0 0 0,0 0 0 0 0,0 0 0 0 0,-1 0 0 0 0,1 0 0 0 0,0 0 0 0 0,0 1 0 0 0,0-1 1 0 0,0 0-1 0 0,-1 0 0 0 0,1 0 0 0 0,0 1 0 0 0,0-1 0 0 0,0 0 0 0 0,0 0 0 0 0,0 0 0 0 0,0 1 0 0 0,0-1 0 0 0,0 0 0 0 0,0 0 0 0 0,0 1 0 0 0,-1-1 0 0 0,7 4-1468 0 0,-4-3 702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3:43:51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1607 0 0,'52'9'4475'0'0,"-40"-9"-2858"0"0,0 0 1 0 0,0-1-1 0 0,18-4 0 0 0,-2-2-4409 0 0,-20 5-1384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3:44:3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1999 0 0,'0'0'235'0'0,"9"-8"3091"0"0,1 0-3320 0 0,-6 8-422 0 0,-3 1 489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3:44:33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17 455 0 0,'-1'-7'1342'0'0,"0"-2"3482"0"0,1 9-4843 0 0,0 0 1 0 0,0 0 0 0 0,0 1-1 0 0,0-1 1 0 0,0 0-1 0 0,0 0 1 0 0,0 0-1 0 0,0 0 1 0 0,0 0-1 0 0,1 0 1 0 0,-1 0-1 0 0,0 0 1 0 0,0 0-1 0 0,0 0 1 0 0,0 0 0 0 0,0 0-1 0 0,0 0 1 0 0,0 0-1 0 0,0 0 1 0 0,0 0-1 0 0,0 0 1 0 0,0 0-1 0 0,0 0 1 0 0,0 0-1 0 0,0 0 1 0 0,0 0-1 0 0,1 0 1 0 0,-1 0 0 0 0,0 0-1 0 0,0 0 1 0 0,0 0-1 0 0,0 0 1 0 0,0 0-1 0 0,0 0 1 0 0,0 0-1 0 0,0 0 1 0 0,0 0-1 0 0,0 0 1 0 0,0 0-1 0 0,0 0 1 0 0,0 0 0 0 0,0 0-1 0 0,0 0 1 0 0,0 0-1 0 0,1-1 1 0 0,-1 1-1 0 0,0 0 1 0 0,0 0-1 0 0,0 0 1 0 0,0 0-1 0 0,0 0 1 0 0,0 0-1 0 0,0 0 1 0 0,0 0 0 0 0,0 0-1 0 0,0 0 1 0 0,0 0-1 0 0,0 0 1 0 0,0 0-1 0 0,0 0 1 0 0,0 0-1 0 0,0-1 1 0 0,0 1-1 0 0,1 1 91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3:44:34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6 1999 0 0,'0'-1'55'0'0,"0"1"46"0"0,0 0 0 0 0,0-1 0 0 0,0 1 0 0 0,0 0-1 0 0,-1 0 1 0 0,1 0 0 0 0,0-1 0 0 0,0 1 0 0 0,0 0 0 0 0,0 0-1 0 0,-1 0 1 0 0,1-1 0 0 0,0 1 0 0 0,0 0 0 0 0,0 0 0 0 0,-1 0-1 0 0,1 0 1 0 0,0 0 0 0 0,0-1 0 0 0,-1 1 0 0 0,1 0 0 0 0,0 0 0 0 0,0 0-1 0 0,-1 0 1 0 0,1 0 0 0 0,0 0 0 0 0,0 0 0 0 0,-1 0 0 0 0,1 0-1 0 0,0 0 1 0 0,0 0 0 0 0,-1 0 0 0 0,1 0 0 0 0,0 0 0 0 0,0 0-1 0 0,-1 0 1 0 0,1 0 0 0 0,0 1 0 0 0,0-1 0 0 0,-1 0 0 0 0,1 0 0 0 0,0 0-1 0 0,0 0 1 0 0,-1 0 0 0 0,1 1 0 0 0,0-1 0 0 0,0 0 0 0 0,0 0-1 0 0,0 0 1 0 0,-1 1 0 0 0,1-1 0 0 0,-12 8 3666 0 0,8-2-2918 0 0,5-5-917 0 0,9-9-2067 0 0,-4 0-1481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3:44:35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1503 0 0,'7'-16'7055'0'0,"-9"25"-5606"0"0,0 0-1136 0 0,4-4-3618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3:44:35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1503 0 0,'2'-3'5913'0'0,"-2"3"-5955"0"0,1-1 0 0 0,0 1 0 0 0,-1-1 0 0 0,1 1-1 0 0,0-1 1 0 0,0 1 0 0 0,-1 0 0 0 0,1 0 0 0 0,0-1-1 0 0,0 1 1 0 0,0 0 0 0 0,0 0 0 0 0,0 0 0 0 0,0 0-1 0 0,2 0-501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3:44:36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 6015 0 0,'0'0'133'0'0,"0"-1"0"0"0,0 1 0 0 0,-1 0-1 0 0,1 0 1 0 0,0-1 0 0 0,0 1-1 0 0,0 0 1 0 0,-1 0 0 0 0,1 0 0 0 0,0 0-1 0 0,0 0 1 0 0,-1-1 0 0 0,1 1-1 0 0,0 0 1 0 0,0 0 0 0 0,-1 0-1 0 0,1 0 1 0 0,0 0 0 0 0,-1 0 0 0 0,1 0-1 0 0,0 0 1 0 0,0 0 0 0 0,-1 0-1 0 0,1 0 1 0 0,0 0 0 0 0,0 0 0 0 0,-1 0-1 0 0,1 0 1 0 0,0 0 0 0 0,-1 0-1 0 0,1 1 1 0 0,0-1 0 0 0,0 0 0 0 0,-1 0-1 0 0,1 0 1 0 0,0 0 0 0 0,0 0-1 0 0,0 1 1 0 0,-1-1 0 0 0,1 0 0 0 0,0 1-1 0 0,-12 5 638 0 0,12-6-748 0 0,-11 8-1398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3:44:37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16 2503 0 0,'0'-1'30'0'0,"0"1"1"0"0,0-1-1 0 0,1 1 0 0 0,-1-1 0 0 0,0 1 0 0 0,0-1 0 0 0,0 1 0 0 0,0-1 0 0 0,0 1 0 0 0,0 0 0 0 0,0-1 0 0 0,0 1 0 0 0,0-1 0 0 0,-1 1 0 0 0,1-1 0 0 0,0 1 0 0 0,0-1 0 0 0,0 1 0 0 0,0-1 0 0 0,-1 1 0 0 0,1 0 0 0 0,0-1 0 0 0,0 1 0 0 0,-1 0 0 0 0,1-1 0 0 0,0 1 0 0 0,-1 0 0 0 0,1-1 1 0 0,0 1-1 0 0,-1 0 0 0 0,1-1 0 0 0,0 1 0 0 0,-1 0 0 0 0,1 0 0 0 0,-1-1 0 0 0,1 1 0 0 0,-1 0 0 0 0,1 0 0 0 0,0 0 0 0 0,-1 0 0 0 0,1 0 0 0 0,-1 0 0 0 0,1 0 0 0 0,-1 0 0 0 0,1 0 0 0 0,-1 0 0 0 0,1 0 0 0 0,-1 0 0 0 0,1 0 0 0 0,-1 0 0 0 0,1 0 0 0 0,0 0 0 0 0,-1 0 0 0 0,1 1 0 0 0,-1-1 1 0 0,1 0-1 0 0,-1 0 0 0 0,1 1 0 0 0,0-1 0 0 0,-1 1 0 0 0,-1 0-50 0 0,0 0 0 0 0,0 1 0 0 0,0-1 0 0 0,0 1 0 0 0,0 0 0 0 0,0-1 0 0 0,1 1 0 0 0,-1 0 1 0 0,1 0-1 0 0,-3 4 0 0 0,4-5 5 0 0,0-1 1 0 0,-1 1 0 0 0,1 0-1 0 0,0 0 1 0 0,0-1 0 0 0,0 1-1 0 0,-1 0 1 0 0,1 0 0 0 0,0 0-1 0 0,0-1 1 0 0,0 1 0 0 0,0 0-1 0 0,0 0 1 0 0,1-1 0 0 0,-1 1-1 0 0,0 0 1 0 0,0 0 0 0 0,0 0-1 0 0,1 0 1 0 0,-1 0 8 0 0,1-1 0 0 0,-1 0 0 0 0,0 0 0 0 0,1 1-1 0 0,-1-1 1 0 0,1 0 0 0 0,-1 1 0 0 0,1-1 0 0 0,-1 0 0 0 0,1 0-1 0 0,-1 0 1 0 0,0 0 0 0 0,1 1 0 0 0,-1-1 0 0 0,1 0 0 0 0,-1 0 0 0 0,1 0-1 0 0,-1 0 1 0 0,1 0 0 0 0,-1 0 0 0 0,1 0 0 0 0,-1 0 0 0 0,1 0-1 0 0,-1-1 1 0 0,1 1 0 0 0,-1 0 0 0 0,1 0 0 0 0,-1 0 0 0 0,1 0 0 0 0,0-1-1 0 0,4-1 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3:44:38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14 999 0 0,'-15'-14'6165'0'0,"15"14"-6122"0"0,10 5 1028 0 0,-5-3-1810 0 0,0 1-2001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3:44:39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5015 0 0,'-1'-1'342'0'0,"1"1"-306"0"0,0 0 1 0 0,0 0 0 0 0,0 0 0 0 0,0 0-1 0 0,1 0 1 0 0,-1 0 0 0 0,0 0 514 0 0,0 0-515 0 0,0 0 1 0 0,0 0 0 0 0,0 0-1 0 0,0 0 1 0 0,0 0 0 0 0,0-1 0 0 0,0 1-1 0 0,0 0 1 0 0,0 0 0 0 0,0 0 0 0 0,0 0-1 0 0,0 0 1 0 0,0 0 0 0 0,0 0-1 0 0,0 0 1 0 0,0 0 0 0 0,0 0 0 0 0,0 0-1 0 0,0 0 1 0 0,0 0 0 0 0,0-1 514 0 0,0 1-515 0 0,0 0 1 0 0,0 0 0 0 0,0 0-1 0 0,0 0 1 0 0,0 0 0 0 0,7 1-412 0 0,10 6-3958 0 0,-16-6 3565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3:44:40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10 1999 0 0,'-1'-1'672'0'0,"-1"0"0"0"0,1 0-1 0 0,0 0 1 0 0,-1 1-1 0 0,1-1 1 0 0,-1 0-1 0 0,0 1 1 0 0,1 0 0 0 0,-1-1-1 0 0,1 1 1 0 0,-1 0-1 0 0,0 0 1 0 0,-2 0-1 0 0,-2-1 366 0 0,7-1-2438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3:43:52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32 103 4511 0 0,'0'-2'88'0'0,"0"1"0"0"0,0 0 0 0 0,-1-1 0 0 0,1 1 0 0 0,0 0 0 0 0,0-1 0 0 0,0 1 0 0 0,0 0 0 0 0,0-1 0 0 0,1 1 0 0 0,-1 0 0 0 0,0 0 0 0 0,1-1 0 0 0,-1 1 0 0 0,1 0 0 0 0,-1 0 0 0 0,1-1 0 0 0,-1 1 0 0 0,1 0 0 0 0,0 0 0 0 0,0 0 0 0 0,-1 0 0 0 0,1 0 0 0 0,2-2 0 0 0,26-26 2258 0 0,-28 28-2198 0 0,5-4 419 0 0,0 0 0 0 0,0 1 0 0 0,0-1 1 0 0,0 2-1 0 0,1-1 0 0 0,-1 1 0 0 0,13-5 1 0 0,-18 8-507 0 0,1-1 0 0 0,-1 1 0 0 0,1-1 0 0 0,0 1-1 0 0,-1 0 1 0 0,1-1 0 0 0,-1 1 0 0 0,1 0 0 0 0,-1 0 0 0 0,1 0 0 0 0,-1 0 0 0 0,1 1 0 0 0,0-1 0 0 0,-1 0 0 0 0,1 1 0 0 0,-1-1 0 0 0,1 1 0 0 0,-1-1 0 0 0,1 1 0 0 0,-1 0 0 0 0,0-1 0 0 0,1 1 0 0 0,-1 0 0 0 0,0 0 0 0 0,0 0 0 0 0,1 0 0 0 0,-1 0 0 0 0,0 0 0 0 0,0 1 0 0 0,0-1 0 0 0,0 0 0 0 0,-1 0 0 0 0,1 1 0 0 0,0-1 0 0 0,0 1 0 0 0,-1-1 0 0 0,1 1 0 0 0,-1-1 0 0 0,1 1 0 0 0,-1-1 0 0 0,0 1 0 0 0,1 1 0 0 0,-1 0-61 0 0,1 0 1 0 0,-1-1 0 0 0,0 1 0 0 0,0-1 0 0 0,0 1 0 0 0,0 0-1 0 0,-1-1 1 0 0,1 1 0 0 0,-1-1 0 0 0,1 1 0 0 0,-1-1 0 0 0,0 1-1 0 0,0-1 1 0 0,0 0 0 0 0,0 1 0 0 0,0-1 0 0 0,-1 0 0 0 0,-1 3-1 0 0,-3 2-237 0 0,-1 0-1 0 0,1-1 0 0 0,-15 11 1 0 0,15-12-258 0 0,0-1 1 0 0,1 1 0 0 0,-1 1-1 0 0,1-1 1 0 0,-8 12-1 0 0,12-17 394 0 0,1 1 1 0 0,0 0-1 0 0,-1 0 0 0 0,1 0 0 0 0,0-1 0 0 0,-1 1 0 0 0,1 0 0 0 0,0 0 0 0 0,0 0 0 0 0,0 0 0 0 0,0 0 0 0 0,0 0 1 0 0,0-1-1 0 0,0 1 0 0 0,0 0 0 0 0,1 0 0 0 0,-1 0 0 0 0,0 0 0 0 0,0 0 0 0 0,1-1 0 0 0,-1 1 0 0 0,0 0 0 0 0,1 0 1 0 0,-1-1-1 0 0,1 1 0 0 0,-1 0 0 0 0,1 0 0 0 0,-1-1 0 0 0,1 1 0 0 0,0-1 0 0 0,-1 1 0 0 0,1 0 0 0 0,0-1 1 0 0,-1 1-1 0 0,1-1 0 0 0,0 0 0 0 0,1 1 0 0 0,5 3-261 0 0,-1-1 0 0 0,1 0 1 0 0,11 3-1 0 0,-11-3 269 0 0,6 1-50 0 0,-6-2 235 0 0,-1 0 0 0 0,0 0-1 0 0,1 1 1 0 0,-1 0-1 0 0,10 6 1 0 0,-15-8-66 0 0,0 0-1 0 0,0 0 1 0 0,0 0-1 0 0,0 0 1 0 0,0 0 0 0 0,0 0-1 0 0,-1 0 1 0 0,1 0-1 0 0,0 0 1 0 0,-1 1-1 0 0,1-1 1 0 0,-1 0 0 0 0,1 0-1 0 0,-1 1 1 0 0,1-1-1 0 0,-1 0 1 0 0,0 1 0 0 0,0-1-1 0 0,0 0 1 0 0,1 1-1 0 0,-1-1 1 0 0,-1 0-1 0 0,1 1 1 0 0,0-1 0 0 0,0 0-1 0 0,0 1 1 0 0,-1-1-1 0 0,1 0 1 0 0,-1 1-1 0 0,1-1 1 0 0,-1 0 0 0 0,1 0-1 0 0,-1 0 1 0 0,-1 2-1 0 0,-2 4 194 0 0,-1-1 0 0 0,0 0 0 0 0,0-1-1 0 0,0 1 1 0 0,-1-1 0 0 0,1 0-1 0 0,-1 0 1 0 0,0-1 0 0 0,-1 0 0 0 0,-13 7-1 0 0,0-1 351 0 0,-1-1 0 0 0,-30 8-1 0 0,48-16-481 0 0,0 0-1 0 0,0-1 1 0 0,0 1-1 0 0,0-1 0 0 0,0 1 1 0 0,0-1-1 0 0,0 0 1 0 0,-6-1-1 0 0,8 1-102 0 0,1 0 1 0 0,-1-1-1 0 0,0 1 1 0 0,0 0-1 0 0,1 0 0 0 0,-1-1 1 0 0,0 1-1 0 0,1-1 0 0 0,-1 1 1 0 0,0-1-1 0 0,1 1 0 0 0,-1-1 1 0 0,0 1-1 0 0,1-1 0 0 0,-1 0 1 0 0,1 1-1 0 0,-1-1 0 0 0,1 0 1 0 0,0 1-1 0 0,-1-1 0 0 0,1 0 1 0 0,0 1-1 0 0,-1-1 0 0 0,1 0 1 0 0,0 0-1 0 0,0 0 0 0 0,-1 1 1 0 0,1-1-1 0 0,0 0 1 0 0,0 0-1 0 0,0 0 0 0 0,0 1 1 0 0,0-1-1 0 0,0 0 0 0 0,1 0 1 0 0,-1-1-1 0 0,2-6-4551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3:44:41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8 107 1999 0 0,'-1'-1'18'0'0,"1"0"67"0"0,-1 0-8 0 0,0 0-1 0 0,1 0 1 0 0,-1 0-1 0 0,1 0 1 0 0,-1 0-1 0 0,1 0 1 0 0,-1 0 0 0 0,1-1-1 0 0,-1 1 1 0 0,1 0-1 0 0,0-2 1 0 0,1-2 177 0 0,0 1 0 0 0,0 0 1 0 0,1 0-1 0 0,-1 0 0 0 0,1 0 0 0 0,0 0 1 0 0,0 0-1 0 0,0 1 0 0 0,1-1 0 0 0,0 1 1 0 0,4-6-1 0 0,1 1-254 0 0,0 1 0 0 0,1 0 0 0 0,12-9-1 0 0,-21 16-2 0 0,1 1 1 0 0,-1-1-1 0 0,0 0 0 0 0,0 0 0 0 0,0 1 0 0 0,1-1 0 0 0,-1 0 0 0 0,0 0 0 0 0,0 1 0 0 0,0-1 0 0 0,0 0 0 0 0,0 0 0 0 0,1 1 0 0 0,-1-1 1 0 0,0 0-1 0 0,0 1 0 0 0,0-1 0 0 0,0 0 0 0 0,0 0 0 0 0,0 1 0 0 0,0-1 0 0 0,0 0 0 0 0,0 1 0 0 0,0-1 0 0 0,0 0 0 0 0,0 0 0 0 0,0 1 0 0 0,0-1 1 0 0,-1 0-1 0 0,1 1 0 0 0,0-1 0 0 0,0 1 0 0 0,-2 12-189 0 0,0-6 255 0 0,0 0-1 0 0,0-1 1 0 0,-1 1-1 0 0,1 0 0 0 0,-2-1 1 0 0,1 1-1 0 0,-1-1 1 0 0,0 0-1 0 0,-8 9 0 0 0,11-13-47 0 0,0-1-1 0 0,0 1 0 0 0,0 0 0 0 0,0-1 1 0 0,1 1-1 0 0,-1 0 0 0 0,0 0 0 0 0,1 0 0 0 0,-1-1 1 0 0,1 1-1 0 0,0 0 0 0 0,-1 0 0 0 0,1 0 1 0 0,0 0-1 0 0,0 0 0 0 0,0 0 0 0 0,1 0 1 0 0,-1-1-1 0 0,1 4 0 0 0,-1-3-34 0 0,1-1 1 0 0,-1 0-1 0 0,1 0 1 0 0,-1 0-1 0 0,1 0 1 0 0,-1 0-1 0 0,1 0 1 0 0,-1 0-1 0 0,1 0 1 0 0,0 0-1 0 0,0 0 0 0 0,-1 0 1 0 0,1-1-1 0 0,0 1 1 0 0,0 0-1 0 0,0 0 1 0 0,0-1-1 0 0,0 1 1 0 0,0-1-1 0 0,0 1 1 0 0,0-1-1 0 0,0 1 0 0 0,0-1 1 0 0,1 0-1 0 0,-1 1 1 0 0,0-1-1 0 0,0 0 1 0 0,0 0-1 0 0,0 0 1 0 0,1 0-1 0 0,-1 0 1 0 0,0 0-1 0 0,2 0 0 0 0,20-9 319 0 0,-17 6-276 0 0,-1 1 0 0 0,0-1 1 0 0,1 1-1 0 0,9-2 0 0 0,-14 4-108 0 0,0 0 0 0 0,-1 0-1 0 0,1 0 1 0 0,0 0 0 0 0,0 0 0 0 0,0 0 0 0 0,0 0 0 0 0,0 0-1 0 0,0 0 1 0 0,-1 0 0 0 0,1 1 0 0 0,0-1 0 0 0,0 0-1 0 0,0 1 1 0 0,0-1 0 0 0,-1 0 0 0 0,1 1 0 0 0,0-1 0 0 0,0 1-1 0 0,-1-1 1 0 0,1 1 0 0 0,0 0 0 0 0,-1-1 0 0 0,1 1-1 0 0,-1 0 1 0 0,1-1 0 0 0,-1 1 0 0 0,1 0 0 0 0,-1 0 0 0 0,1-1-1 0 0,-1 1 1 0 0,0 0 0 0 0,1 0 0 0 0,-1 0 0 0 0,0 1-1 0 0,1 6-480 0 0,2-4 548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3:44:41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2399 0 0,'-4'1'79'0'0,"0"1"0"0"0,0-1 0 0 0,0 0 0 0 0,1 1 0 0 0,-1 0 0 0 0,1 0-1 0 0,-1 0 1 0 0,1 0 0 0 0,0 0 0 0 0,0 1 0 0 0,0-1 0 0 0,0 1 0 0 0,-5 6-1 0 0,33-3 1697 0 0,-24-6-1747 0 0,7 1 39 0 0,0 1 0 0 0,0 0 0 0 0,-1 1 0 0 0,1 0 0 0 0,-1 0 0 0 0,1 1 0 0 0,10 7 0 0 0,-17-10-86 0 0,0-1 0 0 0,0 1 0 0 0,-1 0 0 0 0,1 0 0 0 0,0 0 0 0 0,-1 0 0 0 0,1 0 0 0 0,-1 0 0 0 0,1 0-1 0 0,-1 0 1 0 0,0 0 0 0 0,1 0 0 0 0,-1 0 0 0 0,0 0 0 0 0,0 0 0 0 0,1 0 0 0 0,-1 0 0 0 0,0 0 0 0 0,0 0 0 0 0,0 0 0 0 0,0 1 0 0 0,-1-1 0 0 0,1 0 0 0 0,0 0 0 0 0,0 0 0 0 0,-1 0-1 0 0,1 0 1 0 0,-1 0 0 0 0,1 0 0 0 0,-1 0 0 0 0,1 0 0 0 0,-1 0 0 0 0,1 0 0 0 0,-1 0 0 0 0,-1 0 0 0 0,-3 6-344 0 0,-1-1 0 0 0,0 1 0 0 0,-11 8 0 0 0,4-4-214 0 0,8-6 464 0 0,-1 0 0 0 0,0 0 0 0 0,0 0 0 0 0,-11 5 0 0 0,7-5 102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3:44:4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4807 0 0,'30'9'1959'0'0,"-24"-8"-1941"0"0,0-1 0 0 0,0 0 0 0 0,1 0 0 0 0,-1 0-1 0 0,0-1 1 0 0,0 0 0 0 0,0 0 0 0 0,0 0 0 0 0,0-1 0 0 0,0 0 0 0 0,0 0-1 0 0,0-1 1 0 0,-1 1 0 0 0,10-7 0 0 0,-5 2-29 0 0,-5-5 11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3:45:05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2591 0 0,'4'-6'14'0'0,"2"0"0"0"0,-1 0 0 0 0,1 0-1 0 0,-1 1 1 0 0,2-1 0 0 0,8-5-1 0 0,-8 6-13 0 0,-5 3 0 0 0,0 0 0 0 0,1 0 0 0 0,0 0 0 0 0,-1 1 0 0 0,1-1 0 0 0,0 1 0 0 0,-1-1 0 0 0,1 1 0 0 0,0 0 0 0 0,0 0 0 0 0,0 0 0 0 0,5 0 0 0 0,-7 0 0 0 0,-1 1 0 0 0,1-1 0 0 0,-1 1 0 0 0,0 0 0 0 0,0 0 0 0 0,1 0 0 0 0,-1 0 0 0 0,0 0 0 0 0,0 0 0 0 0,1-1 0 0 0,-1 1 0 0 0,0 0 0 0 0,0 0 0 0 0,0 0 0 0 0,0-1 0 0 0,1 1 0 0 0,-1 0 0 0 0,0 0 0 0 0,0-1 0 0 0,0 1 0 0 0,0 0 0 0 0,0 0 0 0 0,0-1 0 0 0,1 1 0 0 0,-1 0 0 0 0,0 0 0 0 0,0-1 0 0 0,0 1 0 0 0,0 0 0 0 0,0 0 0 0 0,0-1 0 0 0,0 1 0 0 0,0 0 0 0 0,0-1 0 0 0,0 1 0 0 0,-1 0 0 0 0,1 0 0 0 0,0-1 0 0 0,0 1 0 0 0,0 0 0 0 0,0 0 0 0 0,0-1 0 0 0,0 1 0 0 0,-1 0 0 0 0,-3 0 0 0 0,4 0 0 0 0,-1 1 0 0 0,1-1 0 0 0,-1 0 0 0 0,1 0 0 0 0,0 0 0 0 0,-1 1 0 0 0,1-1 0 0 0,-1 0 0 0 0,1 0 0 0 0,-1 0 0 0 0,1 0 0 0 0,0 0 0 0 0,-1 0 0 0 0,1 0 0 0 0,-1 0 0 0 0,1 0 0 0 0,-1 0 0 0 0,1 0 0 0 0,-1 0 0 0 0,1 0 0 0 0,0 0 0 0 0,-1 0 0 0 0,1 0 0 0 0,-1-1 0 0 0,1 1 0 0 0,-1 0 0 0 0,1 0 0 0 0,-2-1 0 0 0,1 1 0 0 0,0 0 0 0 0,-1 0 0 0 0,1 0 0 0 0,0 0 0 0 0,-1 1 0 0 0,1-1 0 0 0,0 0 0 0 0,0 1 0 0 0,-1-1 0 0 0,1 0 0 0 0,0 1 0 0 0,0-1 0 0 0,0 1 0 0 0,-2 1 0 0 0,2-2 0 0 0,0 1 0 0 0,0-1 0 0 0,1 1 0 0 0,-1-1 0 0 0,0 1 0 0 0,0-1 0 0 0,0 0 0 0 0,0 0 0 0 0,0 1 0 0 0,0-1 0 0 0,0 0 0 0 0,0 0 0 0 0,0 0 0 0 0,0 0 0 0 0,-1 0 0 0 0,0-1 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3:45:06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2151 0 0,'0'0'12'0'0,"0"0"0"0"0,0 0 0 0 0,0 0-1 0 0,0 0 1 0 0,0 0 0 0 0,-1 0 0 0 0,1 0-1 0 0,0 0 1 0 0,0 0 0 0 0,0 0 0 0 0,0 0-1 0 0,0 0 1 0 0,0 0 0 0 0,0 0 0 0 0,0 0-1 0 0,0 0 1 0 0,0 0 0 0 0,-1 0 0 0 0,1 0-1 0 0,0 0 1 0 0,0 0 0 0 0,0 0 0 0 0,0 0-1 0 0,0 0 1 0 0,0 0 0 0 0,0 0-1 0 0,0 0 1 0 0,0 0 0 0 0,0 0 0 0 0,0 0-1 0 0,0 0 1 0 0,-1 0 0 0 0,1 0 0 0 0,0 0-1 0 0,0 1 1 0 0,0-1 0 0 0,0 0 0 0 0,0 0-1 0 0,0 0 1 0 0,0 0 0 0 0,0 0 0 0 0,0 0-1 0 0,0 0 1 0 0,0 0 0 0 0,0 0 0 0 0,0 0-1 0 0,0 1 1 0 0,0-1 0 0 0,0 0 0 0 0,0 0-1 0 0,0 0 1 0 0,0 0 0 0 0,0 0-1 0 0,0 0 1 0 0,0 0 0 0 0,0 0 0 0 0,0 0-1 0 0,0 0 1 0 0,0 1 0 0 0,0-1 0 0 0,0 0-1 0 0,1 0 1 0 0,-1 0 0 0 0,0 0-20 0 0,0 0 0 0 0,0 0 1 0 0,0 0-1 0 0,0 0 0 0 0,0 0 1 0 0,0 0-1 0 0,0 1 0 0 0,0-1 1 0 0,0 0-1 0 0,0 0 0 0 0,0 0 0 0 0,0 0 1 0 0,0 0-1 0 0,0 0 0 0 0,0 0 1 0 0,0 0-1 0 0,0 0 0 0 0,0 1 1 0 0,0-1-1 0 0,0 0 0 0 0,0 0 0 0 0,0 0 1 0 0,0 0-1 0 0,0 0 0 0 0,0 0 1 0 0,0 0-1 0 0,0 0 0 0 0,0 0 1 0 0,0 0-1 0 0,0 1 0 0 0,0-1 0 0 0,0 0 1 0 0,0 0-1 0 0,0 0 0 0 0,-1 0 1 0 0,1 0-1 0 0,0 0 0 0 0,0 0 1 0 0,0 0-1 0 0,0 0 0 0 0,0 0 1 0 0,0 0-1 0 0,0 0 0 0 0,0 0 0 0 0,0 0 1 0 0,0 0-1 0 0,0 0 0 0 0,-1 0 1 0 0,1 0-1 0 0,0 0 0 0 0,0 0 1 0 0,0 0-1 0 0,0 0 0 0 0,0 0 0 0 0,0 0 1 0 0,0 0-1 0 0,0 0 0 0 0,-1 0 1 0 0,1 0-1 0 0,0 0 0 0 0,0 0 1 0 0,0 0-1 0 0,0 0 0 0 0,0 0-59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3:45:15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11 999 0 0,'0'-1'4'0'0,"0"-9"1036"0"0,1 13 1183 0 0,2 24 2034 0 0,0-15-4336 0 0,45 229-1662 0 0,-48-239 1703 0 0,1 5 7 0 0,0-1 1 0 0,-1 1-1 0 0,0 13 0 0 0,-1-19 208 0 0,1 1 1 0 0,0 0-1 0 0,-1 0 0 0 0,1 0 1 0 0,-1 0-1 0 0,0-1 1 0 0,1 1-1 0 0,-1 0 1 0 0,0-1-1 0 0,0 1 0 0 0,0 0 1 0 0,0-1-1 0 0,-1 1 1 0 0,1-1-1 0 0,0 0 0 0 0,-1 1 1 0 0,1-1-1 0 0,-3 1 1 0 0,23-19-128 0 0,-16 14-358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3:45:16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69 3007 0 0,'4'-69'8223'0'0,"-5"80"-7732"0"0,0 1 1 0 0,-7 21-1 0 0,-2 12-1461 0 0,11-43 959 0 0,-1 1 0 0 0,0 0 1 0 0,1 0-1 0 0,0-1 0 0 0,0 1 0 0 0,0 0 1 0 0,0-1-1 0 0,0 1 0 0 0,0-1 0 0 0,1 0 0 0 0,-1 1 1 0 0,1-1-1 0 0,-1 0 0 0 0,1 0 0 0 0,0 0 1 0 0,2 2-1 0 0,0 0-48 0 0,-1-1 0 0 0,1 1 0 0 0,-1-1 0 0 0,1 0 0 0 0,0 0 0 0 0,0-1 0 0 0,1 1 1 0 0,6 2-1 0 0,-8-4-24 0 0,0-1 1 0 0,0 0 0 0 0,0 0 0 0 0,0 0 0 0 0,0 0-1 0 0,0-1 1 0 0,0 1 0 0 0,0-1 0 0 0,0 0 0 0 0,0 0-1 0 0,0 0 1 0 0,-1 0 0 0 0,1 0 0 0 0,3-2-1 0 0,-2 1 131 0 0,-1 0 0 0 0,1 1 0 0 0,0-1 0 0 0,-1 1 0 0 0,1 0-1 0 0,0 0 1 0 0,7 0 0 0 0,-11 1-235 0 0,1 1 0 0 0,-1-1 0 0 0,1 1-1 0 0,-1 0 1 0 0,1-1 0 0 0,-1 1 0 0 0,1 0 0 0 0,-1-1 0 0 0,1 1-1 0 0,-1 0 1 0 0,0 0 0 0 0,0 0 0 0 0,1-1 0 0 0,-1 1 0 0 0,0 0-1 0 0,0 0 1 0 0,0 0 0 0 0,0 0 0 0 0,0-1 0 0 0,0 1 0 0 0,0 0-1 0 0,0 0 1 0 0,0 1 0 0 0,0 3-2284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3:45:17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4327 0 0,'5'123'3528'0'0,"-3"-107"-3535"0"0,-2-8-2 0 0,1-1-1 0 0,0 1 1 0 0,0 0-1 0 0,1-1 1 0 0,5 15-1 0 0,-4-18-268 0 0,-1-3-28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3:45:17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2399 0 0,'1'-6'5537'0'0,"6"5"-5366"0"0,3-1-227 0 0,0 0-1 0 0,0 0 0 0 0,0-2 0 0 0,17-6 0 0 0,-27 10 59 0 0,0 0 0 0 0,1 0-1 0 0,-1 0 1 0 0,0 0-1 0 0,0 0 1 0 0,1 0-1 0 0,-1 0 1 0 0,0 0 0 0 0,0 0-1 0 0,1 1 1 0 0,-1-1-1 0 0,0 0 1 0 0,0 0 0 0 0,0 0-1 0 0,1 0 1 0 0,-1 1-1 0 0,0-1 1 0 0,0 0 0 0 0,0 0-1 0 0,0 1 1 0 0,1-1-1 0 0,-1 0 1 0 0,0 0-1 0 0,0 0 1 0 0,0 1 0 0 0,0-1-1 0 0,0 0 1 0 0,0 1-1 0 0,0-1 1 0 0,0 0 0 0 0,0 0-1 0 0,0 1 1 0 0,0-1-1 0 0,0 0 1 0 0,0 0-1 0 0,0 1 1 0 0,0-1 0 0 0,0 1-1 0 0,1 16-395 0 0,-1-12 373 0 0,0 5 18 0 0,0 0-1 0 0,0-1 1 0 0,-1 1-1 0 0,-4 16 1 0 0,-1 15 235 0 0,8 4-445 0 0,0-12-2690 0 0,0-28 856 0 0,-2-6 2028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3:45:18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5287 0 0,'0'0'110'0'0,"-1"-1"0"0"0,1 0 0 0 0,0 1 0 0 0,0-1 0 0 0,0 0 0 0 0,0 1 0 0 0,0-1 0 0 0,1 1 0 0 0,-1-1 0 0 0,0 0 0 0 0,0 1 0 0 0,0-1 0 0 0,0 0 0 0 0,1 1 0 0 0,-1-1 0 0 0,0 1 0 0 0,1-1 0 0 0,-1 1 0 0 0,0-1 0 0 0,1 0 0 0 0,-1 1 0 0 0,1 0 0 0 0,-1-1 0 0 0,0 1 0 0 0,1-1 0 0 0,0 1 0 0 0,-1-1 0 0 0,1 1 0 0 0,-1 0 0 0 0,1 0 0 0 0,-1-1 0 0 0,1 1 0 0 0,0 0 0 0 0,-1 0 0 0 0,1-1 0 0 0,-1 1 0 0 0,1 0 0 0 0,0 0 0 0 0,3 0-105 0 0,-1 1 0 0 0,1-1 1 0 0,-1 1-1 0 0,1 0 1 0 0,-1 0-1 0 0,4 1 1 0 0,2 1-1363 0 0,1 0-1702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3:43:52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11535 0 0,'-8'3'192'0'0,"4"1"-192"0"0,1-3 0 0 0,2 0 0 0 0,1 1-200 0 0,0-1 112 0 0,0 1 192 0 0,0 1 40 0 0,3 0 8 0 0,1-2 0 0 0,3 0-480 0 0,2-3-96 0 0,1-1-24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3:48:51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0 0 2175 0 0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3:48:52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13 187 2303 0 0,'-2'-13'419'0'0,"0"-1"0"0"0,2 0 0 0 0,-1 1 0 0 0,2-1 0 0 0,0 1-1 0 0,0-1 1 0 0,5-16 0 0 0,-2 17 159 0 0,1 0 0 0 0,11-21 0 0 0,-15 32-548 0 0,-3 6 751 0 0,1 0 1 0 0,0 1-1 0 0,-1-1 0 0 0,1 0 0 0 0,0 5 1 0 0,-2 44-1907 0 0,2-33 1477 0 0,0 155-448 0 0,1-97 74 0 0,0-65 241 0 0,-1 0-1 0 0,0 0 0 0 0,-1 0 0 0 0,0 0 0 0 0,-1-1 1 0 0,-1 1-1 0 0,0-1 0 0 0,-9 18 0 0 0,13-29-206 0 0,3-24-1558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3:48:53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47 919 0 0,'1'-2'376'0'0,"-1"0"0"0"0,0-1-1 0 0,1 1 1 0 0,-1 0-1 0 0,0 0 1 0 0,0 0-1 0 0,0 0 1 0 0,0 0-1 0 0,0-1 1 0 0,-1 1-1 0 0,1 0 1 0 0,-1 0-1 0 0,1 0 1 0 0,-1 0 0 0 0,0 0-1 0 0,-1-3 1 0 0,1 4-201 0 0,1 1 0 0 0,-1-1 1 0 0,1 1-1 0 0,-1-1 1 0 0,1 1-1 0 0,-1-1 1 0 0,1 1-1 0 0,-1-1 1 0 0,1 1-1 0 0,-1 0 1 0 0,0-1-1 0 0,1 1 0 0 0,-1 0 1 0 0,0 0-1 0 0,1-1 1 0 0,-1 1-1 0 0,0 0 1 0 0,0 0-1 0 0,1 0 1 0 0,-2 0-1 0 0,1 0-20 0 0,-1 0-1 0 0,1 0 1 0 0,-1 1-1 0 0,1-1 1 0 0,-1 1-1 0 0,1-1 1 0 0,-1 1-1 0 0,1-1 1 0 0,0 1-1 0 0,-1 0 1 0 0,1 0-1 0 0,-3 1 1 0 0,0 2-250 0 0,0-1-1 0 0,0 0 1 0 0,0 1 0 0 0,1 0 0 0 0,-1 0 0 0 0,1 0 0 0 0,0 1 0 0 0,0-1 0 0 0,0 1 0 0 0,-2 5-1 0 0,4-8-11 0 0,1-1-1 0 0,-1 1 1 0 0,1-1-1 0 0,0 1 0 0 0,-1-1 1 0 0,1 1-1 0 0,0 0 1 0 0,0-1-1 0 0,0 1 0 0 0,0-1 1 0 0,0 1-1 0 0,0 0 0 0 0,0-1 1 0 0,1 1-1 0 0,-1-1 1 0 0,1 1-1 0 0,-1-1 0 0 0,1 1 1 0 0,-1-1-1 0 0,1 1 1 0 0,0-1-1 0 0,0 1 0 0 0,0-1 1 0 0,0 0-1 0 0,0 0 0 0 0,0 1 1 0 0,0-1-1 0 0,0 0 1 0 0,0 0-1 0 0,1 0 0 0 0,-1 0 1 0 0,0 0-1 0 0,1 0 1 0 0,-1-1-1 0 0,1 1 0 0 0,2 1 1 0 0,16 6-142 0 0,34 10 0 0 0,10 4-367 0 0,-63-22 608 0 0,-1 0 0 0 0,1 0 0 0 0,-1 1 0 0 0,1-1 0 0 0,-1 0 0 0 0,1 0 0 0 0,-1 1 0 0 0,0-1 0 0 0,1 0 0 0 0,-1 1-1 0 0,0-1 1 0 0,1 0 0 0 0,-1 1 0 0 0,0-1 0 0 0,1 0 0 0 0,-1 1 0 0 0,0-1 0 0 0,1 1 0 0 0,-1-1 0 0 0,0 1 0 0 0,0-1 0 0 0,0 1-1 0 0,0-1 1 0 0,1 1 0 0 0,-1-1 0 0 0,0 1 0 0 0,0-1 0 0 0,0 1 0 0 0,0-1 0 0 0,0 1 0 0 0,-1 1 99 0 0,1 0 0 0 0,-1-1 0 0 0,1 1 0 0 0,-1-1 0 0 0,0 1 0 0 0,1-1 0 0 0,-1 1 0 0 0,0-1 0 0 0,-2 3 0 0 0,-4 3 740 0 0,-1 1 0 0 0,-10 8 1 0 0,14-13-623 0 0,-6 5 28 0 0,-1-1 0 0 0,-14 8 0 0 0,15-10-519 0 0,1 1-1 0 0,-1 0 1 0 0,-11 10-1 0 0,16-11-437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3:48:53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2647 0 0,'0'3'348'0'0,"0"0"0"0"0,1-1 0 0 0,0 1 0 0 0,-1 0 0 0 0,1-1 0 0 0,0 1 0 0 0,0-1 0 0 0,1 0 0 0 0,-1 1-1 0 0,0-1 1 0 0,1 0 0 0 0,0 1 0 0 0,2 2 0 0 0,0-2-887 0 0,0-1 0 0 0,0 1 1 0 0,0-1-1 0 0,0 0 0 0 0,1 0 0 0 0,-1 0 1 0 0,1-1-1 0 0,-1 0 0 0 0,8 2 0 0 0,-8-3 496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3:48:54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 1839 0 0,'-1'-2'6349'0'0,"9"4"-4826"0"0,29 10-1038 0 0,-14-4-466 0 0,-10-2-109 0 0,-13-6 86 0 0,0 0 0 0 0,0 1 0 0 0,0-1 1 0 0,0 0-1 0 0,0 0 0 0 0,1 0 0 0 0,-1 1 1 0 0,0-1-1 0 0,0 0 0 0 0,0 0 0 0 0,0 1 1 0 0,0-1-1 0 0,0 0 0 0 0,0 0 0 0 0,0 1 1 0 0,0-1-1 0 0,0 0 0 0 0,0 0 0 0 0,0 1 1 0 0,0-1-1 0 0,0 0 0 0 0,0 0 0 0 0,0 1 1 0 0,0-1-1 0 0,0 0 0 0 0,0 0 0 0 0,-1 1 1 0 0,0 1-31 0 0,-1 0-1 0 0,1 0 1 0 0,-1 0 0 0 0,0-1 0 0 0,0 1 0 0 0,0 0 0 0 0,-3 1 0 0 0,1 0-26 0 0,-23 15-142 0 0,19-13 204 0 0,0-1 0 0 0,1 2 0 0 0,0-1 0 0 0,-11 12 0 0 0,18-17-12 0 0,-1 0 0 0 0,1 0 0 0 0,0 0-1 0 0,0 0 1 0 0,0 0 0 0 0,0 0 0 0 0,0 1-1 0 0,-1-1 1 0 0,1 0 0 0 0,0 0 0 0 0,0 0-1 0 0,0 0 1 0 0,0 0 0 0 0,0 1 0 0 0,0-1-1 0 0,0 0 1 0 0,0 0 0 0 0,0 0 0 0 0,0 0-1 0 0,0 1 1 0 0,0-1 0 0 0,0 0 0 0 0,0 0-1 0 0,0 0 1 0 0,0 0 0 0 0,0 1 0 0 0,0-1 0 0 0,0 0-1 0 0,0 0 1 0 0,0 0 0 0 0,0 0 0 0 0,0 1-1 0 0,0-1 1 0 0,0 0 0 0 0,0 0 0 0 0,0 0-1 0 0,0 0 1 0 0,0 1 0 0 0,0-1 0 0 0,1 0-1 0 0,-1 0 1 0 0,0 0 0 0 0,0 0 0 0 0,0 0-1 0 0,0 0 1 0 0,0 1 0 0 0,1-1 0 0 0,11 2-551 0 0,13-4-115 0 0,-8-1 584 0 0,-11 1 226 0 0,-1 1 0 0 0,1 0 1 0 0,0 0-1 0 0,0 0 1 0 0,0 1-1 0 0,10 0 0 0 0,-15 0-160 0 0,-1 0-1 0 0,0 0 0 0 0,1 0 1 0 0,-1 0-1 0 0,0 1 0 0 0,1-1 1 0 0,-1 0-1 0 0,0 0 0 0 0,1 0 1 0 0,-1 0-1 0 0,0 0 0 0 0,0 1 1 0 0,1-1-1 0 0,-1 0 0 0 0,0 0 1 0 0,1 0-1 0 0,-1 1 0 0 0,0-1 1 0 0,0 0-1 0 0,0 0 0 0 0,1 1 1 0 0,-1-1-1 0 0,0 0 0 0 0,0 0 1 0 0,0 1-1 0 0,0-1 0 0 0,0 0 1 0 0,1 1-1 0 0,-1-1 0 0 0,0 0 1 0 0,0 1-1 0 0,0-1 0 0 0,0 0 1 0 0,0 1-1 0 0,0 0 0 0 0,-6 13-670 0 0,-14 12 1034 0 0,-12 4 1499 0 0,17-17-1333 0 0,0 1 0 0 0,2 1 0 0 0,-1 0 0 0 0,-11 19 0 0 0,20-23-1767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3:43:53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0 7687 0 0,'-6'1'325'0'0,"0"1"-1"0"0,-1-1 1 0 0,1 2-1 0 0,0-1 1 0 0,0 0-1 0 0,0 1 1 0 0,1 0 0 0 0,-9 6-1 0 0,0-1-7 0 0,-2 0 388 0 0,1 1 0 0 0,-1 1-1 0 0,1 0 1 0 0,1 1 0 0 0,0 1 0 0 0,-14 16 0 0 0,27-28-664 0 0,0 1-1 0 0,1-1 1 0 0,-1 1-1 0 0,0-1 1 0 0,1 1-1 0 0,-1 0 0 0 0,1-1 1 0 0,-1 1-1 0 0,1 0 1 0 0,-1 0-1 0 0,1-1 1 0 0,0 1-1 0 0,-1 0 1 0 0,1 0-1 0 0,0 0 1 0 0,0-1-1 0 0,-1 1 1 0 0,1 0-1 0 0,0 0 0 0 0,0 0 1 0 0,0 0-1 0 0,0 0 1 0 0,0-1-1 0 0,0 1 1 0 0,0 0-1 0 0,0 0 1 0 0,1 0-1 0 0,-1 0 1 0 0,0 0-1 0 0,0-1 1 0 0,1 1-1 0 0,-1 0 0 0 0,1 0 1 0 0,-1-1-1 0 0,0 1 1 0 0,1 0-1 0 0,-1 0 1 0 0,1-1-1 0 0,0 1 1 0 0,-1-1-1 0 0,1 1 1 0 0,0 0-1 0 0,-1-1 1 0 0,1 1-1 0 0,0-1 0 0 0,-1 0 1 0 0,1 1-1 0 0,1 0 1 0 0,5 1 24 0 0,-1 1 0 0 0,1-1 0 0 0,-1-1 0 0 0,14 3 0 0 0,-16-4-90 0 0,178 17 1834 0 0,-177-16-1721 0 0,-1 0-1 0 0,1 0 1 0 0,0 1-1 0 0,7 2 1 0 0,-11-3-87 0 0,-1-1 1 0 0,1 0-1 0 0,-1 0 1 0 0,1 0-1 0 0,-1 1 0 0 0,1-1 1 0 0,-1 0-1 0 0,1 0 1 0 0,-1 1-1 0 0,1-1 1 0 0,-1 1-1 0 0,0-1 1 0 0,1 0-1 0 0,-1 1 1 0 0,1-1-1 0 0,-1 1 1 0 0,0-1-1 0 0,0 1 1 0 0,1-1-1 0 0,-1 1 1 0 0,0-1-1 0 0,0 1 1 0 0,1-1-1 0 0,-1 1 1 0 0,0-1-1 0 0,0 1 1 0 0,0 0-1 0 0,0-1 1 0 0,0 1-1 0 0,0-1 1 0 0,0 1-1 0 0,0-1 1 0 0,0 1-1 0 0,0-1 1 0 0,0 1-1 0 0,0 0 1 0 0,-1-1-1 0 0,1 1 1 0 0,0-1-1 0 0,0 1 1 0 0,0-1-1 0 0,-1 1 0 0 0,1-1 1 0 0,0 1-1 0 0,-1-1 1 0 0,1 0-1 0 0,0 1 1 0 0,-1-1-1 0 0,1 1 1 0 0,-1-1-1 0 0,0 1 1 0 0,-6 5 9 0 0,-1 1 0 0 0,1-2 0 0 0,-1 1 0 0 0,0-1 1 0 0,-1 0-1 0 0,1-1 0 0 0,-1 0 0 0 0,-11 4 0 0 0,2-3-1017 0 0,0 0 1 0 0,-1-1-1 0 0,-23 2 0 0 0,22-5-5106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3:43:53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12983 0 0,'9'-3'672'0'0,"2"1"-544"0"0,-3 0-128 0 0,-3 0 0 0 0,-1 1 0 0 0,2 0 1024 0 0,3-2 184 0 0,6-1 32 0 0,5-2 8 0 0,0 0-496 0 0,-1 1-96 0 0,1 0-16 0 0,-3 0-8 0 0,0 1-488 0 0,-2-1-144 0 0,1 2 64 0 0,-1-3-5760 0 0,0 2-1152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3:43:54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29 250 3511 0 0,'-11'-9'1407'0'0,"10"9"-1148"0"0,0-1 0 0 0,0 0 1 0 0,0 1-1 0 0,0-1 0 0 0,0 0 0 0 0,0 0 1 0 0,0 1-1 0 0,0-1 0 0 0,0 0 0 0 0,0 0 0 0 0,0 0 1 0 0,1 0-1 0 0,-1 0 0 0 0,0 0 0 0 0,1 0 1 0 0,-1-1-1 0 0,1 1 0 0 0,-1 0 0 0 0,1 0 1 0 0,-1 0-1 0 0,1-1 0 0 0,0 1 0 0 0,0 0 1 0 0,0 0-1 0 0,0-1 0 0 0,0 1 0 0 0,0 0 0 0 0,0 0 1 0 0,0-1-1 0 0,0 1 0 0 0,0 0 0 0 0,1-3 1 0 0,6-14 56 0 0,0 0 1 0 0,2 0 0 0 0,0 1-1 0 0,0 0 1 0 0,2 1 0 0 0,0 0-1 0 0,1 0 1 0 0,0 1 0 0 0,25-22-1 0 0,-35 35-318 0 0,0 1-1 0 0,1-1 1 0 0,-1 0-1 0 0,1 1 1 0 0,0-1-1 0 0,-1 1 1 0 0,1 0-1 0 0,0 0 1 0 0,5-1-1 0 0,-8 2 1 0 0,1 0 0 0 0,0 0 0 0 0,0 0 0 0 0,0 0 0 0 0,0 0-1 0 0,-1 0 1 0 0,1 0 0 0 0,0 0 0 0 0,0 0 0 0 0,0 1 0 0 0,-1-1 0 0 0,1 0 0 0 0,0 1-1 0 0,0-1 1 0 0,-1 0 0 0 0,1 1 0 0 0,0-1 0 0 0,-1 1 0 0 0,1-1 0 0 0,0 1 0 0 0,-1 0-1 0 0,1-1 1 0 0,-1 1 0 0 0,1 0 0 0 0,-1-1 0 0 0,1 1 0 0 0,-1 0 0 0 0,0-1 0 0 0,1 1-1 0 0,-1 0 1 0 0,0 0 0 0 0,1 0 0 0 0,-1-1 0 0 0,0 1 0 0 0,0 0 0 0 0,0 0-1 0 0,0 0 1 0 0,0 1 0 0 0,2 48-395 0 0,-2-36 349 0 0,1 0 0 0 0,2 22 0 0 0,-2-32 49 0 0,-1-1-1 0 0,1 0 1 0 0,0 0-1 0 0,0 0 1 0 0,0 0-1 0 0,1 0 1 0 0,-1 0 0 0 0,1 0-1 0 0,-1 0 1 0 0,1-1-1 0 0,0 1 1 0 0,0-1-1 0 0,0 1 1 0 0,1-1-1 0 0,-1 0 1 0 0,3 3-1 0 0,-2-4 2 0 0,-1 0 0 0 0,0 1 0 0 0,1-2 0 0 0,-1 1 0 0 0,1 0 0 0 0,-1 0 0 0 0,1-1 0 0 0,-1 1 0 0 0,1-1 0 0 0,-1 0 0 0 0,1 0 0 0 0,-1 0 0 0 0,1 0 0 0 0,0 0 0 0 0,-1-1 0 0 0,1 1 0 0 0,-1-1 0 0 0,1 1 0 0 0,-1-1 0 0 0,1 0 0 0 0,-1 0 0 0 0,3-2 0 0 0,7-3 23 0 0,-1 0-1 0 0,0-1 1 0 0,11-11-1 0 0,-13 12-10 0 0,10-9-1042 0 0,0 0-4366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08T03:43:54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1 189 999 0 0,'1'-3'567'0'0,"1"0"0"0"0,-1 1 0 0 0,1 0 0 0 0,-1-1 0 0 0,1 1 0 0 0,0 0 0 0 0,0 0 0 0 0,0 0 0 0 0,1 0 0 0 0,3-3 0 0 0,1-1 775 0 0,31-28 889 0 0,57-41 0 0 0,-39 33-2112 0 0,-55 41-113 0 0,-1 1-1 0 0,0 0 1 0 0,0 0-1 0 0,0 0 1 0 0,0-1-1 0 0,1 1 0 0 0,-1 0 1 0 0,0 0-1 0 0,0 0 1 0 0,1 0-1 0 0,-1 0 1 0 0,0-1-1 0 0,0 1 1 0 0,1 0-1 0 0,-1 0 0 0 0,0 0 1 0 0,0 0-1 0 0,1 0 1 0 0,-1 0-1 0 0,0 0 1 0 0,0 0-1 0 0,1 0 1 0 0,-1 0-1 0 0,0 0 1 0 0,0 0-1 0 0,1 0 0 0 0,-1 0 1 0 0,0 0-1 0 0,0 0 1 0 0,1 0-1 0 0,-1 0 1 0 0,0 0-1 0 0,0 1 1 0 0,1-1-1 0 0,2 9 401 0 0,-3-8-380 0 0,0 0-1 0 0,0 1 1 0 0,1-1-1 0 0,-1 0 0 0 0,0 0 1 0 0,1 0-1 0 0,-1 0 1 0 0,1 0-1 0 0,-1 0 1 0 0,1 0-1 0 0,-1 0 0 0 0,1 0 1 0 0,-1 0-1 0 0,1 0 1 0 0,0-1-1 0 0,0 1 0 0 0,0 0 1 0 0,1 1-1 0 0,30 10-1314 0 0,-23-8-3366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041D-89AF-372D-69CB-337977451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F5283-BA6D-055D-C2B6-E9A3FEFE4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D2288-27C9-F84C-2A45-E5B010BE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2702-2701-420E-82D5-BADE15FCB1A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8C752-F6DB-360A-DEAC-2931D1490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6C656-B93E-ECAE-E3E4-8705CE86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7D9F-CEDB-4A5D-8189-16E57DAA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9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C585-DE0A-EC37-2344-0FB94DCF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F4562-5B9B-C416-9B7E-645E131BE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B07B8-4248-4F56-1E63-461422FE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2702-2701-420E-82D5-BADE15FCB1A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D7BDF-CC4A-2E16-3948-2903C8E5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7CAE6-FA42-09EB-2311-EF823607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7D9F-CEDB-4A5D-8189-16E57DAA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7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CFD927-EA81-0577-978B-6B65CB296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08DA6-E2D6-6091-2DF9-9EF913F8D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E550C-8495-A6E7-36AA-B5795E2A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2702-2701-420E-82D5-BADE15FCB1A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8B1C7-F7D3-AFB8-F1B9-F2BA0238F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B45C1-4CB3-A54A-3DC1-FB9D397E3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7D9F-CEDB-4A5D-8189-16E57DAA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2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7FD4-165C-B1DA-78E5-1C9DCA388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197C-8FC5-9596-C79D-614E9A88E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7945C-ED42-CF19-CC67-86A860FBF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2702-2701-420E-82D5-BADE15FCB1A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6A62D-F903-7D67-AD90-12ADD1267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531E8-D283-F6AC-F09B-2F51239A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7D9F-CEDB-4A5D-8189-16E57DAA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57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50166-8F6F-CCC0-3C87-F3F46D5F3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D5312-4D2F-4D5B-CA4A-F622133E8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1D265-EB9D-11CF-2D1F-2E9149545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2702-2701-420E-82D5-BADE15FCB1A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F64E7-8F76-5D3C-5124-9D21B0404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1084D-98CE-53D3-D57F-12602D04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7D9F-CEDB-4A5D-8189-16E57DAA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6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A5BAC-8EBB-1F50-BF65-3A6532F3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E9419-6B87-EFB2-3A5E-142FB45F2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5D781-168B-420F-8308-AFC85EFFE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EA9FA-1743-6ED5-2FB7-2E05B145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2702-2701-420E-82D5-BADE15FCB1A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40795-E2AA-6E0A-2E11-AB75813E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C6EC8-AB70-B747-2722-8216530D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7D9F-CEDB-4A5D-8189-16E57DAA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5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ADC0-3F90-5DA9-24EF-1D7216656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FAB50-B7E3-B2D3-15FA-13167C10A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B0DE5-2940-1D19-319D-DC75A6AEA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24EB53-DAED-8FA0-87CB-53AFFA938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4A27F8-8E89-E28A-14DD-DDA84D5D6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B32F56-7B17-751B-0BC6-7B08EABB2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2702-2701-420E-82D5-BADE15FCB1A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F06C41-E2C1-5F93-528D-ABAA5139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0E912-6AC5-7658-B252-6B5AB92D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7D9F-CEDB-4A5D-8189-16E57DAA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0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9A58-961A-9AB5-7D8B-C25233CAD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5E32F-7B65-3FE8-BEB9-7A4308C03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2702-2701-420E-82D5-BADE15FCB1A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F5DFE-FB64-22B9-3BA6-B9D21EA9E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954BB2-786B-FBC9-5B89-67DCAAFB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7D9F-CEDB-4A5D-8189-16E57DAA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9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4DEC1-DB9B-FC43-998B-C18D2795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2702-2701-420E-82D5-BADE15FCB1A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B0466-6DE8-5477-602C-AA85865B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F3C4C-9E7D-051D-36AE-F2BAC2B9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7D9F-CEDB-4A5D-8189-16E57DAA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74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40766-6C2B-D639-9D7F-3F7F835E1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5AB93-EEEE-5EDF-FC29-0D488568B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CF54A-DC41-C677-7AC9-AD58BD19B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ADFD8-0289-EA4B-720F-AECCD490E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2702-2701-420E-82D5-BADE15FCB1A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736F6-D0EF-7F80-0338-6DD61868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15085-9992-B842-2E80-2BFD3280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7D9F-CEDB-4A5D-8189-16E57DAA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23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E58A-8FD8-4B4D-D9DF-C8F2EE1B1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AB40F0-75F1-D201-860E-8A1E874A8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C0AC2-B562-F48D-84D7-109B3D985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525FF-C9CC-45BB-DD1B-AEE833FE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2702-2701-420E-82D5-BADE15FCB1A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4A3F5-8370-97D6-2ED0-28DCABFE1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E34BE-F601-8AD0-58AF-2189C28D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7D9F-CEDB-4A5D-8189-16E57DAA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0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F2149-A0DA-A555-AF61-E5E373B7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FFFA1-1EDE-7F22-1CD1-A3A223A5C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66E14-F89F-F0D6-901D-E9F0A7007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932702-2701-420E-82D5-BADE15FCB1A7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4CC22-F8A9-3FA4-84BA-8667C31B3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DC5D0-1B68-4DCD-21EC-F96239990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6A7D9F-CEDB-4A5D-8189-16E57DAA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0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13.png"/><Relationship Id="rId42" Type="http://schemas.openxmlformats.org/officeDocument/2006/relationships/customXml" Target="../ink/ink20.xml"/><Relationship Id="rId47" Type="http://schemas.openxmlformats.org/officeDocument/2006/relationships/image" Target="../media/image25.png"/><Relationship Id="rId63" Type="http://schemas.openxmlformats.org/officeDocument/2006/relationships/customXml" Target="../ink/ink34.xml"/><Relationship Id="rId68" Type="http://schemas.openxmlformats.org/officeDocument/2006/relationships/image" Target="../media/image33.png"/><Relationship Id="rId84" Type="http://schemas.openxmlformats.org/officeDocument/2006/relationships/customXml" Target="../ink/ink46.xml"/><Relationship Id="rId89" Type="http://schemas.openxmlformats.org/officeDocument/2006/relationships/image" Target="../media/image42.png"/><Relationship Id="rId16" Type="http://schemas.openxmlformats.org/officeDocument/2006/relationships/customXml" Target="../ink/ink7.xml"/><Relationship Id="rId11" Type="http://schemas.openxmlformats.org/officeDocument/2006/relationships/image" Target="../media/image8.png"/><Relationship Id="rId32" Type="http://schemas.openxmlformats.org/officeDocument/2006/relationships/customXml" Target="../ink/ink15.xml"/><Relationship Id="rId37" Type="http://schemas.openxmlformats.org/officeDocument/2006/relationships/image" Target="../media/image21.png"/><Relationship Id="rId53" Type="http://schemas.openxmlformats.org/officeDocument/2006/relationships/customXml" Target="../ink/ink28.xml"/><Relationship Id="rId58" Type="http://schemas.openxmlformats.org/officeDocument/2006/relationships/customXml" Target="../ink/ink31.xml"/><Relationship Id="rId74" Type="http://schemas.openxmlformats.org/officeDocument/2006/relationships/image" Target="../media/image35.png"/><Relationship Id="rId79" Type="http://schemas.openxmlformats.org/officeDocument/2006/relationships/customXml" Target="../ink/ink43.xml"/><Relationship Id="rId5" Type="http://schemas.openxmlformats.org/officeDocument/2006/relationships/image" Target="../media/image5.png"/><Relationship Id="rId90" Type="http://schemas.openxmlformats.org/officeDocument/2006/relationships/customXml" Target="../ink/ink49.xml"/><Relationship Id="rId95" Type="http://schemas.openxmlformats.org/officeDocument/2006/relationships/customXml" Target="../ink/ink52.xml"/><Relationship Id="rId22" Type="http://schemas.openxmlformats.org/officeDocument/2006/relationships/customXml" Target="../ink/ink10.xml"/><Relationship Id="rId27" Type="http://schemas.openxmlformats.org/officeDocument/2006/relationships/image" Target="../media/image16.png"/><Relationship Id="rId43" Type="http://schemas.openxmlformats.org/officeDocument/2006/relationships/image" Target="../media/image24.png"/><Relationship Id="rId48" Type="http://schemas.openxmlformats.org/officeDocument/2006/relationships/customXml" Target="../ink/ink24.xml"/><Relationship Id="rId64" Type="http://schemas.openxmlformats.org/officeDocument/2006/relationships/image" Target="../media/image31.png"/><Relationship Id="rId69" Type="http://schemas.openxmlformats.org/officeDocument/2006/relationships/customXml" Target="../ink/ink37.xml"/><Relationship Id="rId80" Type="http://schemas.openxmlformats.org/officeDocument/2006/relationships/image" Target="../media/image38.png"/><Relationship Id="rId85" Type="http://schemas.openxmlformats.org/officeDocument/2006/relationships/image" Target="../media/image40.png"/><Relationship Id="rId3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customXml" Target="../ink/ink18.xml"/><Relationship Id="rId46" Type="http://schemas.openxmlformats.org/officeDocument/2006/relationships/customXml" Target="../ink/ink23.xml"/><Relationship Id="rId59" Type="http://schemas.openxmlformats.org/officeDocument/2006/relationships/customXml" Target="../ink/ink32.xml"/><Relationship Id="rId67" Type="http://schemas.openxmlformats.org/officeDocument/2006/relationships/customXml" Target="../ink/ink36.xml"/><Relationship Id="rId20" Type="http://schemas.openxmlformats.org/officeDocument/2006/relationships/customXml" Target="../ink/ink9.xml"/><Relationship Id="rId41" Type="http://schemas.openxmlformats.org/officeDocument/2006/relationships/image" Target="../media/image23.png"/><Relationship Id="rId54" Type="http://schemas.openxmlformats.org/officeDocument/2006/relationships/image" Target="../media/image27.png"/><Relationship Id="rId62" Type="http://schemas.openxmlformats.org/officeDocument/2006/relationships/image" Target="../media/image30.png"/><Relationship Id="rId70" Type="http://schemas.openxmlformats.org/officeDocument/2006/relationships/image" Target="../media/image34.png"/><Relationship Id="rId75" Type="http://schemas.openxmlformats.org/officeDocument/2006/relationships/customXml" Target="../ink/ink41.xml"/><Relationship Id="rId83" Type="http://schemas.openxmlformats.org/officeDocument/2006/relationships/image" Target="../media/image39.png"/><Relationship Id="rId88" Type="http://schemas.openxmlformats.org/officeDocument/2006/relationships/customXml" Target="../ink/ink48.xml"/><Relationship Id="rId91" Type="http://schemas.openxmlformats.org/officeDocument/2006/relationships/image" Target="../media/image43.png"/><Relationship Id="rId9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customXml" Target="../ink/ink25.xml"/><Relationship Id="rId57" Type="http://schemas.openxmlformats.org/officeDocument/2006/relationships/image" Target="../media/image28.png"/><Relationship Id="rId10" Type="http://schemas.openxmlformats.org/officeDocument/2006/relationships/customXml" Target="../ink/ink4.xml"/><Relationship Id="rId31" Type="http://schemas.openxmlformats.org/officeDocument/2006/relationships/image" Target="../media/image18.png"/><Relationship Id="rId44" Type="http://schemas.openxmlformats.org/officeDocument/2006/relationships/customXml" Target="../ink/ink21.xml"/><Relationship Id="rId52" Type="http://schemas.openxmlformats.org/officeDocument/2006/relationships/customXml" Target="../ink/ink27.xml"/><Relationship Id="rId60" Type="http://schemas.openxmlformats.org/officeDocument/2006/relationships/image" Target="../media/image29.png"/><Relationship Id="rId65" Type="http://schemas.openxmlformats.org/officeDocument/2006/relationships/customXml" Target="../ink/ink35.xml"/><Relationship Id="rId73" Type="http://schemas.openxmlformats.org/officeDocument/2006/relationships/customXml" Target="../ink/ink40.xml"/><Relationship Id="rId78" Type="http://schemas.openxmlformats.org/officeDocument/2006/relationships/image" Target="../media/image37.png"/><Relationship Id="rId81" Type="http://schemas.openxmlformats.org/officeDocument/2006/relationships/customXml" Target="../ink/ink44.xml"/><Relationship Id="rId86" Type="http://schemas.openxmlformats.org/officeDocument/2006/relationships/customXml" Target="../ink/ink47.xml"/><Relationship Id="rId94" Type="http://schemas.openxmlformats.org/officeDocument/2006/relationships/image" Target="../media/image44.png"/><Relationship Id="rId99" Type="http://schemas.openxmlformats.org/officeDocument/2006/relationships/customXml" Target="../ink/ink54.xml"/><Relationship Id="rId4" Type="http://schemas.openxmlformats.org/officeDocument/2006/relationships/customXml" Target="../ink/ink1.xml"/><Relationship Id="rId9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customXml" Target="../ink/ink8.xml"/><Relationship Id="rId39" Type="http://schemas.openxmlformats.org/officeDocument/2006/relationships/image" Target="../media/image22.png"/><Relationship Id="rId34" Type="http://schemas.openxmlformats.org/officeDocument/2006/relationships/customXml" Target="../ink/ink16.xml"/><Relationship Id="rId50" Type="http://schemas.openxmlformats.org/officeDocument/2006/relationships/customXml" Target="../ink/ink26.xml"/><Relationship Id="rId55" Type="http://schemas.openxmlformats.org/officeDocument/2006/relationships/customXml" Target="../ink/ink29.xml"/><Relationship Id="rId76" Type="http://schemas.openxmlformats.org/officeDocument/2006/relationships/image" Target="../media/image36.png"/><Relationship Id="rId97" Type="http://schemas.openxmlformats.org/officeDocument/2006/relationships/customXml" Target="../ink/ink53.xml"/><Relationship Id="rId7" Type="http://schemas.openxmlformats.org/officeDocument/2006/relationships/image" Target="../media/image6.png"/><Relationship Id="rId71" Type="http://schemas.openxmlformats.org/officeDocument/2006/relationships/customXml" Target="../ink/ink38.xml"/><Relationship Id="rId92" Type="http://schemas.openxmlformats.org/officeDocument/2006/relationships/customXml" Target="../ink/ink50.xml"/><Relationship Id="rId2" Type="http://schemas.openxmlformats.org/officeDocument/2006/relationships/image" Target="../media/image3.jpeg"/><Relationship Id="rId29" Type="http://schemas.openxmlformats.org/officeDocument/2006/relationships/image" Target="../media/image17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customXml" Target="../ink/ink22.xml"/><Relationship Id="rId66" Type="http://schemas.openxmlformats.org/officeDocument/2006/relationships/image" Target="../media/image32.png"/><Relationship Id="rId87" Type="http://schemas.openxmlformats.org/officeDocument/2006/relationships/image" Target="../media/image41.png"/><Relationship Id="rId61" Type="http://schemas.openxmlformats.org/officeDocument/2006/relationships/customXml" Target="../ink/ink33.xml"/><Relationship Id="rId82" Type="http://schemas.openxmlformats.org/officeDocument/2006/relationships/customXml" Target="../ink/ink45.xml"/><Relationship Id="rId19" Type="http://schemas.openxmlformats.org/officeDocument/2006/relationships/image" Target="../media/image12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20.png"/><Relationship Id="rId56" Type="http://schemas.openxmlformats.org/officeDocument/2006/relationships/customXml" Target="../ink/ink30.xml"/><Relationship Id="rId77" Type="http://schemas.openxmlformats.org/officeDocument/2006/relationships/customXml" Target="../ink/ink42.xml"/><Relationship Id="rId100" Type="http://schemas.openxmlformats.org/officeDocument/2006/relationships/image" Target="../media/image47.png"/><Relationship Id="rId8" Type="http://schemas.openxmlformats.org/officeDocument/2006/relationships/customXml" Target="../ink/ink3.xml"/><Relationship Id="rId51" Type="http://schemas.openxmlformats.org/officeDocument/2006/relationships/image" Target="../media/image26.png"/><Relationship Id="rId72" Type="http://schemas.openxmlformats.org/officeDocument/2006/relationships/customXml" Target="../ink/ink39.xml"/><Relationship Id="rId93" Type="http://schemas.openxmlformats.org/officeDocument/2006/relationships/customXml" Target="../ink/ink51.xml"/><Relationship Id="rId98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9.jpeg"/><Relationship Id="rId7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6E58-E44F-5B3B-134C-37EBB3E7C8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68272-08FE-90EE-CB72-1303B3A498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9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4E562-10DF-B3CB-F151-E46F33D9F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6C3C2-55E9-C4F2-120D-500E65FC4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4D8FA4-1F14-A671-8128-0CAA043C56AA}"/>
              </a:ext>
            </a:extLst>
          </p:cNvPr>
          <p:cNvSpPr/>
          <p:nvPr/>
        </p:nvSpPr>
        <p:spPr>
          <a:xfrm>
            <a:off x="838200" y="3383280"/>
            <a:ext cx="10464312" cy="9462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6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0" name="Picture 26" descr="High Resolution Seamless Lined Paper Graph Royalty Free SVG, Cliparts,  Vectors, and Stock Illustration. Image 18003198.">
            <a:extLst>
              <a:ext uri="{FF2B5EF4-FFF2-40B4-BE49-F238E27FC236}">
                <a16:creationId xmlns:a16="http://schemas.microsoft.com/office/drawing/2014/main" id="{4BC1A50D-5B48-B094-121C-0B70C3E5B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79622"/>
            <a:ext cx="12192000" cy="121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79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le:Graph paper mm A4.pdf">
            <a:extLst>
              <a:ext uri="{FF2B5EF4-FFF2-40B4-BE49-F238E27FC236}">
                <a16:creationId xmlns:a16="http://schemas.microsoft.com/office/drawing/2014/main" id="{77AA306C-56E3-724C-086A-C0AAC55B4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512225" y="-2327271"/>
            <a:ext cx="9166755" cy="1295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15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4 Graph Paper, GSM: 90">
            <a:extLst>
              <a:ext uri="{FF2B5EF4-FFF2-40B4-BE49-F238E27FC236}">
                <a16:creationId xmlns:a16="http://schemas.microsoft.com/office/drawing/2014/main" id="{0AF940DC-4DDB-AD6B-4302-487CC0848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72447" y="-2718671"/>
            <a:ext cx="11508093" cy="1438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B3ECB4-5E79-4C3D-DBC3-8D07EE1A13F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2503092" y="-159240"/>
            <a:ext cx="8593321" cy="672520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8FCFA57-EF4C-3F60-9FD5-2ADAE9DEEC45}"/>
              </a:ext>
            </a:extLst>
          </p:cNvPr>
          <p:cNvGrpSpPr/>
          <p:nvPr/>
        </p:nvGrpSpPr>
        <p:grpSpPr>
          <a:xfrm>
            <a:off x="5627458" y="-366614"/>
            <a:ext cx="1305360" cy="212400"/>
            <a:chOff x="5627458" y="-366614"/>
            <a:chExt cx="130536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0A8EC03-A25B-AC4A-62FF-2698509C96C7}"/>
                    </a:ext>
                  </a:extLst>
                </p14:cNvPr>
                <p14:cNvContentPartPr/>
                <p14:nvPr/>
              </p14:nvContentPartPr>
              <p14:xfrm>
                <a:off x="5627458" y="-323054"/>
                <a:ext cx="78840" cy="168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0A8EC03-A25B-AC4A-62FF-2698509C96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18458" y="-332054"/>
                  <a:ext cx="964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011427B-7DA4-0142-1B84-40FEB95F73D5}"/>
                    </a:ext>
                  </a:extLst>
                </p14:cNvPr>
                <p14:cNvContentPartPr/>
                <p14:nvPr/>
              </p14:nvContentPartPr>
              <p14:xfrm>
                <a:off x="5785858" y="-327014"/>
                <a:ext cx="57240" cy="155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011427B-7DA4-0142-1B84-40FEB95F73D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76858" y="-336014"/>
                  <a:ext cx="748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05DAA05-4366-6C0F-4BD9-ADE79B2DD960}"/>
                    </a:ext>
                  </a:extLst>
                </p14:cNvPr>
                <p14:cNvContentPartPr/>
                <p14:nvPr/>
              </p14:nvContentPartPr>
              <p14:xfrm>
                <a:off x="5776138" y="-245654"/>
                <a:ext cx="56160" cy="6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05DAA05-4366-6C0F-4BD9-ADE79B2DD96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67498" y="-254294"/>
                  <a:ext cx="738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733075B-9359-33E3-2883-DC6729B8D459}"/>
                    </a:ext>
                  </a:extLst>
                </p14:cNvPr>
                <p14:cNvContentPartPr/>
                <p14:nvPr/>
              </p14:nvContentPartPr>
              <p14:xfrm>
                <a:off x="5856778" y="-326294"/>
                <a:ext cx="79560" cy="138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733075B-9359-33E3-2883-DC6729B8D45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47778" y="-335294"/>
                  <a:ext cx="972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5392228-5831-A03E-9847-4E2D73E67F4C}"/>
                    </a:ext>
                  </a:extLst>
                </p14:cNvPr>
                <p14:cNvContentPartPr/>
                <p14:nvPr/>
              </p14:nvContentPartPr>
              <p14:xfrm>
                <a:off x="5951098" y="-191654"/>
                <a:ext cx="12600" cy="8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5392228-5831-A03E-9847-4E2D73E67F4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42458" y="-200294"/>
                  <a:ext cx="302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1A8A6B3-5A7C-4571-219E-1DFAFC7AA59A}"/>
                    </a:ext>
                  </a:extLst>
                </p14:cNvPr>
                <p14:cNvContentPartPr/>
                <p14:nvPr/>
              </p14:nvContentPartPr>
              <p14:xfrm>
                <a:off x="6014818" y="-300734"/>
                <a:ext cx="103320" cy="104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1A8A6B3-5A7C-4571-219E-1DFAFC7AA5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05818" y="-309734"/>
                  <a:ext cx="1209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272C975-E962-4B9A-9977-88FA19287830}"/>
                    </a:ext>
                  </a:extLst>
                </p14:cNvPr>
                <p14:cNvContentPartPr/>
                <p14:nvPr/>
              </p14:nvContentPartPr>
              <p14:xfrm>
                <a:off x="6090418" y="-343214"/>
                <a:ext cx="87120" cy="24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272C975-E962-4B9A-9977-88FA1928783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81778" y="-352214"/>
                  <a:ext cx="1047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34391E1-FADE-34D2-75BD-E4F760DE8C32}"/>
                    </a:ext>
                  </a:extLst>
                </p14:cNvPr>
                <p14:cNvContentPartPr/>
                <p14:nvPr/>
              </p14:nvContentPartPr>
              <p14:xfrm>
                <a:off x="6281578" y="-337094"/>
                <a:ext cx="135720" cy="90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34391E1-FADE-34D2-75BD-E4F760DE8C3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72938" y="-345734"/>
                  <a:ext cx="1533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56FE68D-C994-18CF-06B6-648FDA6B5F4E}"/>
                    </a:ext>
                  </a:extLst>
                </p14:cNvPr>
                <p14:cNvContentPartPr/>
                <p14:nvPr/>
              </p14:nvContentPartPr>
              <p14:xfrm>
                <a:off x="6303178" y="-247454"/>
                <a:ext cx="102600" cy="68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56FE68D-C994-18CF-06B6-648FDA6B5F4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94538" y="-256094"/>
                  <a:ext cx="1202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192B723-BBF9-D884-43C3-74D9559E4856}"/>
                    </a:ext>
                  </a:extLst>
                </p14:cNvPr>
                <p14:cNvContentPartPr/>
                <p14:nvPr/>
              </p14:nvContentPartPr>
              <p14:xfrm>
                <a:off x="6561658" y="-329534"/>
                <a:ext cx="58680" cy="103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192B723-BBF9-D884-43C3-74D9559E485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52658" y="-338534"/>
                  <a:ext cx="763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7C67466-81CC-06BB-43F6-A6BDAAD303AF}"/>
                    </a:ext>
                  </a:extLst>
                </p14:cNvPr>
                <p14:cNvContentPartPr/>
                <p14:nvPr/>
              </p14:nvContentPartPr>
              <p14:xfrm>
                <a:off x="6673258" y="-338534"/>
                <a:ext cx="61920" cy="133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7C67466-81CC-06BB-43F6-A6BDAAD303A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664258" y="-347534"/>
                  <a:ext cx="795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C1F8751-57AB-4178-6F74-662D8BA74415}"/>
                    </a:ext>
                  </a:extLst>
                </p14:cNvPr>
                <p14:cNvContentPartPr/>
                <p14:nvPr/>
              </p14:nvContentPartPr>
              <p14:xfrm>
                <a:off x="6677218" y="-271214"/>
                <a:ext cx="73440" cy="16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C1F8751-57AB-4178-6F74-662D8BA7441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68578" y="-280214"/>
                  <a:ext cx="910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C6579A3-C20E-808A-DEE6-AD974AD31192}"/>
                    </a:ext>
                  </a:extLst>
                </p14:cNvPr>
                <p14:cNvContentPartPr/>
                <p14:nvPr/>
              </p14:nvContentPartPr>
              <p14:xfrm>
                <a:off x="6790618" y="-330254"/>
                <a:ext cx="77400" cy="110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C6579A3-C20E-808A-DEE6-AD974AD3119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81978" y="-338894"/>
                  <a:ext cx="950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9EA5592-A109-4321-7A25-F3D1160D56FC}"/>
                    </a:ext>
                  </a:extLst>
                </p14:cNvPr>
                <p14:cNvContentPartPr/>
                <p14:nvPr/>
              </p14:nvContentPartPr>
              <p14:xfrm>
                <a:off x="6840658" y="-366614"/>
                <a:ext cx="92160" cy="15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9EA5592-A109-4321-7A25-F3D1160D56F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831658" y="-375614"/>
                  <a:ext cx="109800" cy="3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37C8B5C-76E3-3FD0-88F5-6B263B95C4DB}"/>
                  </a:ext>
                </a:extLst>
              </p14:cNvPr>
              <p14:cNvContentPartPr/>
              <p14:nvPr/>
            </p14:nvContentPartPr>
            <p14:xfrm>
              <a:off x="2858698" y="212266"/>
              <a:ext cx="8280" cy="22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37C8B5C-76E3-3FD0-88F5-6B263B95C4D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49698" y="203266"/>
                <a:ext cx="2592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DE8702E-469B-2FAF-D909-09BBF24A8FCB}"/>
                  </a:ext>
                </a:extLst>
              </p14:cNvPr>
              <p14:cNvContentPartPr/>
              <p14:nvPr/>
            </p14:nvContentPartPr>
            <p14:xfrm>
              <a:off x="3029338" y="238546"/>
              <a:ext cx="3240" cy="75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DE8702E-469B-2FAF-D909-09BBF24A8FC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20698" y="229906"/>
                <a:ext cx="208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EC29309-A3F3-0D1E-BF11-04CBCDA189BB}"/>
                  </a:ext>
                </a:extLst>
              </p14:cNvPr>
              <p14:cNvContentPartPr/>
              <p14:nvPr/>
            </p14:nvContentPartPr>
            <p14:xfrm>
              <a:off x="3218698" y="229546"/>
              <a:ext cx="5400" cy="25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EC29309-A3F3-0D1E-BF11-04CBCDA189B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09698" y="220546"/>
                <a:ext cx="230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DB21CF1-163E-46C6-DD86-6FDD8E358FE2}"/>
                  </a:ext>
                </a:extLst>
              </p14:cNvPr>
              <p14:cNvContentPartPr/>
              <p14:nvPr/>
            </p14:nvContentPartPr>
            <p14:xfrm>
              <a:off x="3373138" y="238186"/>
              <a:ext cx="13320" cy="9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DB21CF1-163E-46C6-DD86-6FDD8E358FE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364138" y="229546"/>
                <a:ext cx="309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5465930-DE2A-CEDC-3ED4-3A03B9015DC9}"/>
                  </a:ext>
                </a:extLst>
              </p14:cNvPr>
              <p14:cNvContentPartPr/>
              <p14:nvPr/>
            </p14:nvContentPartPr>
            <p14:xfrm>
              <a:off x="3524338" y="237466"/>
              <a:ext cx="18360" cy="61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5465930-DE2A-CEDC-3ED4-3A03B9015DC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515338" y="228826"/>
                <a:ext cx="3600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E11D29C-60B0-BC06-7F3E-B35D34A3CD2F}"/>
                  </a:ext>
                </a:extLst>
              </p14:cNvPr>
              <p14:cNvContentPartPr/>
              <p14:nvPr/>
            </p14:nvContentPartPr>
            <p14:xfrm>
              <a:off x="3675178" y="245386"/>
              <a:ext cx="15840" cy="4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E11D29C-60B0-BC06-7F3E-B35D34A3CD2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66538" y="236746"/>
                <a:ext cx="3348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E4D6DE3-6FFF-68B2-4240-0F667F8CA892}"/>
                  </a:ext>
                </a:extLst>
              </p14:cNvPr>
              <p14:cNvContentPartPr/>
              <p14:nvPr/>
            </p14:nvContentPartPr>
            <p14:xfrm>
              <a:off x="3824938" y="248986"/>
              <a:ext cx="5760" cy="14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E4D6DE3-6FFF-68B2-4240-0F667F8CA89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816298" y="239986"/>
                <a:ext cx="2340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42AFD4A-DC0D-D04D-E9A5-804F779658BB}"/>
                  </a:ext>
                </a:extLst>
              </p14:cNvPr>
              <p14:cNvContentPartPr/>
              <p14:nvPr/>
            </p14:nvContentPartPr>
            <p14:xfrm>
              <a:off x="3975058" y="251506"/>
              <a:ext cx="3960" cy="2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42AFD4A-DC0D-D04D-E9A5-804F779658B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966058" y="242506"/>
                <a:ext cx="216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347A90A-6F26-9A02-7B33-D7F9DCED300D}"/>
                  </a:ext>
                </a:extLst>
              </p14:cNvPr>
              <p14:cNvContentPartPr/>
              <p14:nvPr/>
            </p14:nvContentPartPr>
            <p14:xfrm>
              <a:off x="4134178" y="259066"/>
              <a:ext cx="16200" cy="7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347A90A-6F26-9A02-7B33-D7F9DCED300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125178" y="250066"/>
                <a:ext cx="3384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B9B8263-62BC-3487-4906-7261360642E7}"/>
                  </a:ext>
                </a:extLst>
              </p14:cNvPr>
              <p14:cNvContentPartPr/>
              <p14:nvPr/>
            </p14:nvContentPartPr>
            <p14:xfrm>
              <a:off x="4282138" y="238186"/>
              <a:ext cx="10440" cy="50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B9B8263-62BC-3487-4906-7261360642E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273498" y="229186"/>
                <a:ext cx="280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BDC88CE-8164-B2B3-446F-3FBDE8101564}"/>
                  </a:ext>
                </a:extLst>
              </p14:cNvPr>
              <p14:cNvContentPartPr/>
              <p14:nvPr/>
            </p14:nvContentPartPr>
            <p14:xfrm>
              <a:off x="4441258" y="248266"/>
              <a:ext cx="4320" cy="6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BDC88CE-8164-B2B3-446F-3FBDE810156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432618" y="239626"/>
                <a:ext cx="2196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1482130-9DB8-1593-D2D1-15CDD4810294}"/>
                  </a:ext>
                </a:extLst>
              </p14:cNvPr>
              <p14:cNvContentPartPr/>
              <p14:nvPr/>
            </p14:nvContentPartPr>
            <p14:xfrm>
              <a:off x="4597498" y="245386"/>
              <a:ext cx="3600" cy="9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1482130-9DB8-1593-D2D1-15CDD481029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588498" y="236746"/>
                <a:ext cx="212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A3B8B75-813F-5693-100B-F9247132F04C}"/>
                  </a:ext>
                </a:extLst>
              </p14:cNvPr>
              <p14:cNvContentPartPr/>
              <p14:nvPr/>
            </p14:nvContentPartPr>
            <p14:xfrm>
              <a:off x="4766338" y="234946"/>
              <a:ext cx="11520" cy="1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A3B8B75-813F-5693-100B-F9247132F04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757698" y="225946"/>
                <a:ext cx="2916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8B08E9F-9F3D-A6E7-05F0-CB84F3E7DD74}"/>
                  </a:ext>
                </a:extLst>
              </p14:cNvPr>
              <p14:cNvContentPartPr/>
              <p14:nvPr/>
            </p14:nvContentPartPr>
            <p14:xfrm>
              <a:off x="4921858" y="231706"/>
              <a:ext cx="12600" cy="154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8B08E9F-9F3D-A6E7-05F0-CB84F3E7DD7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913218" y="223066"/>
                <a:ext cx="3024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F7538BF-4FAA-43AB-AF5F-AA290E8E1251}"/>
                  </a:ext>
                </a:extLst>
              </p14:cNvPr>
              <p14:cNvContentPartPr/>
              <p14:nvPr/>
            </p14:nvContentPartPr>
            <p14:xfrm>
              <a:off x="5077378" y="234586"/>
              <a:ext cx="6480" cy="39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F7538BF-4FAA-43AB-AF5F-AA290E8E125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068378" y="225946"/>
                <a:ext cx="2412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D54A164-A11B-B6F8-F2E8-26D20AD340C9}"/>
                  </a:ext>
                </a:extLst>
              </p14:cNvPr>
              <p14:cNvContentPartPr/>
              <p14:nvPr/>
            </p14:nvContentPartPr>
            <p14:xfrm>
              <a:off x="5206618" y="248266"/>
              <a:ext cx="9000" cy="61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D54A164-A11B-B6F8-F2E8-26D20AD340C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197618" y="239626"/>
                <a:ext cx="2664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5A6023D-28C5-A714-B1FC-B256834E488D}"/>
                  </a:ext>
                </a:extLst>
              </p14:cNvPr>
              <p14:cNvContentPartPr/>
              <p14:nvPr/>
            </p14:nvContentPartPr>
            <p14:xfrm>
              <a:off x="5364298" y="242866"/>
              <a:ext cx="1800" cy="64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5A6023D-28C5-A714-B1FC-B256834E488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55298" y="233866"/>
                <a:ext cx="194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ED7FC5B-03E5-5ADA-74F0-6BDFEDFA3C6E}"/>
                  </a:ext>
                </a:extLst>
              </p14:cNvPr>
              <p14:cNvContentPartPr/>
              <p14:nvPr/>
            </p14:nvContentPartPr>
            <p14:xfrm>
              <a:off x="5511898" y="224506"/>
              <a:ext cx="10080" cy="68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ED7FC5B-03E5-5ADA-74F0-6BDFEDFA3C6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503258" y="215866"/>
                <a:ext cx="277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106C0E0-E778-CC7E-8FF5-52C383290F6B}"/>
                  </a:ext>
                </a:extLst>
              </p14:cNvPr>
              <p14:cNvContentPartPr/>
              <p14:nvPr/>
            </p14:nvContentPartPr>
            <p14:xfrm>
              <a:off x="5685058" y="236386"/>
              <a:ext cx="2880" cy="86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106C0E0-E778-CC7E-8FF5-52C383290F6B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676058" y="227386"/>
                <a:ext cx="2052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E0831CA-01A2-7E16-012A-10A16C6D50A6}"/>
                  </a:ext>
                </a:extLst>
              </p14:cNvPr>
              <p14:cNvContentPartPr/>
              <p14:nvPr/>
            </p14:nvContentPartPr>
            <p14:xfrm>
              <a:off x="5817898" y="251866"/>
              <a:ext cx="6840" cy="28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E0831CA-01A2-7E16-012A-10A16C6D50A6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809258" y="243226"/>
                <a:ext cx="2448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E447C65-561E-FB0D-32A0-7DEE0E90798F}"/>
                  </a:ext>
                </a:extLst>
              </p14:cNvPr>
              <p14:cNvContentPartPr/>
              <p14:nvPr/>
            </p14:nvContentPartPr>
            <p14:xfrm>
              <a:off x="5986018" y="245026"/>
              <a:ext cx="12240" cy="64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E447C65-561E-FB0D-32A0-7DEE0E90798F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977018" y="236386"/>
                <a:ext cx="2988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B3D8527-BDC1-5886-D3B5-C29CCF5798FE}"/>
                  </a:ext>
                </a:extLst>
              </p14:cNvPr>
              <p14:cNvContentPartPr/>
              <p14:nvPr/>
            </p14:nvContentPartPr>
            <p14:xfrm>
              <a:off x="6165298" y="239266"/>
              <a:ext cx="15480" cy="165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B3D8527-BDC1-5886-D3B5-C29CCF5798FE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156298" y="230626"/>
                <a:ext cx="331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A1B0735-AB9A-38AF-7541-7E8FDEF89D9B}"/>
                  </a:ext>
                </a:extLst>
              </p14:cNvPr>
              <p14:cNvContentPartPr/>
              <p14:nvPr/>
            </p14:nvContentPartPr>
            <p14:xfrm>
              <a:off x="6326218" y="252586"/>
              <a:ext cx="7560" cy="54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A1B0735-AB9A-38AF-7541-7E8FDEF89D9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317578" y="243586"/>
                <a:ext cx="2520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6213A2C-FBD5-E8AA-40BF-A00569AB0669}"/>
                  </a:ext>
                </a:extLst>
              </p14:cNvPr>
              <p14:cNvContentPartPr/>
              <p14:nvPr/>
            </p14:nvContentPartPr>
            <p14:xfrm>
              <a:off x="6460138" y="241786"/>
              <a:ext cx="9720" cy="3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6213A2C-FBD5-E8AA-40BF-A00569AB0669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451138" y="233146"/>
                <a:ext cx="2736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6C477C4-EA7B-020D-F86C-BDE0BD2081E8}"/>
                  </a:ext>
                </a:extLst>
              </p14:cNvPr>
              <p14:cNvContentPartPr/>
              <p14:nvPr/>
            </p14:nvContentPartPr>
            <p14:xfrm>
              <a:off x="6595498" y="248626"/>
              <a:ext cx="11160" cy="36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6C477C4-EA7B-020D-F86C-BDE0BD2081E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586498" y="239626"/>
                <a:ext cx="28800" cy="2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E7E0B3FB-A10C-2F45-7758-28458029C5E8}"/>
              </a:ext>
            </a:extLst>
          </p:cNvPr>
          <p:cNvGrpSpPr/>
          <p:nvPr/>
        </p:nvGrpSpPr>
        <p:grpSpPr>
          <a:xfrm>
            <a:off x="6550858" y="86626"/>
            <a:ext cx="145080" cy="77760"/>
            <a:chOff x="6550858" y="86626"/>
            <a:chExt cx="145080" cy="7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4AD5310-3FB8-F2BE-1BD1-72EC335EF050}"/>
                    </a:ext>
                  </a:extLst>
                </p14:cNvPr>
                <p14:cNvContentPartPr/>
                <p14:nvPr/>
              </p14:nvContentPartPr>
              <p14:xfrm>
                <a:off x="6550858" y="103906"/>
                <a:ext cx="53640" cy="59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4AD5310-3FB8-F2BE-1BD1-72EC335EF05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542218" y="94906"/>
                  <a:ext cx="712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3D626CD-EA52-8B78-7488-F9FA76466365}"/>
                    </a:ext>
                  </a:extLst>
                </p14:cNvPr>
                <p14:cNvContentPartPr/>
                <p14:nvPr/>
              </p14:nvContentPartPr>
              <p14:xfrm>
                <a:off x="6626818" y="97426"/>
                <a:ext cx="38880" cy="66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3D626CD-EA52-8B78-7488-F9FA7646636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617818" y="88426"/>
                  <a:ext cx="565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FE44D8D-CCE1-C320-995B-3D8FA9970C0B}"/>
                    </a:ext>
                  </a:extLst>
                </p14:cNvPr>
                <p14:cNvContentPartPr/>
                <p14:nvPr/>
              </p14:nvContentPartPr>
              <p14:xfrm>
                <a:off x="6643738" y="86626"/>
                <a:ext cx="52200" cy="15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FE44D8D-CCE1-C320-995B-3D8FA9970C0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634738" y="77986"/>
                  <a:ext cx="6984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62BC599-E64F-FBDE-E2B9-F0334431CEEC}"/>
              </a:ext>
            </a:extLst>
          </p:cNvPr>
          <p:cNvGrpSpPr/>
          <p:nvPr/>
        </p:nvGrpSpPr>
        <p:grpSpPr>
          <a:xfrm>
            <a:off x="8983796" y="199301"/>
            <a:ext cx="142920" cy="34200"/>
            <a:chOff x="8983796" y="199301"/>
            <a:chExt cx="142920" cy="3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A264369-DFDA-BECC-EE88-F3889656EF73}"/>
                    </a:ext>
                  </a:extLst>
                </p14:cNvPr>
                <p14:cNvContentPartPr/>
                <p14:nvPr/>
              </p14:nvContentPartPr>
              <p14:xfrm>
                <a:off x="8983796" y="203621"/>
                <a:ext cx="36720" cy="29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A264369-DFDA-BECC-EE88-F3889656EF7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975156" y="194981"/>
                  <a:ext cx="543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415F6E4-2400-B653-21B4-FDD255B43C8B}"/>
                    </a:ext>
                  </a:extLst>
                </p14:cNvPr>
                <p14:cNvContentPartPr/>
                <p14:nvPr/>
              </p14:nvContentPartPr>
              <p14:xfrm>
                <a:off x="9124556" y="199301"/>
                <a:ext cx="2160" cy="2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415F6E4-2400-B653-21B4-FDD255B43C8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15916" y="190661"/>
                  <a:ext cx="19800" cy="2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41E19C5-232A-5D9F-7D12-AAA687296219}"/>
                  </a:ext>
                </a:extLst>
              </p14:cNvPr>
              <p14:cNvContentPartPr/>
              <p14:nvPr/>
            </p14:nvContentPartPr>
            <p14:xfrm>
              <a:off x="10022036" y="-134059"/>
              <a:ext cx="21600" cy="1285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41E19C5-232A-5D9F-7D12-AAA68729621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013036" y="-143059"/>
                <a:ext cx="39240" cy="14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0EAF354D-4620-C5E6-A50B-923CC7BB69C4}"/>
              </a:ext>
            </a:extLst>
          </p:cNvPr>
          <p:cNvGrpSpPr/>
          <p:nvPr/>
        </p:nvGrpSpPr>
        <p:grpSpPr>
          <a:xfrm>
            <a:off x="9962636" y="-297499"/>
            <a:ext cx="125280" cy="85320"/>
            <a:chOff x="9962636" y="-297499"/>
            <a:chExt cx="125280" cy="8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430058F-12E6-1D73-28AE-F215EFBEB4AF}"/>
                    </a:ext>
                  </a:extLst>
                </p14:cNvPr>
                <p14:cNvContentPartPr/>
                <p14:nvPr/>
              </p14:nvContentPartPr>
              <p14:xfrm>
                <a:off x="9962636" y="-297499"/>
                <a:ext cx="55800" cy="64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430058F-12E6-1D73-28AE-F215EFBEB4A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953636" y="-306499"/>
                  <a:ext cx="734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67CE808-FB7E-0D56-F7E4-49D75A90D229}"/>
                    </a:ext>
                  </a:extLst>
                </p14:cNvPr>
                <p14:cNvContentPartPr/>
                <p14:nvPr/>
              </p14:nvContentPartPr>
              <p14:xfrm>
                <a:off x="10004396" y="-285979"/>
                <a:ext cx="9000" cy="73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67CE808-FB7E-0D56-F7E4-49D75A90D22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995756" y="-294619"/>
                  <a:ext cx="266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1FF66C9-19D7-909D-69FF-DC1437C697B0}"/>
                    </a:ext>
                  </a:extLst>
                </p14:cNvPr>
                <p14:cNvContentPartPr/>
                <p14:nvPr/>
              </p14:nvContentPartPr>
              <p14:xfrm>
                <a:off x="10058396" y="-294979"/>
                <a:ext cx="29520" cy="79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1FF66C9-19D7-909D-69FF-DC1437C697B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049396" y="-303619"/>
                  <a:ext cx="471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F185FB7-89E8-34AC-5A1C-A6B8E7DA6B9C}"/>
                    </a:ext>
                  </a:extLst>
                </p14:cNvPr>
                <p14:cNvContentPartPr/>
                <p14:nvPr/>
              </p14:nvContentPartPr>
              <p14:xfrm>
                <a:off x="10061636" y="-250339"/>
                <a:ext cx="21960" cy="6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F185FB7-89E8-34AC-5A1C-A6B8E7DA6B9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052636" y="-259339"/>
                  <a:ext cx="3960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B9730F4-C9DE-9D12-1E70-C5EB5A4345BB}"/>
              </a:ext>
            </a:extLst>
          </p:cNvPr>
          <p:cNvGrpSpPr/>
          <p:nvPr/>
        </p:nvGrpSpPr>
        <p:grpSpPr>
          <a:xfrm>
            <a:off x="10959283" y="-266260"/>
            <a:ext cx="207360" cy="307800"/>
            <a:chOff x="10959283" y="-266260"/>
            <a:chExt cx="207360" cy="30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FDB523D-583D-2420-A1AD-5EE3F9C6D434}"/>
                    </a:ext>
                  </a:extLst>
                </p14:cNvPr>
                <p14:cNvContentPartPr/>
                <p14:nvPr/>
              </p14:nvContentPartPr>
              <p14:xfrm>
                <a:off x="10972963" y="21740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FDB523D-583D-2420-A1AD-5EE3F9C6D43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963963" y="127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8107731-CDC3-7A6C-3657-C630E88DD1C7}"/>
                    </a:ext>
                  </a:extLst>
                </p14:cNvPr>
                <p14:cNvContentPartPr/>
                <p14:nvPr/>
              </p14:nvContentPartPr>
              <p14:xfrm>
                <a:off x="10959283" y="-134500"/>
                <a:ext cx="15840" cy="176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8107731-CDC3-7A6C-3657-C630E88DD1C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950283" y="-143500"/>
                  <a:ext cx="334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451F6FD-EF4F-26B9-6642-2543131F76F8}"/>
                    </a:ext>
                  </a:extLst>
                </p14:cNvPr>
                <p14:cNvContentPartPr/>
                <p14:nvPr/>
              </p14:nvContentPartPr>
              <p14:xfrm>
                <a:off x="11003203" y="-257620"/>
                <a:ext cx="62640" cy="104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451F6FD-EF4F-26B9-6642-2543131F76F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994563" y="-266260"/>
                  <a:ext cx="802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ED1F6F1-333F-365B-0997-FEEA12EE71D0}"/>
                    </a:ext>
                  </a:extLst>
                </p14:cNvPr>
                <p14:cNvContentPartPr/>
                <p14:nvPr/>
              </p14:nvContentPartPr>
              <p14:xfrm>
                <a:off x="11051803" y="-266260"/>
                <a:ext cx="25920" cy="21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ED1F6F1-333F-365B-0997-FEEA12EE71D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043163" y="-275260"/>
                  <a:ext cx="435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157E793-48DC-5826-03A9-22F35ADD24C7}"/>
                    </a:ext>
                  </a:extLst>
                </p14:cNvPr>
                <p14:cNvContentPartPr/>
                <p14:nvPr/>
              </p14:nvContentPartPr>
              <p14:xfrm>
                <a:off x="11114083" y="-258700"/>
                <a:ext cx="52560" cy="104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157E793-48DC-5826-03A9-22F35ADD24C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105083" y="-267340"/>
                  <a:ext cx="70200" cy="121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37320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See related image detail. 30+ Free Printable Graph Paper Templates (Word, Pdf) ᐅ | Printable Graph Paper">
            <a:extLst>
              <a:ext uri="{FF2B5EF4-FFF2-40B4-BE49-F238E27FC236}">
                <a16:creationId xmlns:a16="http://schemas.microsoft.com/office/drawing/2014/main" id="{7A0F50EB-1FD8-4AD0-D980-1441142C8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742" y="2914650"/>
            <a:ext cx="310515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0" descr="Image result for Scaled Graph Paper">
            <a:extLst>
              <a:ext uri="{FF2B5EF4-FFF2-40B4-BE49-F238E27FC236}">
                <a16:creationId xmlns:a16="http://schemas.microsoft.com/office/drawing/2014/main" id="{8C5E3282-630A-D36E-0EAD-E97B1A608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138" y="1214438"/>
            <a:ext cx="3133725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See related image detail. Premium Photo | White paper with grid line pattern for background close up">
            <a:extLst>
              <a:ext uri="{FF2B5EF4-FFF2-40B4-BE49-F238E27FC236}">
                <a16:creationId xmlns:a16="http://schemas.microsoft.com/office/drawing/2014/main" id="{C6769FE2-384B-2AE2-E97F-779BCA74A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77" y="694897"/>
            <a:ext cx="281940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495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ee related image detail. Printable Graph Paper Templates for Word">
            <a:extLst>
              <a:ext uri="{FF2B5EF4-FFF2-40B4-BE49-F238E27FC236}">
                <a16:creationId xmlns:a16="http://schemas.microsoft.com/office/drawing/2014/main" id="{CDA36D14-6998-4256-50DC-3766ED5AC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12" y="0"/>
            <a:ext cx="28194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See related image detail. تعديل ورقة تراكيب | PDF">
            <a:extLst>
              <a:ext uri="{FF2B5EF4-FFF2-40B4-BE49-F238E27FC236}">
                <a16:creationId xmlns:a16="http://schemas.microsoft.com/office/drawing/2014/main" id="{9C31F960-7142-4A5F-5371-375C80DD6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19" y="3288384"/>
            <a:ext cx="310515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See related image detail. 20 square per inch Graph Paper for Photographic Applications">
            <a:extLst>
              <a:ext uri="{FF2B5EF4-FFF2-40B4-BE49-F238E27FC236}">
                <a16:creationId xmlns:a16="http://schemas.microsoft.com/office/drawing/2014/main" id="{6D73DEEE-2B4E-86B1-700F-9D0909073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661" y="2484664"/>
            <a:ext cx="310515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8" descr="Image result for Scaled Graph Paper">
            <a:extLst>
              <a:ext uri="{FF2B5EF4-FFF2-40B4-BE49-F238E27FC236}">
                <a16:creationId xmlns:a16="http://schemas.microsoft.com/office/drawing/2014/main" id="{E628E29E-1E50-83DA-3977-280AA40EF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074" y="342899"/>
            <a:ext cx="313372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4" descr="Image result for Graph Paper 20X20">
            <a:extLst>
              <a:ext uri="{FF2B5EF4-FFF2-40B4-BE49-F238E27FC236}">
                <a16:creationId xmlns:a16="http://schemas.microsoft.com/office/drawing/2014/main" id="{E494BDBE-503B-1CEC-563E-7EBC48FB6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238" y="874667"/>
            <a:ext cx="2200275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See related image detail. Premium Photo | White paper with grid line pattern for background close up">
            <a:extLst>
              <a:ext uri="{FF2B5EF4-FFF2-40B4-BE49-F238E27FC236}">
                <a16:creationId xmlns:a16="http://schemas.microsoft.com/office/drawing/2014/main" id="{75EBF5EF-3E36-0694-67A1-32ACD28EA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398" y="248361"/>
            <a:ext cx="281940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See related image detail. Pixel Art Template by knobydobs on DeviantArt">
            <a:extLst>
              <a:ext uri="{FF2B5EF4-FFF2-40B4-BE49-F238E27FC236}">
                <a16:creationId xmlns:a16="http://schemas.microsoft.com/office/drawing/2014/main" id="{C9D5FB78-F430-2C1E-BF13-760FA5385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844" y="2900393"/>
            <a:ext cx="310515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796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3776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Otterson</dc:creator>
  <cp:lastModifiedBy>Scott Otterson</cp:lastModifiedBy>
  <cp:revision>1</cp:revision>
  <dcterms:created xsi:type="dcterms:W3CDTF">2023-10-08T03:13:37Z</dcterms:created>
  <dcterms:modified xsi:type="dcterms:W3CDTF">2023-12-07T16:05:27Z</dcterms:modified>
</cp:coreProperties>
</file>