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2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30.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31.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notesSlides/notesSlide32.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notesSlides/notesSlide33.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drawings/drawing1.xml" ContentType="application/vnd.openxmlformats-officedocument.drawingml.chartshapes+xml"/>
  <Override PartName="/ppt/notesSlides/notesSlide34.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notesSlides/notesSlide46.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notesSlides/notesSlide47.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notesSlides/notesSlide50.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comments/modernComment_18E_1EA3566.xml" ContentType="application/vnd.ms-powerpoint.comments+xml"/>
  <Override PartName="/ppt/notesSlides/notesSlide53.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notesSlides/notesSlide54.xml" ContentType="application/vnd.openxmlformats-officedocument.presentationml.notesSlide+xml"/>
  <Override PartName="/ppt/comments/modernComment_16E_D1BA79C2.xml" ContentType="application/vnd.ms-powerpoint.comments+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notesSlides/notesSlide55.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drawings/drawing2.xml" ContentType="application/vnd.openxmlformats-officedocument.drawingml.chartshapes+xml"/>
  <Override PartName="/ppt/notesSlides/notesSlide56.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3" r:id="rId5"/>
  </p:sldMasterIdLst>
  <p:notesMasterIdLst>
    <p:notesMasterId r:id="rId66"/>
  </p:notesMasterIdLst>
  <p:sldIdLst>
    <p:sldId id="307" r:id="rId6"/>
    <p:sldId id="343" r:id="rId7"/>
    <p:sldId id="368" r:id="rId8"/>
    <p:sldId id="4999" r:id="rId9"/>
    <p:sldId id="324" r:id="rId10"/>
    <p:sldId id="326" r:id="rId11"/>
    <p:sldId id="325" r:id="rId12"/>
    <p:sldId id="344" r:id="rId13"/>
    <p:sldId id="369" r:id="rId14"/>
    <p:sldId id="388" r:id="rId15"/>
    <p:sldId id="342" r:id="rId16"/>
    <p:sldId id="356" r:id="rId17"/>
    <p:sldId id="278" r:id="rId18"/>
    <p:sldId id="346" r:id="rId19"/>
    <p:sldId id="348" r:id="rId20"/>
    <p:sldId id="350" r:id="rId21"/>
    <p:sldId id="352" r:id="rId22"/>
    <p:sldId id="354" r:id="rId23"/>
    <p:sldId id="389" r:id="rId24"/>
    <p:sldId id="383" r:id="rId25"/>
    <p:sldId id="371" r:id="rId26"/>
    <p:sldId id="372" r:id="rId27"/>
    <p:sldId id="375" r:id="rId28"/>
    <p:sldId id="376" r:id="rId29"/>
    <p:sldId id="377" r:id="rId30"/>
    <p:sldId id="330" r:id="rId31"/>
    <p:sldId id="378" r:id="rId32"/>
    <p:sldId id="399" r:id="rId33"/>
    <p:sldId id="380" r:id="rId34"/>
    <p:sldId id="333" r:id="rId35"/>
    <p:sldId id="404" r:id="rId36"/>
    <p:sldId id="365" r:id="rId37"/>
    <p:sldId id="361" r:id="rId38"/>
    <p:sldId id="405" r:id="rId39"/>
    <p:sldId id="337" r:id="rId40"/>
    <p:sldId id="402" r:id="rId41"/>
    <p:sldId id="384" r:id="rId42"/>
    <p:sldId id="336" r:id="rId43"/>
    <p:sldId id="363" r:id="rId44"/>
    <p:sldId id="294" r:id="rId45"/>
    <p:sldId id="403" r:id="rId46"/>
    <p:sldId id="319" r:id="rId47"/>
    <p:sldId id="387" r:id="rId48"/>
    <p:sldId id="360" r:id="rId49"/>
    <p:sldId id="401" r:id="rId50"/>
    <p:sldId id="391" r:id="rId51"/>
    <p:sldId id="392" r:id="rId52"/>
    <p:sldId id="393" r:id="rId53"/>
    <p:sldId id="394" r:id="rId54"/>
    <p:sldId id="395" r:id="rId55"/>
    <p:sldId id="396" r:id="rId56"/>
    <p:sldId id="397" r:id="rId57"/>
    <p:sldId id="398" r:id="rId58"/>
    <p:sldId id="334" r:id="rId59"/>
    <p:sldId id="366" r:id="rId60"/>
    <p:sldId id="367" r:id="rId61"/>
    <p:sldId id="335" r:id="rId62"/>
    <p:sldId id="5000" r:id="rId63"/>
    <p:sldId id="400" r:id="rId64"/>
    <p:sldId id="287"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6BB79FE-C4F4-5949-BAA5-F14370199EB7}">
          <p14:sldIdLst>
            <p14:sldId id="307"/>
            <p14:sldId id="343"/>
          </p14:sldIdLst>
        </p14:section>
        <p14:section name="Optimization Overview" id="{957C21BF-E978-8A44-A11A-AB51A84C258E}">
          <p14:sldIdLst>
            <p14:sldId id="368"/>
            <p14:sldId id="4999"/>
            <p14:sldId id="324"/>
            <p14:sldId id="326"/>
            <p14:sldId id="325"/>
          </p14:sldIdLst>
        </p14:section>
        <p14:section name="Understanding ERCOT" id="{ECA24C3E-39CF-EE40-890E-FF526562D31B}">
          <p14:sldIdLst>
            <p14:sldId id="344"/>
            <p14:sldId id="369"/>
            <p14:sldId id="388"/>
            <p14:sldId id="342"/>
            <p14:sldId id="356"/>
            <p14:sldId id="278"/>
            <p14:sldId id="346"/>
            <p14:sldId id="348"/>
            <p14:sldId id="350"/>
            <p14:sldId id="352"/>
            <p14:sldId id="354"/>
            <p14:sldId id="389"/>
          </p14:sldIdLst>
        </p14:section>
        <p14:section name="ERCOT Optimization" id="{76A5571A-1B8B-DC41-95E2-04C2F3E7A1B5}">
          <p14:sldIdLst>
            <p14:sldId id="383"/>
            <p14:sldId id="371"/>
            <p14:sldId id="372"/>
            <p14:sldId id="375"/>
            <p14:sldId id="376"/>
            <p14:sldId id="377"/>
            <p14:sldId id="330"/>
            <p14:sldId id="378"/>
            <p14:sldId id="399"/>
            <p14:sldId id="380"/>
            <p14:sldId id="333"/>
            <p14:sldId id="404"/>
            <p14:sldId id="365"/>
            <p14:sldId id="361"/>
            <p14:sldId id="405"/>
            <p14:sldId id="337"/>
            <p14:sldId id="402"/>
          </p14:sldIdLst>
        </p14:section>
        <p14:section name="Productization" id="{7D3919C8-C418-F541-A0EF-7BDDDCA6C675}">
          <p14:sldIdLst>
            <p14:sldId id="384"/>
            <p14:sldId id="336"/>
            <p14:sldId id="363"/>
            <p14:sldId id="294"/>
            <p14:sldId id="403"/>
            <p14:sldId id="319"/>
            <p14:sldId id="387"/>
            <p14:sldId id="360"/>
          </p14:sldIdLst>
        </p14:section>
        <p14:section name="Extra Slides" id="{919427BB-29B3-0147-8279-5E0A4B40BEE9}">
          <p14:sldIdLst>
            <p14:sldId id="401"/>
            <p14:sldId id="391"/>
            <p14:sldId id="392"/>
            <p14:sldId id="393"/>
            <p14:sldId id="394"/>
            <p14:sldId id="395"/>
            <p14:sldId id="396"/>
            <p14:sldId id="397"/>
            <p14:sldId id="398"/>
            <p14:sldId id="334"/>
            <p14:sldId id="366"/>
            <p14:sldId id="367"/>
            <p14:sldId id="335"/>
            <p14:sldId id="5000"/>
            <p14:sldId id="400"/>
            <p14:sldId id="28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4318D34-4892-2E8F-6146-3F62783B32CB}" name="Byron Tasseff" initials="BT" userId="S::byron.tasseff@us.q-cells.com::056f1a54-271c-4d41-8f78-ee0d43abfeb2" providerId="AD"/>
  <p188:author id="{A6A75738-A4DB-58F0-7E14-2DF497400601}" name="Guest User" initials="GU" userId="S::urn:spo:anon#4b1d554e825abb21477594b120cb983c5de68d134049de572a72708d6eee127e::" providerId="AD"/>
  <p188:author id="{46CF0D3A-FB6F-5B07-D954-7CAC64A6CADB}" name="Jaspreet Singh" initials="JS" userId="S::jaspreet.singh@us.q-cells.com::31d8d01d-ee00-4c9f-8c91-dc8e1969de64" providerId="AD"/>
  <p188:author id="{0501CF81-795A-9A07-170D-69674CE50FE4}" name="Jon Donadee" initials="JD" userId="S::jon.donadee@us.q-cells.com::03767cb4-4043-49f7-b572-9811f634a865" providerId="AD"/>
  <p188:author id="{851F8587-FD55-ADEE-47C3-E68B3A785859}" name="Harsh Panchamia" initials="HP" userId="S::Harsh.Panchamia@us.q-cells.com::7e9ed30b-b1a7-4d1f-8aa7-b94cb6d9cd5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BEBE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CEB6B-EEB2-584E-AFB0-FDE6E65302D3}" v="13004" dt="2023-04-01T21:06:29.866"/>
    <p1510:client id="{619B4A38-9F37-4279-828D-371EAAD3054D}" v="6045" vWet="6047" dt="2023-04-01T20:22:58.293"/>
    <p1510:client id="{F194ED3B-FC76-4FCD-B26F-95AF58CA16CA}" v="306" dt="2023-04-01T19:35:18.0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42"/>
    <p:restoredTop sz="94731"/>
  </p:normalViewPr>
  <p:slideViewPr>
    <p:cSldViewPr snapToGrid="0">
      <p:cViewPr varScale="1">
        <p:scale>
          <a:sx n="124" d="100"/>
          <a:sy n="124" d="100"/>
        </p:scale>
        <p:origin x="200" y="848"/>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viewProps" Target="viewProps.xml"/><Relationship Id="rId7" Type="http://schemas.openxmlformats.org/officeDocument/2006/relationships/slide" Target="slides/slide2.xml"/><Relationship Id="rId71"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heme" Target="theme/theme1.xml"/><Relationship Id="rId8" Type="http://schemas.openxmlformats.org/officeDocument/2006/relationships/slide" Target="slides/slide3.xml"/><Relationship Id="rId51" Type="http://schemas.openxmlformats.org/officeDocument/2006/relationships/slide" Target="slides/slide46.xml"/><Relationship Id="rId72"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arsh\OneDrive\Personal\Harsh\Deliverables\GES%20Workshop%20April%202023\Energy%20fuel%20mix.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9.xml"/><Relationship Id="rId1" Type="http://schemas.microsoft.com/office/2011/relationships/chartStyle" Target="style19.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5.xml"/><Relationship Id="rId1" Type="http://schemas.microsoft.com/office/2011/relationships/chartStyle" Target="style35.xml"/><Relationship Id="rId4" Type="http://schemas.openxmlformats.org/officeDocument/2006/relationships/chartUserShapes" Target="../drawings/drawing2.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r>
              <a:rPr lang="en-US">
                <a:solidFill>
                  <a:schemeClr val="tx1"/>
                </a:solidFill>
              </a:rPr>
              <a:t>ERCOT Energy by Fuel Type</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title>
    <c:autoTitleDeleted val="0"/>
    <c:plotArea>
      <c:layout/>
      <c:barChart>
        <c:barDir val="col"/>
        <c:grouping val="stacked"/>
        <c:varyColors val="0"/>
        <c:ser>
          <c:idx val="0"/>
          <c:order val="0"/>
          <c:tx>
            <c:strRef>
              <c:f>'last 10 fuel mix'!$A$14</c:f>
              <c:strCache>
                <c:ptCount val="1"/>
                <c:pt idx="0">
                  <c:v>Nuclear</c:v>
                </c:pt>
              </c:strCache>
            </c:strRef>
          </c:tx>
          <c:spPr>
            <a:solidFill>
              <a:srgbClr val="A50021"/>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0-A9B2-48E9-B4E2-E5BAD14981C6}"/>
                </c:ext>
              </c:extLst>
            </c:dLbl>
            <c:dLbl>
              <c:idx val="2"/>
              <c:delete val="1"/>
              <c:extLst>
                <c:ext xmlns:c15="http://schemas.microsoft.com/office/drawing/2012/chart" uri="{CE6537A1-D6FC-4f65-9D91-7224C49458BB}"/>
                <c:ext xmlns:c16="http://schemas.microsoft.com/office/drawing/2014/chart" uri="{C3380CC4-5D6E-409C-BE32-E72D297353CC}">
                  <c16:uniqueId val="{00000001-A9B2-48E9-B4E2-E5BAD14981C6}"/>
                </c:ext>
              </c:extLst>
            </c:dLbl>
            <c:dLbl>
              <c:idx val="3"/>
              <c:delete val="1"/>
              <c:extLst>
                <c:ext xmlns:c15="http://schemas.microsoft.com/office/drawing/2012/chart" uri="{CE6537A1-D6FC-4f65-9D91-7224C49458BB}"/>
                <c:ext xmlns:c16="http://schemas.microsoft.com/office/drawing/2014/chart" uri="{C3380CC4-5D6E-409C-BE32-E72D297353CC}">
                  <c16:uniqueId val="{00000002-A9B2-48E9-B4E2-E5BAD14981C6}"/>
                </c:ext>
              </c:extLst>
            </c:dLbl>
            <c:dLbl>
              <c:idx val="4"/>
              <c:delete val="1"/>
              <c:extLst>
                <c:ext xmlns:c15="http://schemas.microsoft.com/office/drawing/2012/chart" uri="{CE6537A1-D6FC-4f65-9D91-7224C49458BB}"/>
                <c:ext xmlns:c16="http://schemas.microsoft.com/office/drawing/2014/chart" uri="{C3380CC4-5D6E-409C-BE32-E72D297353CC}">
                  <c16:uniqueId val="{00000003-A9B2-48E9-B4E2-E5BAD14981C6}"/>
                </c:ext>
              </c:extLst>
            </c:dLbl>
            <c:dLbl>
              <c:idx val="5"/>
              <c:delete val="1"/>
              <c:extLst>
                <c:ext xmlns:c15="http://schemas.microsoft.com/office/drawing/2012/chart" uri="{CE6537A1-D6FC-4f65-9D91-7224C49458BB}"/>
                <c:ext xmlns:c16="http://schemas.microsoft.com/office/drawing/2014/chart" uri="{C3380CC4-5D6E-409C-BE32-E72D297353CC}">
                  <c16:uniqueId val="{00000004-A9B2-48E9-B4E2-E5BAD14981C6}"/>
                </c:ext>
              </c:extLst>
            </c:dLbl>
            <c:dLbl>
              <c:idx val="6"/>
              <c:delete val="1"/>
              <c:extLst>
                <c:ext xmlns:c15="http://schemas.microsoft.com/office/drawing/2012/chart" uri="{CE6537A1-D6FC-4f65-9D91-7224C49458BB}"/>
                <c:ext xmlns:c16="http://schemas.microsoft.com/office/drawing/2014/chart" uri="{C3380CC4-5D6E-409C-BE32-E72D297353CC}">
                  <c16:uniqueId val="{00000005-A9B2-48E9-B4E2-E5BAD14981C6}"/>
                </c:ext>
              </c:extLst>
            </c:dLbl>
            <c:dLbl>
              <c:idx val="7"/>
              <c:delete val="1"/>
              <c:extLst>
                <c:ext xmlns:c15="http://schemas.microsoft.com/office/drawing/2012/chart" uri="{CE6537A1-D6FC-4f65-9D91-7224C49458BB}"/>
                <c:ext xmlns:c16="http://schemas.microsoft.com/office/drawing/2014/chart" uri="{C3380CC4-5D6E-409C-BE32-E72D297353CC}">
                  <c16:uniqueId val="{00000006-A9B2-48E9-B4E2-E5BAD14981C6}"/>
                </c:ext>
              </c:extLst>
            </c:dLbl>
            <c:dLbl>
              <c:idx val="8"/>
              <c:delete val="1"/>
              <c:extLst>
                <c:ext xmlns:c15="http://schemas.microsoft.com/office/drawing/2012/chart" uri="{CE6537A1-D6FC-4f65-9D91-7224C49458BB}"/>
                <c:ext xmlns:c16="http://schemas.microsoft.com/office/drawing/2014/chart" uri="{C3380CC4-5D6E-409C-BE32-E72D297353CC}">
                  <c16:uniqueId val="{00000007-A9B2-48E9-B4E2-E5BAD14981C6}"/>
                </c:ext>
              </c:extLst>
            </c:dLbl>
            <c:dLbl>
              <c:idx val="9"/>
              <c:delete val="1"/>
              <c:extLst>
                <c:ext xmlns:c15="http://schemas.microsoft.com/office/drawing/2012/chart" uri="{CE6537A1-D6FC-4f65-9D91-7224C49458BB}"/>
                <c:ext xmlns:c16="http://schemas.microsoft.com/office/drawing/2014/chart" uri="{C3380CC4-5D6E-409C-BE32-E72D297353CC}">
                  <c16:uniqueId val="{00000008-A9B2-48E9-B4E2-E5BAD14981C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'last 10 fuel mix'!$B$13:$L$13</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'last 10 fuel mix'!$B$14:$L$14</c:f>
              <c:numCache>
                <c:formatCode>0%</c:formatCode>
                <c:ptCount val="11"/>
                <c:pt idx="0">
                  <c:v>0.11854574969333205</c:v>
                </c:pt>
                <c:pt idx="1">
                  <c:v>0.11626024239405487</c:v>
                </c:pt>
                <c:pt idx="2">
                  <c:v>0.11594521223212359</c:v>
                </c:pt>
                <c:pt idx="3">
                  <c:v>0.11341230430575813</c:v>
                </c:pt>
                <c:pt idx="4">
                  <c:v>0.11944468699183751</c:v>
                </c:pt>
                <c:pt idx="5">
                  <c:v>0.10743993057590191</c:v>
                </c:pt>
                <c:pt idx="6">
                  <c:v>0.10936947335108066</c:v>
                </c:pt>
                <c:pt idx="7">
                  <c:v>0.10774342283699484</c:v>
                </c:pt>
                <c:pt idx="8">
                  <c:v>0.10892977722193467</c:v>
                </c:pt>
                <c:pt idx="9">
                  <c:v>0.10283962488782564</c:v>
                </c:pt>
                <c:pt idx="10">
                  <c:v>9.707321619984155E-2</c:v>
                </c:pt>
              </c:numCache>
            </c:numRef>
          </c:val>
          <c:extLst>
            <c:ext xmlns:c16="http://schemas.microsoft.com/office/drawing/2014/chart" uri="{C3380CC4-5D6E-409C-BE32-E72D297353CC}">
              <c16:uniqueId val="{00000009-A9B2-48E9-B4E2-E5BAD14981C6}"/>
            </c:ext>
          </c:extLst>
        </c:ser>
        <c:ser>
          <c:idx val="1"/>
          <c:order val="1"/>
          <c:tx>
            <c:strRef>
              <c:f>'last 10 fuel mix'!$A$15</c:f>
              <c:strCache>
                <c:ptCount val="1"/>
                <c:pt idx="0">
                  <c:v>Coal</c:v>
                </c:pt>
              </c:strCache>
            </c:strRef>
          </c:tx>
          <c:spPr>
            <a:solidFill>
              <a:schemeClr val="bg1">
                <a:lumMod val="75000"/>
              </a:schemeClr>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0A-A9B2-48E9-B4E2-E5BAD14981C6}"/>
                </c:ext>
              </c:extLst>
            </c:dLbl>
            <c:dLbl>
              <c:idx val="2"/>
              <c:delete val="1"/>
              <c:extLst>
                <c:ext xmlns:c15="http://schemas.microsoft.com/office/drawing/2012/chart" uri="{CE6537A1-D6FC-4f65-9D91-7224C49458BB}"/>
                <c:ext xmlns:c16="http://schemas.microsoft.com/office/drawing/2014/chart" uri="{C3380CC4-5D6E-409C-BE32-E72D297353CC}">
                  <c16:uniqueId val="{0000000B-A9B2-48E9-B4E2-E5BAD14981C6}"/>
                </c:ext>
              </c:extLst>
            </c:dLbl>
            <c:dLbl>
              <c:idx val="3"/>
              <c:delete val="1"/>
              <c:extLst>
                <c:ext xmlns:c15="http://schemas.microsoft.com/office/drawing/2012/chart" uri="{CE6537A1-D6FC-4f65-9D91-7224C49458BB}"/>
                <c:ext xmlns:c16="http://schemas.microsoft.com/office/drawing/2014/chart" uri="{C3380CC4-5D6E-409C-BE32-E72D297353CC}">
                  <c16:uniqueId val="{0000000C-A9B2-48E9-B4E2-E5BAD14981C6}"/>
                </c:ext>
              </c:extLst>
            </c:dLbl>
            <c:dLbl>
              <c:idx val="4"/>
              <c:delete val="1"/>
              <c:extLst>
                <c:ext xmlns:c15="http://schemas.microsoft.com/office/drawing/2012/chart" uri="{CE6537A1-D6FC-4f65-9D91-7224C49458BB}"/>
                <c:ext xmlns:c16="http://schemas.microsoft.com/office/drawing/2014/chart" uri="{C3380CC4-5D6E-409C-BE32-E72D297353CC}">
                  <c16:uniqueId val="{0000000D-A9B2-48E9-B4E2-E5BAD14981C6}"/>
                </c:ext>
              </c:extLst>
            </c:dLbl>
            <c:dLbl>
              <c:idx val="5"/>
              <c:delete val="1"/>
              <c:extLst>
                <c:ext xmlns:c15="http://schemas.microsoft.com/office/drawing/2012/chart" uri="{CE6537A1-D6FC-4f65-9D91-7224C49458BB}"/>
                <c:ext xmlns:c16="http://schemas.microsoft.com/office/drawing/2014/chart" uri="{C3380CC4-5D6E-409C-BE32-E72D297353CC}">
                  <c16:uniqueId val="{0000000E-A9B2-48E9-B4E2-E5BAD14981C6}"/>
                </c:ext>
              </c:extLst>
            </c:dLbl>
            <c:dLbl>
              <c:idx val="6"/>
              <c:delete val="1"/>
              <c:extLst>
                <c:ext xmlns:c15="http://schemas.microsoft.com/office/drawing/2012/chart" uri="{CE6537A1-D6FC-4f65-9D91-7224C49458BB}"/>
                <c:ext xmlns:c16="http://schemas.microsoft.com/office/drawing/2014/chart" uri="{C3380CC4-5D6E-409C-BE32-E72D297353CC}">
                  <c16:uniqueId val="{0000000F-A9B2-48E9-B4E2-E5BAD14981C6}"/>
                </c:ext>
              </c:extLst>
            </c:dLbl>
            <c:dLbl>
              <c:idx val="7"/>
              <c:delete val="1"/>
              <c:extLst>
                <c:ext xmlns:c15="http://schemas.microsoft.com/office/drawing/2012/chart" uri="{CE6537A1-D6FC-4f65-9D91-7224C49458BB}"/>
                <c:ext xmlns:c16="http://schemas.microsoft.com/office/drawing/2014/chart" uri="{C3380CC4-5D6E-409C-BE32-E72D297353CC}">
                  <c16:uniqueId val="{00000010-A9B2-48E9-B4E2-E5BAD14981C6}"/>
                </c:ext>
              </c:extLst>
            </c:dLbl>
            <c:dLbl>
              <c:idx val="8"/>
              <c:delete val="1"/>
              <c:extLst>
                <c:ext xmlns:c15="http://schemas.microsoft.com/office/drawing/2012/chart" uri="{CE6537A1-D6FC-4f65-9D91-7224C49458BB}"/>
                <c:ext xmlns:c16="http://schemas.microsoft.com/office/drawing/2014/chart" uri="{C3380CC4-5D6E-409C-BE32-E72D297353CC}">
                  <c16:uniqueId val="{00000011-A9B2-48E9-B4E2-E5BAD14981C6}"/>
                </c:ext>
              </c:extLst>
            </c:dLbl>
            <c:dLbl>
              <c:idx val="9"/>
              <c:delete val="1"/>
              <c:extLst>
                <c:ext xmlns:c15="http://schemas.microsoft.com/office/drawing/2012/chart" uri="{CE6537A1-D6FC-4f65-9D91-7224C49458BB}"/>
                <c:ext xmlns:c16="http://schemas.microsoft.com/office/drawing/2014/chart" uri="{C3380CC4-5D6E-409C-BE32-E72D297353CC}">
                  <c16:uniqueId val="{00000012-A9B2-48E9-B4E2-E5BAD14981C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'last 10 fuel mix'!$B$13:$L$13</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'last 10 fuel mix'!$B$15:$L$15</c:f>
              <c:numCache>
                <c:formatCode>0%</c:formatCode>
                <c:ptCount val="11"/>
                <c:pt idx="0">
                  <c:v>0.338443928339412</c:v>
                </c:pt>
                <c:pt idx="1">
                  <c:v>0.37365715911040398</c:v>
                </c:pt>
                <c:pt idx="2">
                  <c:v>0.36147555297727429</c:v>
                </c:pt>
                <c:pt idx="3">
                  <c:v>0.28120953566501411</c:v>
                </c:pt>
                <c:pt idx="4">
                  <c:v>0.28692069902462641</c:v>
                </c:pt>
                <c:pt idx="5">
                  <c:v>0.32128456904321429</c:v>
                </c:pt>
                <c:pt idx="6">
                  <c:v>0.24799012815841753</c:v>
                </c:pt>
                <c:pt idx="7">
                  <c:v>0.20304448060754002</c:v>
                </c:pt>
                <c:pt idx="8">
                  <c:v>0.18001434565676044</c:v>
                </c:pt>
                <c:pt idx="9">
                  <c:v>0.19108507081040693</c:v>
                </c:pt>
                <c:pt idx="10">
                  <c:v>0.16661462459803328</c:v>
                </c:pt>
              </c:numCache>
            </c:numRef>
          </c:val>
          <c:extLst>
            <c:ext xmlns:c16="http://schemas.microsoft.com/office/drawing/2014/chart" uri="{C3380CC4-5D6E-409C-BE32-E72D297353CC}">
              <c16:uniqueId val="{00000013-A9B2-48E9-B4E2-E5BAD14981C6}"/>
            </c:ext>
          </c:extLst>
        </c:ser>
        <c:ser>
          <c:idx val="2"/>
          <c:order val="2"/>
          <c:tx>
            <c:strRef>
              <c:f>'last 10 fuel mix'!$A$16</c:f>
              <c:strCache>
                <c:ptCount val="1"/>
                <c:pt idx="0">
                  <c:v>Gas</c:v>
                </c:pt>
              </c:strCache>
            </c:strRef>
          </c:tx>
          <c:spPr>
            <a:solidFill>
              <a:schemeClr val="accent4">
                <a:lumMod val="60000"/>
                <a:lumOff val="40000"/>
              </a:schemeClr>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14-A9B2-48E9-B4E2-E5BAD14981C6}"/>
                </c:ext>
              </c:extLst>
            </c:dLbl>
            <c:dLbl>
              <c:idx val="2"/>
              <c:delete val="1"/>
              <c:extLst>
                <c:ext xmlns:c15="http://schemas.microsoft.com/office/drawing/2012/chart" uri="{CE6537A1-D6FC-4f65-9D91-7224C49458BB}"/>
                <c:ext xmlns:c16="http://schemas.microsoft.com/office/drawing/2014/chart" uri="{C3380CC4-5D6E-409C-BE32-E72D297353CC}">
                  <c16:uniqueId val="{00000015-A9B2-48E9-B4E2-E5BAD14981C6}"/>
                </c:ext>
              </c:extLst>
            </c:dLbl>
            <c:dLbl>
              <c:idx val="3"/>
              <c:delete val="1"/>
              <c:extLst>
                <c:ext xmlns:c15="http://schemas.microsoft.com/office/drawing/2012/chart" uri="{CE6537A1-D6FC-4f65-9D91-7224C49458BB}"/>
                <c:ext xmlns:c16="http://schemas.microsoft.com/office/drawing/2014/chart" uri="{C3380CC4-5D6E-409C-BE32-E72D297353CC}">
                  <c16:uniqueId val="{00000016-A9B2-48E9-B4E2-E5BAD14981C6}"/>
                </c:ext>
              </c:extLst>
            </c:dLbl>
            <c:dLbl>
              <c:idx val="4"/>
              <c:delete val="1"/>
              <c:extLst>
                <c:ext xmlns:c15="http://schemas.microsoft.com/office/drawing/2012/chart" uri="{CE6537A1-D6FC-4f65-9D91-7224C49458BB}"/>
                <c:ext xmlns:c16="http://schemas.microsoft.com/office/drawing/2014/chart" uri="{C3380CC4-5D6E-409C-BE32-E72D297353CC}">
                  <c16:uniqueId val="{00000017-A9B2-48E9-B4E2-E5BAD14981C6}"/>
                </c:ext>
              </c:extLst>
            </c:dLbl>
            <c:dLbl>
              <c:idx val="5"/>
              <c:delete val="1"/>
              <c:extLst>
                <c:ext xmlns:c15="http://schemas.microsoft.com/office/drawing/2012/chart" uri="{CE6537A1-D6FC-4f65-9D91-7224C49458BB}"/>
                <c:ext xmlns:c16="http://schemas.microsoft.com/office/drawing/2014/chart" uri="{C3380CC4-5D6E-409C-BE32-E72D297353CC}">
                  <c16:uniqueId val="{00000018-A9B2-48E9-B4E2-E5BAD14981C6}"/>
                </c:ext>
              </c:extLst>
            </c:dLbl>
            <c:dLbl>
              <c:idx val="6"/>
              <c:delete val="1"/>
              <c:extLst>
                <c:ext xmlns:c15="http://schemas.microsoft.com/office/drawing/2012/chart" uri="{CE6537A1-D6FC-4f65-9D91-7224C49458BB}"/>
                <c:ext xmlns:c16="http://schemas.microsoft.com/office/drawing/2014/chart" uri="{C3380CC4-5D6E-409C-BE32-E72D297353CC}">
                  <c16:uniqueId val="{00000019-A9B2-48E9-B4E2-E5BAD14981C6}"/>
                </c:ext>
              </c:extLst>
            </c:dLbl>
            <c:dLbl>
              <c:idx val="7"/>
              <c:delete val="1"/>
              <c:extLst>
                <c:ext xmlns:c15="http://schemas.microsoft.com/office/drawing/2012/chart" uri="{CE6537A1-D6FC-4f65-9D91-7224C49458BB}"/>
                <c:ext xmlns:c16="http://schemas.microsoft.com/office/drawing/2014/chart" uri="{C3380CC4-5D6E-409C-BE32-E72D297353CC}">
                  <c16:uniqueId val="{0000001A-A9B2-48E9-B4E2-E5BAD14981C6}"/>
                </c:ext>
              </c:extLst>
            </c:dLbl>
            <c:dLbl>
              <c:idx val="8"/>
              <c:delete val="1"/>
              <c:extLst>
                <c:ext xmlns:c15="http://schemas.microsoft.com/office/drawing/2012/chart" uri="{CE6537A1-D6FC-4f65-9D91-7224C49458BB}"/>
                <c:ext xmlns:c16="http://schemas.microsoft.com/office/drawing/2014/chart" uri="{C3380CC4-5D6E-409C-BE32-E72D297353CC}">
                  <c16:uniqueId val="{0000001B-A9B2-48E9-B4E2-E5BAD14981C6}"/>
                </c:ext>
              </c:extLst>
            </c:dLbl>
            <c:dLbl>
              <c:idx val="9"/>
              <c:delete val="1"/>
              <c:extLst>
                <c:ext xmlns:c15="http://schemas.microsoft.com/office/drawing/2012/chart" uri="{CE6537A1-D6FC-4f65-9D91-7224C49458BB}"/>
                <c:ext xmlns:c16="http://schemas.microsoft.com/office/drawing/2014/chart" uri="{C3380CC4-5D6E-409C-BE32-E72D297353CC}">
                  <c16:uniqueId val="{0000001C-A9B2-48E9-B4E2-E5BAD14981C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'last 10 fuel mix'!$B$13:$L$13</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'last 10 fuel mix'!$B$16:$L$16</c:f>
              <c:numCache>
                <c:formatCode>0%</c:formatCode>
                <c:ptCount val="11"/>
                <c:pt idx="0">
                  <c:v>0.44716333750304049</c:v>
                </c:pt>
                <c:pt idx="1">
                  <c:v>0.40738716587950541</c:v>
                </c:pt>
                <c:pt idx="2">
                  <c:v>0.4124688056807928</c:v>
                </c:pt>
                <c:pt idx="3">
                  <c:v>0.48347224836142522</c:v>
                </c:pt>
                <c:pt idx="4">
                  <c:v>0.4355790097859828</c:v>
                </c:pt>
                <c:pt idx="5">
                  <c:v>0.38742441618742274</c:v>
                </c:pt>
                <c:pt idx="6">
                  <c:v>0.44467433826482172</c:v>
                </c:pt>
                <c:pt idx="7">
                  <c:v>0.4740408086624523</c:v>
                </c:pt>
                <c:pt idx="8">
                  <c:v>0.45663591721557634</c:v>
                </c:pt>
                <c:pt idx="9">
                  <c:v>0.41989193817263404</c:v>
                </c:pt>
                <c:pt idx="10">
                  <c:v>0.42639931024840377</c:v>
                </c:pt>
              </c:numCache>
            </c:numRef>
          </c:val>
          <c:extLst>
            <c:ext xmlns:c16="http://schemas.microsoft.com/office/drawing/2014/chart" uri="{C3380CC4-5D6E-409C-BE32-E72D297353CC}">
              <c16:uniqueId val="{0000001D-A9B2-48E9-B4E2-E5BAD14981C6}"/>
            </c:ext>
          </c:extLst>
        </c:ser>
        <c:ser>
          <c:idx val="3"/>
          <c:order val="3"/>
          <c:tx>
            <c:strRef>
              <c:f>'last 10 fuel mix'!$A$17</c:f>
              <c:strCache>
                <c:ptCount val="1"/>
                <c:pt idx="0">
                  <c:v>Wind</c:v>
                </c:pt>
              </c:strCache>
            </c:strRef>
          </c:tx>
          <c:spPr>
            <a:solidFill>
              <a:srgbClr val="00B050"/>
            </a:solidFill>
            <a:ln>
              <a:noFill/>
            </a:ln>
            <a:effectLst/>
          </c:spPr>
          <c:invertIfNegative val="0"/>
          <c:dLbls>
            <c:dLbl>
              <c:idx val="1"/>
              <c:delete val="1"/>
              <c:extLst>
                <c:ext xmlns:c15="http://schemas.microsoft.com/office/drawing/2012/chart" uri="{CE6537A1-D6FC-4f65-9D91-7224C49458BB}"/>
                <c:ext xmlns:c16="http://schemas.microsoft.com/office/drawing/2014/chart" uri="{C3380CC4-5D6E-409C-BE32-E72D297353CC}">
                  <c16:uniqueId val="{0000001E-A9B2-48E9-B4E2-E5BAD14981C6}"/>
                </c:ext>
              </c:extLst>
            </c:dLbl>
            <c:dLbl>
              <c:idx val="2"/>
              <c:delete val="1"/>
              <c:extLst>
                <c:ext xmlns:c15="http://schemas.microsoft.com/office/drawing/2012/chart" uri="{CE6537A1-D6FC-4f65-9D91-7224C49458BB}"/>
                <c:ext xmlns:c16="http://schemas.microsoft.com/office/drawing/2014/chart" uri="{C3380CC4-5D6E-409C-BE32-E72D297353CC}">
                  <c16:uniqueId val="{0000001F-A9B2-48E9-B4E2-E5BAD14981C6}"/>
                </c:ext>
              </c:extLst>
            </c:dLbl>
            <c:dLbl>
              <c:idx val="3"/>
              <c:delete val="1"/>
              <c:extLst>
                <c:ext xmlns:c15="http://schemas.microsoft.com/office/drawing/2012/chart" uri="{CE6537A1-D6FC-4f65-9D91-7224C49458BB}"/>
                <c:ext xmlns:c16="http://schemas.microsoft.com/office/drawing/2014/chart" uri="{C3380CC4-5D6E-409C-BE32-E72D297353CC}">
                  <c16:uniqueId val="{00000020-A9B2-48E9-B4E2-E5BAD14981C6}"/>
                </c:ext>
              </c:extLst>
            </c:dLbl>
            <c:dLbl>
              <c:idx val="4"/>
              <c:delete val="1"/>
              <c:extLst>
                <c:ext xmlns:c15="http://schemas.microsoft.com/office/drawing/2012/chart" uri="{CE6537A1-D6FC-4f65-9D91-7224C49458BB}"/>
                <c:ext xmlns:c16="http://schemas.microsoft.com/office/drawing/2014/chart" uri="{C3380CC4-5D6E-409C-BE32-E72D297353CC}">
                  <c16:uniqueId val="{00000021-A9B2-48E9-B4E2-E5BAD14981C6}"/>
                </c:ext>
              </c:extLst>
            </c:dLbl>
            <c:dLbl>
              <c:idx val="5"/>
              <c:delete val="1"/>
              <c:extLst>
                <c:ext xmlns:c15="http://schemas.microsoft.com/office/drawing/2012/chart" uri="{CE6537A1-D6FC-4f65-9D91-7224C49458BB}"/>
                <c:ext xmlns:c16="http://schemas.microsoft.com/office/drawing/2014/chart" uri="{C3380CC4-5D6E-409C-BE32-E72D297353CC}">
                  <c16:uniqueId val="{00000022-A9B2-48E9-B4E2-E5BAD14981C6}"/>
                </c:ext>
              </c:extLst>
            </c:dLbl>
            <c:dLbl>
              <c:idx val="6"/>
              <c:delete val="1"/>
              <c:extLst>
                <c:ext xmlns:c15="http://schemas.microsoft.com/office/drawing/2012/chart" uri="{CE6537A1-D6FC-4f65-9D91-7224C49458BB}"/>
                <c:ext xmlns:c16="http://schemas.microsoft.com/office/drawing/2014/chart" uri="{C3380CC4-5D6E-409C-BE32-E72D297353CC}">
                  <c16:uniqueId val="{00000023-A9B2-48E9-B4E2-E5BAD14981C6}"/>
                </c:ext>
              </c:extLst>
            </c:dLbl>
            <c:dLbl>
              <c:idx val="7"/>
              <c:delete val="1"/>
              <c:extLst>
                <c:ext xmlns:c15="http://schemas.microsoft.com/office/drawing/2012/chart" uri="{CE6537A1-D6FC-4f65-9D91-7224C49458BB}"/>
                <c:ext xmlns:c16="http://schemas.microsoft.com/office/drawing/2014/chart" uri="{C3380CC4-5D6E-409C-BE32-E72D297353CC}">
                  <c16:uniqueId val="{00000024-A9B2-48E9-B4E2-E5BAD14981C6}"/>
                </c:ext>
              </c:extLst>
            </c:dLbl>
            <c:dLbl>
              <c:idx val="8"/>
              <c:delete val="1"/>
              <c:extLst>
                <c:ext xmlns:c15="http://schemas.microsoft.com/office/drawing/2012/chart" uri="{CE6537A1-D6FC-4f65-9D91-7224C49458BB}"/>
                <c:ext xmlns:c16="http://schemas.microsoft.com/office/drawing/2014/chart" uri="{C3380CC4-5D6E-409C-BE32-E72D297353CC}">
                  <c16:uniqueId val="{00000025-A9B2-48E9-B4E2-E5BAD14981C6}"/>
                </c:ext>
              </c:extLst>
            </c:dLbl>
            <c:dLbl>
              <c:idx val="9"/>
              <c:delete val="1"/>
              <c:extLst>
                <c:ext xmlns:c15="http://schemas.microsoft.com/office/drawing/2012/chart" uri="{CE6537A1-D6FC-4f65-9D91-7224C49458BB}"/>
                <c:ext xmlns:c16="http://schemas.microsoft.com/office/drawing/2014/chart" uri="{C3380CC4-5D6E-409C-BE32-E72D297353CC}">
                  <c16:uniqueId val="{00000026-A9B2-48E9-B4E2-E5BAD14981C6}"/>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'last 10 fuel mix'!$B$13:$L$13</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'last 10 fuel mix'!$B$17:$L$17</c:f>
              <c:numCache>
                <c:formatCode>0%</c:formatCode>
                <c:ptCount val="11"/>
                <c:pt idx="0">
                  <c:v>9.1909022941777413E-2</c:v>
                </c:pt>
                <c:pt idx="1">
                  <c:v>9.9166997579805086E-2</c:v>
                </c:pt>
                <c:pt idx="2">
                  <c:v>0.10666415728691914</c:v>
                </c:pt>
                <c:pt idx="3">
                  <c:v>0.11744885854780243</c:v>
                </c:pt>
                <c:pt idx="4">
                  <c:v>0.15081699658542033</c:v>
                </c:pt>
                <c:pt idx="5">
                  <c:v>0.17356861628954984</c:v>
                </c:pt>
                <c:pt idx="6">
                  <c:v>0.18561827992734409</c:v>
                </c:pt>
                <c:pt idx="7">
                  <c:v>0.20004798564603285</c:v>
                </c:pt>
                <c:pt idx="8">
                  <c:v>0.22882110755826937</c:v>
                </c:pt>
                <c:pt idx="9">
                  <c:v>0.24363730847241813</c:v>
                </c:pt>
                <c:pt idx="10">
                  <c:v>0.24995106492053876</c:v>
                </c:pt>
              </c:numCache>
            </c:numRef>
          </c:val>
          <c:extLst>
            <c:ext xmlns:c16="http://schemas.microsoft.com/office/drawing/2014/chart" uri="{C3380CC4-5D6E-409C-BE32-E72D297353CC}">
              <c16:uniqueId val="{00000027-A9B2-48E9-B4E2-E5BAD14981C6}"/>
            </c:ext>
          </c:extLst>
        </c:ser>
        <c:ser>
          <c:idx val="4"/>
          <c:order val="4"/>
          <c:tx>
            <c:strRef>
              <c:f>'last 10 fuel mix'!$A$18</c:f>
              <c:strCache>
                <c:ptCount val="1"/>
                <c:pt idx="0">
                  <c:v>Solar</c:v>
                </c:pt>
              </c:strCache>
            </c:strRef>
          </c:tx>
          <c:spPr>
            <a:solidFill>
              <a:srgbClr val="FFFF00"/>
            </a:solidFill>
            <a:ln>
              <a:noFill/>
            </a:ln>
            <a:effectLst/>
          </c:spPr>
          <c:invertIfNegative val="0"/>
          <c:dLbls>
            <c:dLbl>
              <c:idx val="10"/>
              <c:layout>
                <c:manualLayout>
                  <c:x val="1.9770660340055358E-3"/>
                  <c:y val="4.5716116626067227E-3"/>
                </c:manualLayout>
              </c:layout>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8-A9B2-48E9-B4E2-E5BAD14981C6}"/>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dLblPos val="inBase"/>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'last 10 fuel mix'!$B$13:$L$13</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'last 10 fuel mix'!$B$18:$L$18</c:f>
              <c:numCache>
                <c:formatCode>0%</c:formatCode>
                <c:ptCount val="11"/>
                <c:pt idx="0">
                  <c:v>3.8048141206846009E-4</c:v>
                </c:pt>
                <c:pt idx="1">
                  <c:v>4.5249763766314175E-4</c:v>
                </c:pt>
                <c:pt idx="2">
                  <c:v>8.9323633910496324E-4</c:v>
                </c:pt>
                <c:pt idx="3">
                  <c:v>1.2114143432186265E-3</c:v>
                </c:pt>
                <c:pt idx="4">
                  <c:v>2.3741015801248318E-3</c:v>
                </c:pt>
                <c:pt idx="5">
                  <c:v>6.3006275514332676E-3</c:v>
                </c:pt>
                <c:pt idx="6">
                  <c:v>8.6165858640121912E-3</c:v>
                </c:pt>
                <c:pt idx="7">
                  <c:v>1.1469612568066596E-2</c:v>
                </c:pt>
                <c:pt idx="8">
                  <c:v>2.2987207142350429E-2</c:v>
                </c:pt>
                <c:pt idx="9">
                  <c:v>4.0123865961390087E-2</c:v>
                </c:pt>
                <c:pt idx="10">
                  <c:v>5.6375541781236896E-2</c:v>
                </c:pt>
              </c:numCache>
            </c:numRef>
          </c:val>
          <c:extLst>
            <c:ext xmlns:c16="http://schemas.microsoft.com/office/drawing/2014/chart" uri="{C3380CC4-5D6E-409C-BE32-E72D297353CC}">
              <c16:uniqueId val="{00000029-A9B2-48E9-B4E2-E5BAD14981C6}"/>
            </c:ext>
          </c:extLst>
        </c:ser>
        <c:ser>
          <c:idx val="5"/>
          <c:order val="5"/>
          <c:tx>
            <c:strRef>
              <c:f>'last 10 fuel mix'!$A$19</c:f>
              <c:strCache>
                <c:ptCount val="1"/>
                <c:pt idx="0">
                  <c:v>Hydro</c:v>
                </c:pt>
              </c:strCache>
            </c:strRef>
          </c:tx>
          <c:spPr>
            <a:solidFill>
              <a:srgbClr val="00B0F0"/>
            </a:solidFill>
            <a:ln>
              <a:noFill/>
            </a:ln>
            <a:effectLst/>
          </c:spPr>
          <c:invertIfNegative val="0"/>
          <c:cat>
            <c:numRef>
              <c:f>'last 10 fuel mix'!$B$13:$L$13</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'last 10 fuel mix'!$B$19:$L$19</c:f>
              <c:numCache>
                <c:formatCode>0%</c:formatCode>
                <c:ptCount val="11"/>
                <c:pt idx="0">
                  <c:v>1.407097007895212E-3</c:v>
                </c:pt>
                <c:pt idx="1">
                  <c:v>8.9814982423750171E-4</c:v>
                </c:pt>
                <c:pt idx="2">
                  <c:v>6.5961177213514298E-4</c:v>
                </c:pt>
                <c:pt idx="3">
                  <c:v>1.6216638957638884E-3</c:v>
                </c:pt>
                <c:pt idx="4">
                  <c:v>3.0095175647115845E-3</c:v>
                </c:pt>
                <c:pt idx="5">
                  <c:v>2.3885461399587586E-3</c:v>
                </c:pt>
                <c:pt idx="6">
                  <c:v>2.1568059060845328E-3</c:v>
                </c:pt>
                <c:pt idx="7">
                  <c:v>2.4931672612714109E-3</c:v>
                </c:pt>
                <c:pt idx="8">
                  <c:v>1.6789147747127585E-3</c:v>
                </c:pt>
                <c:pt idx="9">
                  <c:v>1.2864385312798012E-3</c:v>
                </c:pt>
                <c:pt idx="10">
                  <c:v>8.0160320641282565E-4</c:v>
                </c:pt>
              </c:numCache>
            </c:numRef>
          </c:val>
          <c:extLst>
            <c:ext xmlns:c16="http://schemas.microsoft.com/office/drawing/2014/chart" uri="{C3380CC4-5D6E-409C-BE32-E72D297353CC}">
              <c16:uniqueId val="{0000002A-A9B2-48E9-B4E2-E5BAD14981C6}"/>
            </c:ext>
          </c:extLst>
        </c:ser>
        <c:ser>
          <c:idx val="6"/>
          <c:order val="6"/>
          <c:tx>
            <c:strRef>
              <c:f>'last 10 fuel mix'!$A$20</c:f>
              <c:strCache>
                <c:ptCount val="1"/>
                <c:pt idx="0">
                  <c:v>Other</c:v>
                </c:pt>
              </c:strCache>
            </c:strRef>
          </c:tx>
          <c:spPr>
            <a:solidFill>
              <a:srgbClr val="7030A0"/>
            </a:solidFill>
            <a:ln>
              <a:noFill/>
            </a:ln>
            <a:effectLst/>
          </c:spPr>
          <c:invertIfNegative val="0"/>
          <c:cat>
            <c:numRef>
              <c:f>'last 10 fuel mix'!$B$13:$L$13</c:f>
              <c:numCache>
                <c:formatCode>General</c:formatCode>
                <c:ptCount val="11"/>
                <c:pt idx="0">
                  <c:v>2012</c:v>
                </c:pt>
                <c:pt idx="1">
                  <c:v>2013</c:v>
                </c:pt>
                <c:pt idx="2">
                  <c:v>2014</c:v>
                </c:pt>
                <c:pt idx="3">
                  <c:v>2015</c:v>
                </c:pt>
                <c:pt idx="4">
                  <c:v>2016</c:v>
                </c:pt>
                <c:pt idx="5">
                  <c:v>2017</c:v>
                </c:pt>
                <c:pt idx="6">
                  <c:v>2018</c:v>
                </c:pt>
                <c:pt idx="7">
                  <c:v>2019</c:v>
                </c:pt>
                <c:pt idx="8">
                  <c:v>2020</c:v>
                </c:pt>
                <c:pt idx="9">
                  <c:v>2021</c:v>
                </c:pt>
                <c:pt idx="10">
                  <c:v>2022</c:v>
                </c:pt>
              </c:numCache>
            </c:numRef>
          </c:cat>
          <c:val>
            <c:numRef>
              <c:f>'last 10 fuel mix'!$B$20:$L$20</c:f>
              <c:numCache>
                <c:formatCode>0%</c:formatCode>
                <c:ptCount val="11"/>
                <c:pt idx="0">
                  <c:v>2.1503831024742145E-3</c:v>
                </c:pt>
                <c:pt idx="1">
                  <c:v>2.1777875743298086E-3</c:v>
                </c:pt>
                <c:pt idx="2">
                  <c:v>1.8934237116500889E-3</c:v>
                </c:pt>
                <c:pt idx="3">
                  <c:v>1.6239748810180025E-3</c:v>
                </c:pt>
                <c:pt idx="4">
                  <c:v>1.8549884672964486E-3</c:v>
                </c:pt>
                <c:pt idx="5">
                  <c:v>1.5932942125192187E-3</c:v>
                </c:pt>
                <c:pt idx="6">
                  <c:v>1.5743885282392645E-3</c:v>
                </c:pt>
                <c:pt idx="7">
                  <c:v>1.1605224176420271E-3</c:v>
                </c:pt>
                <c:pt idx="8">
                  <c:v>9.3273043039597688E-4</c:v>
                </c:pt>
                <c:pt idx="9">
                  <c:v>1.1357531640453476E-3</c:v>
                </c:pt>
                <c:pt idx="10">
                  <c:v>2.7846390455329262E-3</c:v>
                </c:pt>
              </c:numCache>
            </c:numRef>
          </c:val>
          <c:extLst>
            <c:ext xmlns:c16="http://schemas.microsoft.com/office/drawing/2014/chart" uri="{C3380CC4-5D6E-409C-BE32-E72D297353CC}">
              <c16:uniqueId val="{0000002B-A9B2-48E9-B4E2-E5BAD14981C6}"/>
            </c:ext>
          </c:extLst>
        </c:ser>
        <c:dLbls>
          <c:showLegendKey val="0"/>
          <c:showVal val="0"/>
          <c:showCatName val="0"/>
          <c:showSerName val="0"/>
          <c:showPercent val="0"/>
          <c:showBubbleSize val="0"/>
        </c:dLbls>
        <c:gapWidth val="150"/>
        <c:overlap val="100"/>
        <c:axId val="404245247"/>
        <c:axId val="352106975"/>
      </c:barChart>
      <c:lineChart>
        <c:grouping val="standard"/>
        <c:varyColors val="0"/>
        <c:ser>
          <c:idx val="7"/>
          <c:order val="7"/>
          <c:tx>
            <c:strRef>
              <c:f>'last 10 fuel mix'!$A$24</c:f>
              <c:strCache>
                <c:ptCount val="1"/>
                <c:pt idx="0">
                  <c:v>LCOE - Solar</c:v>
                </c:pt>
              </c:strCache>
            </c:strRef>
          </c:tx>
          <c:spPr>
            <a:ln w="31750" cap="rnd">
              <a:solidFill>
                <a:srgbClr val="FFFF00"/>
              </a:solidFill>
              <a:round/>
            </a:ln>
            <a:effectLst/>
          </c:spPr>
          <c:marker>
            <c:symbol val="none"/>
          </c:marker>
          <c:dLbls>
            <c:dLbl>
              <c:idx val="0"/>
              <c:layout>
                <c:manualLayout>
                  <c:x val="3.9670732916790453E-3"/>
                  <c:y val="-3.060209255663134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2C-A9B2-48E9-B4E2-E5BAD14981C6}"/>
                </c:ext>
              </c:extLst>
            </c:dLbl>
            <c:dLbl>
              <c:idx val="1"/>
              <c:delete val="1"/>
              <c:extLst>
                <c:ext xmlns:c15="http://schemas.microsoft.com/office/drawing/2012/chart" uri="{CE6537A1-D6FC-4f65-9D91-7224C49458BB}"/>
                <c:ext xmlns:c16="http://schemas.microsoft.com/office/drawing/2014/chart" uri="{C3380CC4-5D6E-409C-BE32-E72D297353CC}">
                  <c16:uniqueId val="{0000002D-A9B2-48E9-B4E2-E5BAD14981C6}"/>
                </c:ext>
              </c:extLst>
            </c:dLbl>
            <c:dLbl>
              <c:idx val="2"/>
              <c:delete val="1"/>
              <c:extLst>
                <c:ext xmlns:c15="http://schemas.microsoft.com/office/drawing/2012/chart" uri="{CE6537A1-D6FC-4f65-9D91-7224C49458BB}"/>
                <c:ext xmlns:c16="http://schemas.microsoft.com/office/drawing/2014/chart" uri="{C3380CC4-5D6E-409C-BE32-E72D297353CC}">
                  <c16:uniqueId val="{0000002E-A9B2-48E9-B4E2-E5BAD14981C6}"/>
                </c:ext>
              </c:extLst>
            </c:dLbl>
            <c:dLbl>
              <c:idx val="3"/>
              <c:delete val="1"/>
              <c:extLst>
                <c:ext xmlns:c15="http://schemas.microsoft.com/office/drawing/2012/chart" uri="{CE6537A1-D6FC-4f65-9D91-7224C49458BB}"/>
                <c:ext xmlns:c16="http://schemas.microsoft.com/office/drawing/2014/chart" uri="{C3380CC4-5D6E-409C-BE32-E72D297353CC}">
                  <c16:uniqueId val="{0000002F-A9B2-48E9-B4E2-E5BAD14981C6}"/>
                </c:ext>
              </c:extLst>
            </c:dLbl>
            <c:dLbl>
              <c:idx val="4"/>
              <c:delete val="1"/>
              <c:extLst>
                <c:ext xmlns:c15="http://schemas.microsoft.com/office/drawing/2012/chart" uri="{CE6537A1-D6FC-4f65-9D91-7224C49458BB}"/>
                <c:ext xmlns:c16="http://schemas.microsoft.com/office/drawing/2014/chart" uri="{C3380CC4-5D6E-409C-BE32-E72D297353CC}">
                  <c16:uniqueId val="{00000030-A9B2-48E9-B4E2-E5BAD14981C6}"/>
                </c:ext>
              </c:extLst>
            </c:dLbl>
            <c:dLbl>
              <c:idx val="5"/>
              <c:delete val="1"/>
              <c:extLst>
                <c:ext xmlns:c15="http://schemas.microsoft.com/office/drawing/2012/chart" uri="{CE6537A1-D6FC-4f65-9D91-7224C49458BB}"/>
                <c:ext xmlns:c16="http://schemas.microsoft.com/office/drawing/2014/chart" uri="{C3380CC4-5D6E-409C-BE32-E72D297353CC}">
                  <c16:uniqueId val="{00000031-A9B2-48E9-B4E2-E5BAD14981C6}"/>
                </c:ext>
              </c:extLst>
            </c:dLbl>
            <c:dLbl>
              <c:idx val="6"/>
              <c:delete val="1"/>
              <c:extLst>
                <c:ext xmlns:c15="http://schemas.microsoft.com/office/drawing/2012/chart" uri="{CE6537A1-D6FC-4f65-9D91-7224C49458BB}"/>
                <c:ext xmlns:c16="http://schemas.microsoft.com/office/drawing/2014/chart" uri="{C3380CC4-5D6E-409C-BE32-E72D297353CC}">
                  <c16:uniqueId val="{00000032-A9B2-48E9-B4E2-E5BAD14981C6}"/>
                </c:ext>
              </c:extLst>
            </c:dLbl>
            <c:dLbl>
              <c:idx val="7"/>
              <c:delete val="1"/>
              <c:extLst>
                <c:ext xmlns:c15="http://schemas.microsoft.com/office/drawing/2012/chart" uri="{CE6537A1-D6FC-4f65-9D91-7224C49458BB}"/>
                <c:ext xmlns:c16="http://schemas.microsoft.com/office/drawing/2014/chart" uri="{C3380CC4-5D6E-409C-BE32-E72D297353CC}">
                  <c16:uniqueId val="{00000033-A9B2-48E9-B4E2-E5BAD14981C6}"/>
                </c:ext>
              </c:extLst>
            </c:dLbl>
            <c:dLbl>
              <c:idx val="8"/>
              <c:delete val="1"/>
              <c:extLst>
                <c:ext xmlns:c15="http://schemas.microsoft.com/office/drawing/2012/chart" uri="{CE6537A1-D6FC-4f65-9D91-7224C49458BB}"/>
                <c:ext xmlns:c16="http://schemas.microsoft.com/office/drawing/2014/chart" uri="{C3380CC4-5D6E-409C-BE32-E72D297353CC}">
                  <c16:uniqueId val="{00000034-A9B2-48E9-B4E2-E5BAD14981C6}"/>
                </c:ext>
              </c:extLst>
            </c:dLbl>
            <c:dLbl>
              <c:idx val="9"/>
              <c:layout>
                <c:manualLayout>
                  <c:x val="5.9506099375185957E-3"/>
                  <c:y val="-5.508376660193641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5-A9B2-48E9-B4E2-E5BAD14981C6}"/>
                </c:ext>
              </c:extLst>
            </c:dLbl>
            <c:spPr>
              <a:solidFill>
                <a:srgbClr val="CC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'last 10 fuel mix'!$B$13:$K$13</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'last 10 fuel mix'!$B$24:$L$24</c:f>
              <c:numCache>
                <c:formatCode>"$"#,##0</c:formatCode>
                <c:ptCount val="11"/>
                <c:pt idx="0">
                  <c:v>125</c:v>
                </c:pt>
                <c:pt idx="1">
                  <c:v>104</c:v>
                </c:pt>
                <c:pt idx="2">
                  <c:v>79</c:v>
                </c:pt>
                <c:pt idx="3">
                  <c:v>65</c:v>
                </c:pt>
                <c:pt idx="4">
                  <c:v>55</c:v>
                </c:pt>
                <c:pt idx="5">
                  <c:v>50</c:v>
                </c:pt>
                <c:pt idx="6">
                  <c:v>43</c:v>
                </c:pt>
                <c:pt idx="7">
                  <c:v>41</c:v>
                </c:pt>
                <c:pt idx="8">
                  <c:v>40</c:v>
                </c:pt>
                <c:pt idx="9">
                  <c:v>38</c:v>
                </c:pt>
              </c:numCache>
            </c:numRef>
          </c:val>
          <c:smooth val="0"/>
          <c:extLst>
            <c:ext xmlns:c16="http://schemas.microsoft.com/office/drawing/2014/chart" uri="{C3380CC4-5D6E-409C-BE32-E72D297353CC}">
              <c16:uniqueId val="{00000036-A9B2-48E9-B4E2-E5BAD14981C6}"/>
            </c:ext>
          </c:extLst>
        </c:ser>
        <c:ser>
          <c:idx val="8"/>
          <c:order val="8"/>
          <c:tx>
            <c:strRef>
              <c:f>'last 10 fuel mix'!$A$25</c:f>
              <c:strCache>
                <c:ptCount val="1"/>
                <c:pt idx="0">
                  <c:v>LCOE - Wind</c:v>
                </c:pt>
              </c:strCache>
            </c:strRef>
          </c:tx>
          <c:spPr>
            <a:ln w="31750" cap="rnd">
              <a:solidFill>
                <a:srgbClr val="00B050"/>
              </a:solidFill>
              <a:round/>
            </a:ln>
            <a:effectLst/>
          </c:spPr>
          <c:marker>
            <c:symbol val="none"/>
          </c:marker>
          <c:dLbls>
            <c:dLbl>
              <c:idx val="0"/>
              <c:layout>
                <c:manualLayout>
                  <c:x val="7.9341465833581096E-3"/>
                  <c:y val="6.12041851132626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37-A9B2-48E9-B4E2-E5BAD14981C6}"/>
                </c:ext>
              </c:extLst>
            </c:dLbl>
            <c:dLbl>
              <c:idx val="1"/>
              <c:delete val="1"/>
              <c:extLst>
                <c:ext xmlns:c15="http://schemas.microsoft.com/office/drawing/2012/chart" uri="{CE6537A1-D6FC-4f65-9D91-7224C49458BB}"/>
                <c:ext xmlns:c16="http://schemas.microsoft.com/office/drawing/2014/chart" uri="{C3380CC4-5D6E-409C-BE32-E72D297353CC}">
                  <c16:uniqueId val="{00000038-A9B2-48E9-B4E2-E5BAD14981C6}"/>
                </c:ext>
              </c:extLst>
            </c:dLbl>
            <c:dLbl>
              <c:idx val="2"/>
              <c:delete val="1"/>
              <c:extLst>
                <c:ext xmlns:c15="http://schemas.microsoft.com/office/drawing/2012/chart" uri="{CE6537A1-D6FC-4f65-9D91-7224C49458BB}"/>
                <c:ext xmlns:c16="http://schemas.microsoft.com/office/drawing/2014/chart" uri="{C3380CC4-5D6E-409C-BE32-E72D297353CC}">
                  <c16:uniqueId val="{00000039-A9B2-48E9-B4E2-E5BAD14981C6}"/>
                </c:ext>
              </c:extLst>
            </c:dLbl>
            <c:dLbl>
              <c:idx val="3"/>
              <c:delete val="1"/>
              <c:extLst>
                <c:ext xmlns:c15="http://schemas.microsoft.com/office/drawing/2012/chart" uri="{CE6537A1-D6FC-4f65-9D91-7224C49458BB}"/>
                <c:ext xmlns:c16="http://schemas.microsoft.com/office/drawing/2014/chart" uri="{C3380CC4-5D6E-409C-BE32-E72D297353CC}">
                  <c16:uniqueId val="{0000003A-A9B2-48E9-B4E2-E5BAD14981C6}"/>
                </c:ext>
              </c:extLst>
            </c:dLbl>
            <c:dLbl>
              <c:idx val="4"/>
              <c:delete val="1"/>
              <c:extLst>
                <c:ext xmlns:c15="http://schemas.microsoft.com/office/drawing/2012/chart" uri="{CE6537A1-D6FC-4f65-9D91-7224C49458BB}"/>
                <c:ext xmlns:c16="http://schemas.microsoft.com/office/drawing/2014/chart" uri="{C3380CC4-5D6E-409C-BE32-E72D297353CC}">
                  <c16:uniqueId val="{0000003B-A9B2-48E9-B4E2-E5BAD14981C6}"/>
                </c:ext>
              </c:extLst>
            </c:dLbl>
            <c:dLbl>
              <c:idx val="5"/>
              <c:delete val="1"/>
              <c:extLst>
                <c:ext xmlns:c15="http://schemas.microsoft.com/office/drawing/2012/chart" uri="{CE6537A1-D6FC-4f65-9D91-7224C49458BB}"/>
                <c:ext xmlns:c16="http://schemas.microsoft.com/office/drawing/2014/chart" uri="{C3380CC4-5D6E-409C-BE32-E72D297353CC}">
                  <c16:uniqueId val="{0000003C-A9B2-48E9-B4E2-E5BAD14981C6}"/>
                </c:ext>
              </c:extLst>
            </c:dLbl>
            <c:dLbl>
              <c:idx val="6"/>
              <c:delete val="1"/>
              <c:extLst>
                <c:ext xmlns:c15="http://schemas.microsoft.com/office/drawing/2012/chart" uri="{CE6537A1-D6FC-4f65-9D91-7224C49458BB}"/>
                <c:ext xmlns:c16="http://schemas.microsoft.com/office/drawing/2014/chart" uri="{C3380CC4-5D6E-409C-BE32-E72D297353CC}">
                  <c16:uniqueId val="{0000003D-A9B2-48E9-B4E2-E5BAD14981C6}"/>
                </c:ext>
              </c:extLst>
            </c:dLbl>
            <c:dLbl>
              <c:idx val="7"/>
              <c:delete val="1"/>
              <c:extLst>
                <c:ext xmlns:c15="http://schemas.microsoft.com/office/drawing/2012/chart" uri="{CE6537A1-D6FC-4f65-9D91-7224C49458BB}"/>
                <c:ext xmlns:c16="http://schemas.microsoft.com/office/drawing/2014/chart" uri="{C3380CC4-5D6E-409C-BE32-E72D297353CC}">
                  <c16:uniqueId val="{0000003E-A9B2-48E9-B4E2-E5BAD14981C6}"/>
                </c:ext>
              </c:extLst>
            </c:dLbl>
            <c:dLbl>
              <c:idx val="8"/>
              <c:delete val="1"/>
              <c:extLst>
                <c:ext xmlns:c15="http://schemas.microsoft.com/office/drawing/2012/chart" uri="{CE6537A1-D6FC-4f65-9D91-7224C49458BB}"/>
                <c:ext xmlns:c16="http://schemas.microsoft.com/office/drawing/2014/chart" uri="{C3380CC4-5D6E-409C-BE32-E72D297353CC}">
                  <c16:uniqueId val="{0000003F-A9B2-48E9-B4E2-E5BAD14981C6}"/>
                </c:ext>
              </c:extLst>
            </c:dLbl>
            <c:dLbl>
              <c:idx val="9"/>
              <c:layout>
                <c:manualLayout>
                  <c:x val="7.9341465833579813E-3"/>
                  <c:y val="3.060209255663134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40-A9B2-48E9-B4E2-E5BAD14981C6}"/>
                </c:ext>
              </c:extLst>
            </c:dLbl>
            <c:spPr>
              <a:solidFill>
                <a:srgbClr val="CCFFFF"/>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'last 10 fuel mix'!$B$13:$K$13</c:f>
              <c:numCache>
                <c:formatCode>General</c:formatCode>
                <c:ptCount val="10"/>
                <c:pt idx="0">
                  <c:v>2012</c:v>
                </c:pt>
                <c:pt idx="1">
                  <c:v>2013</c:v>
                </c:pt>
                <c:pt idx="2">
                  <c:v>2014</c:v>
                </c:pt>
                <c:pt idx="3">
                  <c:v>2015</c:v>
                </c:pt>
                <c:pt idx="4">
                  <c:v>2016</c:v>
                </c:pt>
                <c:pt idx="5">
                  <c:v>2017</c:v>
                </c:pt>
                <c:pt idx="6">
                  <c:v>2018</c:v>
                </c:pt>
                <c:pt idx="7">
                  <c:v>2019</c:v>
                </c:pt>
                <c:pt idx="8">
                  <c:v>2020</c:v>
                </c:pt>
                <c:pt idx="9">
                  <c:v>2021</c:v>
                </c:pt>
              </c:numCache>
            </c:numRef>
          </c:cat>
          <c:val>
            <c:numRef>
              <c:f>'last 10 fuel mix'!$B$25:$K$25</c:f>
              <c:numCache>
                <c:formatCode>"$"#,##0</c:formatCode>
                <c:ptCount val="10"/>
                <c:pt idx="0">
                  <c:v>72</c:v>
                </c:pt>
                <c:pt idx="1">
                  <c:v>70</c:v>
                </c:pt>
                <c:pt idx="2">
                  <c:v>59</c:v>
                </c:pt>
                <c:pt idx="3">
                  <c:v>55</c:v>
                </c:pt>
                <c:pt idx="4">
                  <c:v>47</c:v>
                </c:pt>
                <c:pt idx="5">
                  <c:v>45</c:v>
                </c:pt>
                <c:pt idx="6">
                  <c:v>42</c:v>
                </c:pt>
                <c:pt idx="7">
                  <c:v>40</c:v>
                </c:pt>
                <c:pt idx="8">
                  <c:v>37</c:v>
                </c:pt>
                <c:pt idx="9">
                  <c:v>36</c:v>
                </c:pt>
              </c:numCache>
            </c:numRef>
          </c:val>
          <c:smooth val="0"/>
          <c:extLst>
            <c:ext xmlns:c16="http://schemas.microsoft.com/office/drawing/2014/chart" uri="{C3380CC4-5D6E-409C-BE32-E72D297353CC}">
              <c16:uniqueId val="{00000041-A9B2-48E9-B4E2-E5BAD14981C6}"/>
            </c:ext>
          </c:extLst>
        </c:ser>
        <c:dLbls>
          <c:showLegendKey val="0"/>
          <c:showVal val="0"/>
          <c:showCatName val="0"/>
          <c:showSerName val="0"/>
          <c:showPercent val="0"/>
          <c:showBubbleSize val="0"/>
        </c:dLbls>
        <c:marker val="1"/>
        <c:smooth val="0"/>
        <c:axId val="1322422959"/>
        <c:axId val="1310878207"/>
      </c:lineChart>
      <c:catAx>
        <c:axId val="404245247"/>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352106975"/>
        <c:crosses val="autoZero"/>
        <c:auto val="1"/>
        <c:lblAlgn val="ctr"/>
        <c:lblOffset val="100"/>
        <c:noMultiLvlLbl val="0"/>
      </c:catAx>
      <c:valAx>
        <c:axId val="352106975"/>
        <c:scaling>
          <c:orientation val="minMax"/>
          <c:max val="1"/>
        </c:scaling>
        <c:delete val="0"/>
        <c:axPos val="l"/>
        <c:majorGridlines>
          <c:spPr>
            <a:ln w="9525" cap="flat" cmpd="sng" algn="ctr">
              <a:solidFill>
                <a:schemeClr val="tx2">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04245247"/>
        <c:crosses val="autoZero"/>
        <c:crossBetween val="between"/>
      </c:valAx>
      <c:valAx>
        <c:axId val="1310878207"/>
        <c:scaling>
          <c:orientation val="minMax"/>
        </c:scaling>
        <c:delete val="0"/>
        <c:axPos val="r"/>
        <c:title>
          <c:tx>
            <c:rich>
              <a:bodyPr rot="-5400000" spcFirstLastPara="1" vertOverflow="ellipsis" vert="horz" wrap="square" anchor="ctr" anchorCtr="1"/>
              <a:lstStyle/>
              <a:p>
                <a:pPr>
                  <a:defRPr sz="900" b="1" i="0" u="none" strike="noStrike" kern="1200" baseline="0">
                    <a:solidFill>
                      <a:schemeClr val="tx1"/>
                    </a:solidFill>
                    <a:latin typeface="+mn-lt"/>
                    <a:ea typeface="+mn-ea"/>
                    <a:cs typeface="+mn-cs"/>
                  </a:defRPr>
                </a:pPr>
                <a:r>
                  <a:rPr lang="en-US">
                    <a:solidFill>
                      <a:schemeClr val="tx1"/>
                    </a:solidFill>
                  </a:rPr>
                  <a:t>LCOE (USD/MWh)</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title>
        <c:numFmt formatCode="&quot;$&quot;#,##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322422959"/>
        <c:crosses val="max"/>
        <c:crossBetween val="between"/>
      </c:valAx>
      <c:catAx>
        <c:axId val="1322422959"/>
        <c:scaling>
          <c:orientation val="minMax"/>
        </c:scaling>
        <c:delete val="1"/>
        <c:axPos val="b"/>
        <c:numFmt formatCode="General" sourceLinked="1"/>
        <c:majorTickMark val="out"/>
        <c:minorTickMark val="none"/>
        <c:tickLblPos val="nextTo"/>
        <c:crossAx val="1310878207"/>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51365911521284"/>
          <c:y val="6.094837091011486E-2"/>
          <c:w val="0.75733915343439873"/>
          <c:h val="0.80859049565502283"/>
        </c:manualLayout>
      </c:layout>
      <c:scatterChart>
        <c:scatterStyle val="lineMarker"/>
        <c:varyColors val="0"/>
        <c:ser>
          <c:idx val="0"/>
          <c:order val="0"/>
          <c:tx>
            <c:strRef>
              <c:f>Sheet1!$B$1</c:f>
              <c:strCache>
                <c:ptCount val="1"/>
                <c:pt idx="0">
                  <c:v>Cycles</c:v>
                </c:pt>
              </c:strCache>
            </c:strRef>
          </c:tx>
          <c:spPr>
            <a:ln w="25400" cap="rnd">
              <a:solidFill>
                <a:srgbClr val="000000"/>
              </a:solidFill>
              <a:round/>
            </a:ln>
            <a:effectLst/>
          </c:spPr>
          <c:marker>
            <c:symbol val="none"/>
          </c:marker>
          <c:xVal>
            <c:numRef>
              <c:f>Sheet1!$A$2:$A$54</c:f>
              <c:numCache>
                <c:formatCode>m/d/yy</c:formatCode>
                <c:ptCount val="53"/>
                <c:pt idx="0">
                  <c:v>44598</c:v>
                </c:pt>
                <c:pt idx="1">
                  <c:v>44605</c:v>
                </c:pt>
                <c:pt idx="2">
                  <c:v>44612</c:v>
                </c:pt>
                <c:pt idx="3">
                  <c:v>44619</c:v>
                </c:pt>
                <c:pt idx="4">
                  <c:v>44626</c:v>
                </c:pt>
                <c:pt idx="5">
                  <c:v>44633</c:v>
                </c:pt>
                <c:pt idx="6">
                  <c:v>44640</c:v>
                </c:pt>
                <c:pt idx="7">
                  <c:v>44647</c:v>
                </c:pt>
                <c:pt idx="8">
                  <c:v>44654</c:v>
                </c:pt>
                <c:pt idx="9">
                  <c:v>44661</c:v>
                </c:pt>
                <c:pt idx="10">
                  <c:v>44668</c:v>
                </c:pt>
                <c:pt idx="11">
                  <c:v>44675</c:v>
                </c:pt>
                <c:pt idx="12">
                  <c:v>44682</c:v>
                </c:pt>
                <c:pt idx="13">
                  <c:v>44689</c:v>
                </c:pt>
                <c:pt idx="14">
                  <c:v>44696</c:v>
                </c:pt>
                <c:pt idx="15">
                  <c:v>44703</c:v>
                </c:pt>
                <c:pt idx="16">
                  <c:v>44710</c:v>
                </c:pt>
                <c:pt idx="17">
                  <c:v>44717</c:v>
                </c:pt>
                <c:pt idx="18">
                  <c:v>44724</c:v>
                </c:pt>
                <c:pt idx="19">
                  <c:v>44731</c:v>
                </c:pt>
                <c:pt idx="20">
                  <c:v>44738</c:v>
                </c:pt>
                <c:pt idx="21">
                  <c:v>44745</c:v>
                </c:pt>
                <c:pt idx="22">
                  <c:v>44752</c:v>
                </c:pt>
                <c:pt idx="23">
                  <c:v>44759</c:v>
                </c:pt>
                <c:pt idx="24">
                  <c:v>44766</c:v>
                </c:pt>
                <c:pt idx="25">
                  <c:v>44773</c:v>
                </c:pt>
                <c:pt idx="26">
                  <c:v>44780</c:v>
                </c:pt>
                <c:pt idx="27">
                  <c:v>44787</c:v>
                </c:pt>
                <c:pt idx="28">
                  <c:v>44794</c:v>
                </c:pt>
                <c:pt idx="29">
                  <c:v>44801</c:v>
                </c:pt>
                <c:pt idx="30">
                  <c:v>44808</c:v>
                </c:pt>
                <c:pt idx="31">
                  <c:v>44815</c:v>
                </c:pt>
                <c:pt idx="32">
                  <c:v>44822</c:v>
                </c:pt>
                <c:pt idx="33">
                  <c:v>44829</c:v>
                </c:pt>
                <c:pt idx="34">
                  <c:v>44836</c:v>
                </c:pt>
                <c:pt idx="35">
                  <c:v>44843</c:v>
                </c:pt>
                <c:pt idx="36">
                  <c:v>44850</c:v>
                </c:pt>
                <c:pt idx="37">
                  <c:v>44857</c:v>
                </c:pt>
                <c:pt idx="38">
                  <c:v>44864</c:v>
                </c:pt>
                <c:pt idx="39">
                  <c:v>44871</c:v>
                </c:pt>
                <c:pt idx="40">
                  <c:v>44878</c:v>
                </c:pt>
                <c:pt idx="41">
                  <c:v>44885</c:v>
                </c:pt>
                <c:pt idx="42">
                  <c:v>44892</c:v>
                </c:pt>
                <c:pt idx="43">
                  <c:v>44899</c:v>
                </c:pt>
                <c:pt idx="44">
                  <c:v>44906</c:v>
                </c:pt>
                <c:pt idx="45">
                  <c:v>44913</c:v>
                </c:pt>
                <c:pt idx="46">
                  <c:v>44920</c:v>
                </c:pt>
                <c:pt idx="47">
                  <c:v>44927</c:v>
                </c:pt>
                <c:pt idx="48">
                  <c:v>44934</c:v>
                </c:pt>
                <c:pt idx="49">
                  <c:v>44941</c:v>
                </c:pt>
                <c:pt idx="50">
                  <c:v>44948</c:v>
                </c:pt>
                <c:pt idx="51">
                  <c:v>44955</c:v>
                </c:pt>
                <c:pt idx="52">
                  <c:v>44962</c:v>
                </c:pt>
              </c:numCache>
            </c:numRef>
          </c:xVal>
          <c:yVal>
            <c:numRef>
              <c:f>Sheet1!$B$2:$B$54</c:f>
              <c:numCache>
                <c:formatCode>General</c:formatCode>
                <c:ptCount val="53"/>
                <c:pt idx="0">
                  <c:v>18.076776634232701</c:v>
                </c:pt>
                <c:pt idx="1">
                  <c:v>32.079154894980697</c:v>
                </c:pt>
                <c:pt idx="2">
                  <c:v>46.708009008463002</c:v>
                </c:pt>
                <c:pt idx="3">
                  <c:v>65.094625332986197</c:v>
                </c:pt>
                <c:pt idx="4">
                  <c:v>79.841375927069507</c:v>
                </c:pt>
                <c:pt idx="5">
                  <c:v>95.746975357852705</c:v>
                </c:pt>
                <c:pt idx="6">
                  <c:v>106.767569301729</c:v>
                </c:pt>
                <c:pt idx="7">
                  <c:v>121.84238691313401</c:v>
                </c:pt>
                <c:pt idx="8">
                  <c:v>136.41188561697899</c:v>
                </c:pt>
                <c:pt idx="9">
                  <c:v>152.56826659483499</c:v>
                </c:pt>
                <c:pt idx="10">
                  <c:v>170.124705518745</c:v>
                </c:pt>
                <c:pt idx="11">
                  <c:v>185.66209300883901</c:v>
                </c:pt>
                <c:pt idx="12">
                  <c:v>201.425775374572</c:v>
                </c:pt>
                <c:pt idx="13">
                  <c:v>216.67773021564</c:v>
                </c:pt>
                <c:pt idx="14">
                  <c:v>234.81386900695</c:v>
                </c:pt>
                <c:pt idx="15">
                  <c:v>253.265931436378</c:v>
                </c:pt>
                <c:pt idx="16">
                  <c:v>272.61426899935498</c:v>
                </c:pt>
                <c:pt idx="17">
                  <c:v>288.03356101290001</c:v>
                </c:pt>
                <c:pt idx="18">
                  <c:v>307.27365662004701</c:v>
                </c:pt>
                <c:pt idx="19">
                  <c:v>324.38498445837399</c:v>
                </c:pt>
                <c:pt idx="20">
                  <c:v>340.06009159416902</c:v>
                </c:pt>
                <c:pt idx="21">
                  <c:v>357.73009052035297</c:v>
                </c:pt>
                <c:pt idx="22">
                  <c:v>375.90263205362498</c:v>
                </c:pt>
                <c:pt idx="23">
                  <c:v>392.14502707128003</c:v>
                </c:pt>
                <c:pt idx="24">
                  <c:v>407.99476651092101</c:v>
                </c:pt>
                <c:pt idx="25">
                  <c:v>426.783537903693</c:v>
                </c:pt>
                <c:pt idx="26">
                  <c:v>445.86791958423203</c:v>
                </c:pt>
                <c:pt idx="27">
                  <c:v>465.94252885764598</c:v>
                </c:pt>
                <c:pt idx="28">
                  <c:v>485.32213365022102</c:v>
                </c:pt>
                <c:pt idx="29">
                  <c:v>504.48890459437399</c:v>
                </c:pt>
                <c:pt idx="30">
                  <c:v>523.82813742465305</c:v>
                </c:pt>
                <c:pt idx="31">
                  <c:v>543.91239006378896</c:v>
                </c:pt>
                <c:pt idx="32">
                  <c:v>559.69161493480601</c:v>
                </c:pt>
                <c:pt idx="33">
                  <c:v>578.73436828016202</c:v>
                </c:pt>
                <c:pt idx="34">
                  <c:v>593.83021731744805</c:v>
                </c:pt>
                <c:pt idx="35">
                  <c:v>613.50473071489898</c:v>
                </c:pt>
                <c:pt idx="36">
                  <c:v>631.90522525302299</c:v>
                </c:pt>
                <c:pt idx="37">
                  <c:v>657.54891908092895</c:v>
                </c:pt>
                <c:pt idx="38">
                  <c:v>678.86638065309103</c:v>
                </c:pt>
                <c:pt idx="39">
                  <c:v>699.75975596387298</c:v>
                </c:pt>
                <c:pt idx="40">
                  <c:v>724.09592198386599</c:v>
                </c:pt>
                <c:pt idx="41">
                  <c:v>751.34229308775798</c:v>
                </c:pt>
                <c:pt idx="42">
                  <c:v>776.52156742078398</c:v>
                </c:pt>
                <c:pt idx="43">
                  <c:v>797.28836844194097</c:v>
                </c:pt>
                <c:pt idx="44">
                  <c:v>817.70427412444803</c:v>
                </c:pt>
                <c:pt idx="45">
                  <c:v>838.22911776890896</c:v>
                </c:pt>
                <c:pt idx="46">
                  <c:v>859.16230247471799</c:v>
                </c:pt>
                <c:pt idx="47">
                  <c:v>883.338349574365</c:v>
                </c:pt>
                <c:pt idx="48">
                  <c:v>904.13299887979895</c:v>
                </c:pt>
                <c:pt idx="49">
                  <c:v>925.42818999542999</c:v>
                </c:pt>
                <c:pt idx="50">
                  <c:v>944.77012778682501</c:v>
                </c:pt>
                <c:pt idx="51">
                  <c:v>970.43342481337595</c:v>
                </c:pt>
                <c:pt idx="52">
                  <c:v>980.00250991018299</c:v>
                </c:pt>
              </c:numCache>
            </c:numRef>
          </c:yVal>
          <c:smooth val="0"/>
          <c:extLst>
            <c:ext xmlns:c16="http://schemas.microsoft.com/office/drawing/2014/chart" uri="{C3380CC4-5D6E-409C-BE32-E72D297353CC}">
              <c16:uniqueId val="{00000000-5775-1C44-947C-031C395DC9C2}"/>
            </c:ext>
          </c:extLst>
        </c:ser>
        <c:dLbls>
          <c:showLegendKey val="0"/>
          <c:showVal val="0"/>
          <c:showCatName val="0"/>
          <c:showSerName val="0"/>
          <c:showPercent val="0"/>
          <c:showBubbleSize val="0"/>
        </c:dLbls>
        <c:axId val="203419423"/>
        <c:axId val="203127951"/>
      </c:scatterChart>
      <c:valAx>
        <c:axId val="203419423"/>
        <c:scaling>
          <c:orientation val="minMax"/>
          <c:max val="44960"/>
          <c:min val="44598"/>
        </c:scaling>
        <c:delete val="0"/>
        <c:axPos val="b"/>
        <c:numFmt formatCode="m/d/yy" sourceLinked="1"/>
        <c:majorTickMark val="none"/>
        <c:minorTickMark val="none"/>
        <c:tickLblPos val="nextTo"/>
        <c:spPr>
          <a:noFill/>
          <a:ln w="9525" cap="flat" cmpd="sng" algn="ctr">
            <a:solidFill>
              <a:schemeClr val="bg1">
                <a:lumMod val="85000"/>
              </a:schemeClr>
            </a:solidFill>
            <a:round/>
          </a:ln>
          <a:effectLst/>
        </c:spPr>
        <c:txPr>
          <a:bodyPr rot="-60000000" spcFirstLastPara="1" vertOverflow="ellipsis" vert="horz" wrap="square" anchor="ctr" anchorCtr="1"/>
          <a:lstStyle/>
          <a:p>
            <a:pPr>
              <a:defRPr sz="14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127951"/>
        <c:crosses val="autoZero"/>
        <c:crossBetween val="midCat"/>
        <c:majorUnit val="100"/>
      </c:valAx>
      <c:valAx>
        <c:axId val="203127951"/>
        <c:scaling>
          <c:orientation val="minMax"/>
          <c:max val="100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sz="1400">
                    <a:solidFill>
                      <a:srgbClr val="000000"/>
                    </a:solidFill>
                    <a:latin typeface="Noto Sans" panose="020B0502040504020204" pitchFamily="34" charset="0"/>
                    <a:ea typeface="Noto Sans" panose="020B0502040504020204" pitchFamily="34" charset="0"/>
                    <a:cs typeface="Noto Sans" panose="020B0502040504020204" pitchFamily="34" charset="0"/>
                  </a:rPr>
                  <a:t>Discharge Cycles</a:t>
                </a:r>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w="9525" cap="flat" cmpd="sng" algn="ctr">
            <a:solidFill>
              <a:schemeClr val="bg1">
                <a:lumMod val="85000"/>
              </a:schemeClr>
            </a:solidFill>
            <a:round/>
          </a:ln>
          <a:effectLst/>
        </c:spPr>
        <c:txPr>
          <a:bodyPr rot="-60000000" spcFirstLastPara="1" vertOverflow="ellipsis" vert="horz" wrap="square" anchor="ctr" anchorCtr="1"/>
          <a:lstStyle/>
          <a:p>
            <a:pPr>
              <a:defRPr sz="14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chemeClr val="bg1">
            <a:lumMod val="9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008986873701576"/>
          <c:y val="6.094837091011486E-2"/>
          <c:w val="0.73734549459314758"/>
          <c:h val="0.81898647052409679"/>
        </c:manualLayout>
      </c:layout>
      <c:scatterChart>
        <c:scatterStyle val="lineMarker"/>
        <c:varyColors val="0"/>
        <c:ser>
          <c:idx val="0"/>
          <c:order val="0"/>
          <c:tx>
            <c:strRef>
              <c:f>Sheet1!$B$1</c:f>
              <c:strCache>
                <c:ptCount val="1"/>
                <c:pt idx="0">
                  <c:v>Profit</c:v>
                </c:pt>
              </c:strCache>
            </c:strRef>
          </c:tx>
          <c:spPr>
            <a:ln w="25400" cap="rnd">
              <a:solidFill>
                <a:srgbClr val="000000"/>
              </a:solidFill>
              <a:round/>
            </a:ln>
            <a:effectLst/>
          </c:spPr>
          <c:marker>
            <c:symbol val="none"/>
          </c:marker>
          <c:xVal>
            <c:numRef>
              <c:f>Sheet1!$A$2:$A$366</c:f>
              <c:numCache>
                <c:formatCode>m/d/yy</c:formatCode>
                <c:ptCount val="365"/>
                <c:pt idx="0">
                  <c:v>44598</c:v>
                </c:pt>
                <c:pt idx="1">
                  <c:v>44605</c:v>
                </c:pt>
                <c:pt idx="2">
                  <c:v>44612</c:v>
                </c:pt>
                <c:pt idx="3">
                  <c:v>44619</c:v>
                </c:pt>
                <c:pt idx="4">
                  <c:v>44626</c:v>
                </c:pt>
                <c:pt idx="5">
                  <c:v>44633</c:v>
                </c:pt>
                <c:pt idx="6">
                  <c:v>44640</c:v>
                </c:pt>
                <c:pt idx="7">
                  <c:v>44647</c:v>
                </c:pt>
                <c:pt idx="8">
                  <c:v>44654</c:v>
                </c:pt>
                <c:pt idx="9">
                  <c:v>44661</c:v>
                </c:pt>
                <c:pt idx="10">
                  <c:v>44668</c:v>
                </c:pt>
                <c:pt idx="11">
                  <c:v>44675</c:v>
                </c:pt>
                <c:pt idx="12">
                  <c:v>44682</c:v>
                </c:pt>
                <c:pt idx="13">
                  <c:v>44689</c:v>
                </c:pt>
                <c:pt idx="14">
                  <c:v>44696</c:v>
                </c:pt>
                <c:pt idx="15">
                  <c:v>44703</c:v>
                </c:pt>
                <c:pt idx="16">
                  <c:v>44710</c:v>
                </c:pt>
                <c:pt idx="17">
                  <c:v>44717</c:v>
                </c:pt>
                <c:pt idx="18">
                  <c:v>44724</c:v>
                </c:pt>
                <c:pt idx="19">
                  <c:v>44731</c:v>
                </c:pt>
                <c:pt idx="20">
                  <c:v>44738</c:v>
                </c:pt>
                <c:pt idx="21">
                  <c:v>44745</c:v>
                </c:pt>
                <c:pt idx="22">
                  <c:v>44752</c:v>
                </c:pt>
                <c:pt idx="23">
                  <c:v>44759</c:v>
                </c:pt>
                <c:pt idx="24">
                  <c:v>44766</c:v>
                </c:pt>
                <c:pt idx="25">
                  <c:v>44773</c:v>
                </c:pt>
                <c:pt idx="26">
                  <c:v>44780</c:v>
                </c:pt>
                <c:pt idx="27">
                  <c:v>44787</c:v>
                </c:pt>
                <c:pt idx="28">
                  <c:v>44794</c:v>
                </c:pt>
                <c:pt idx="29">
                  <c:v>44801</c:v>
                </c:pt>
                <c:pt idx="30">
                  <c:v>44808</c:v>
                </c:pt>
                <c:pt idx="31">
                  <c:v>44815</c:v>
                </c:pt>
                <c:pt idx="32">
                  <c:v>44822</c:v>
                </c:pt>
                <c:pt idx="33">
                  <c:v>44829</c:v>
                </c:pt>
                <c:pt idx="34">
                  <c:v>44836</c:v>
                </c:pt>
                <c:pt idx="35">
                  <c:v>44843</c:v>
                </c:pt>
                <c:pt idx="36">
                  <c:v>44850</c:v>
                </c:pt>
                <c:pt idx="37">
                  <c:v>44857</c:v>
                </c:pt>
                <c:pt idx="38">
                  <c:v>44864</c:v>
                </c:pt>
                <c:pt idx="39">
                  <c:v>44871</c:v>
                </c:pt>
                <c:pt idx="40">
                  <c:v>44878</c:v>
                </c:pt>
                <c:pt idx="41">
                  <c:v>44885</c:v>
                </c:pt>
                <c:pt idx="42">
                  <c:v>44892</c:v>
                </c:pt>
                <c:pt idx="43">
                  <c:v>44899</c:v>
                </c:pt>
                <c:pt idx="44">
                  <c:v>44906</c:v>
                </c:pt>
                <c:pt idx="45">
                  <c:v>44913</c:v>
                </c:pt>
                <c:pt idx="46">
                  <c:v>44920</c:v>
                </c:pt>
                <c:pt idx="47">
                  <c:v>44927</c:v>
                </c:pt>
                <c:pt idx="48">
                  <c:v>44934</c:v>
                </c:pt>
                <c:pt idx="49">
                  <c:v>44941</c:v>
                </c:pt>
                <c:pt idx="50">
                  <c:v>44948</c:v>
                </c:pt>
                <c:pt idx="51">
                  <c:v>44955</c:v>
                </c:pt>
                <c:pt idx="52">
                  <c:v>44962</c:v>
                </c:pt>
              </c:numCache>
            </c:numRef>
          </c:xVal>
          <c:yVal>
            <c:numRef>
              <c:f>Sheet1!$B$2:$B$366</c:f>
              <c:numCache>
                <c:formatCode>General</c:formatCode>
                <c:ptCount val="365"/>
                <c:pt idx="0">
                  <c:v>0.82973003996674</c:v>
                </c:pt>
                <c:pt idx="1">
                  <c:v>1.3588980696372599</c:v>
                </c:pt>
                <c:pt idx="2">
                  <c:v>1.80597494429608</c:v>
                </c:pt>
                <c:pt idx="3">
                  <c:v>3.7918143146877998</c:v>
                </c:pt>
                <c:pt idx="4">
                  <c:v>4.4719742371696398</c:v>
                </c:pt>
                <c:pt idx="5">
                  <c:v>5.4213671141808897</c:v>
                </c:pt>
                <c:pt idx="6">
                  <c:v>6.41924960280598</c:v>
                </c:pt>
                <c:pt idx="7">
                  <c:v>7.3163199424297698</c:v>
                </c:pt>
                <c:pt idx="8">
                  <c:v>8.16014919332485</c:v>
                </c:pt>
                <c:pt idx="9">
                  <c:v>9.46009608097064</c:v>
                </c:pt>
                <c:pt idx="10">
                  <c:v>10.419613689831699</c:v>
                </c:pt>
                <c:pt idx="11">
                  <c:v>11.2983379619467</c:v>
                </c:pt>
                <c:pt idx="12">
                  <c:v>12.0154613995406</c:v>
                </c:pt>
                <c:pt idx="13">
                  <c:v>13.2879418449604</c:v>
                </c:pt>
                <c:pt idx="14">
                  <c:v>16.851082905892099</c:v>
                </c:pt>
                <c:pt idx="15">
                  <c:v>18.058676129224001</c:v>
                </c:pt>
                <c:pt idx="16">
                  <c:v>19.095485670261102</c:v>
                </c:pt>
                <c:pt idx="17">
                  <c:v>19.814535522169798</c:v>
                </c:pt>
                <c:pt idx="18">
                  <c:v>20.7474047347437</c:v>
                </c:pt>
                <c:pt idx="19">
                  <c:v>21.432249555737901</c:v>
                </c:pt>
                <c:pt idx="20">
                  <c:v>22.793819114684801</c:v>
                </c:pt>
                <c:pt idx="21">
                  <c:v>23.427719250835299</c:v>
                </c:pt>
                <c:pt idx="22">
                  <c:v>26.356081213248899</c:v>
                </c:pt>
                <c:pt idx="23">
                  <c:v>33.442272111522797</c:v>
                </c:pt>
                <c:pt idx="24">
                  <c:v>36.496225126252803</c:v>
                </c:pt>
                <c:pt idx="25">
                  <c:v>37.361397676707099</c:v>
                </c:pt>
                <c:pt idx="26">
                  <c:v>38.348822875689102</c:v>
                </c:pt>
                <c:pt idx="27">
                  <c:v>39.524583070154797</c:v>
                </c:pt>
                <c:pt idx="28">
                  <c:v>40.617682302403502</c:v>
                </c:pt>
                <c:pt idx="29">
                  <c:v>41.251206935105301</c:v>
                </c:pt>
                <c:pt idx="30">
                  <c:v>41.763979697596703</c:v>
                </c:pt>
                <c:pt idx="31">
                  <c:v>42.177336994608602</c:v>
                </c:pt>
                <c:pt idx="32">
                  <c:v>42.666230383600002</c:v>
                </c:pt>
                <c:pt idx="33">
                  <c:v>43.389138050039101</c:v>
                </c:pt>
                <c:pt idx="34">
                  <c:v>43.803786983643903</c:v>
                </c:pt>
                <c:pt idx="35">
                  <c:v>44.194454780951901</c:v>
                </c:pt>
                <c:pt idx="36">
                  <c:v>44.858469120491797</c:v>
                </c:pt>
                <c:pt idx="37">
                  <c:v>45.260040395810002</c:v>
                </c:pt>
                <c:pt idx="38">
                  <c:v>45.724405533389501</c:v>
                </c:pt>
                <c:pt idx="39">
                  <c:v>46.1576853261274</c:v>
                </c:pt>
                <c:pt idx="40">
                  <c:v>46.6541450871457</c:v>
                </c:pt>
                <c:pt idx="41">
                  <c:v>47.136084076743501</c:v>
                </c:pt>
                <c:pt idx="42">
                  <c:v>47.590399386279302</c:v>
                </c:pt>
                <c:pt idx="43">
                  <c:v>48.098410895878402</c:v>
                </c:pt>
                <c:pt idx="44">
                  <c:v>48.526945449356298</c:v>
                </c:pt>
                <c:pt idx="45">
                  <c:v>48.997670321469997</c:v>
                </c:pt>
                <c:pt idx="46">
                  <c:v>55.459901578520302</c:v>
                </c:pt>
                <c:pt idx="47">
                  <c:v>55.856863519177097</c:v>
                </c:pt>
                <c:pt idx="48">
                  <c:v>56.1885976056871</c:v>
                </c:pt>
                <c:pt idx="49">
                  <c:v>56.494792451381898</c:v>
                </c:pt>
                <c:pt idx="50">
                  <c:v>56.8610078850337</c:v>
                </c:pt>
                <c:pt idx="51">
                  <c:v>57.151770355975898</c:v>
                </c:pt>
                <c:pt idx="52">
                  <c:v>57.544914939855801</c:v>
                </c:pt>
              </c:numCache>
            </c:numRef>
          </c:yVal>
          <c:smooth val="0"/>
          <c:extLst>
            <c:ext xmlns:c16="http://schemas.microsoft.com/office/drawing/2014/chart" uri="{C3380CC4-5D6E-409C-BE32-E72D297353CC}">
              <c16:uniqueId val="{00000000-95F5-8243-AD47-583AB78FE8A0}"/>
            </c:ext>
          </c:extLst>
        </c:ser>
        <c:ser>
          <c:idx val="1"/>
          <c:order val="1"/>
          <c:tx>
            <c:strRef>
              <c:f>Sheet1!$C$1</c:f>
              <c:strCache>
                <c:ptCount val="1"/>
                <c:pt idx="0">
                  <c:v>Cost</c:v>
                </c:pt>
              </c:strCache>
            </c:strRef>
          </c:tx>
          <c:spPr>
            <a:ln w="25400" cap="rnd">
              <a:solidFill>
                <a:srgbClr val="000000"/>
              </a:solidFill>
              <a:prstDash val="dash"/>
              <a:round/>
            </a:ln>
            <a:effectLst/>
          </c:spPr>
          <c:marker>
            <c:symbol val="none"/>
          </c:marker>
          <c:xVal>
            <c:numRef>
              <c:f>Sheet1!$A$2:$A$366</c:f>
              <c:numCache>
                <c:formatCode>m/d/yy</c:formatCode>
                <c:ptCount val="365"/>
                <c:pt idx="0">
                  <c:v>44598</c:v>
                </c:pt>
                <c:pt idx="1">
                  <c:v>44605</c:v>
                </c:pt>
                <c:pt idx="2">
                  <c:v>44612</c:v>
                </c:pt>
                <c:pt idx="3">
                  <c:v>44619</c:v>
                </c:pt>
                <c:pt idx="4">
                  <c:v>44626</c:v>
                </c:pt>
                <c:pt idx="5">
                  <c:v>44633</c:v>
                </c:pt>
                <c:pt idx="6">
                  <c:v>44640</c:v>
                </c:pt>
                <c:pt idx="7">
                  <c:v>44647</c:v>
                </c:pt>
                <c:pt idx="8">
                  <c:v>44654</c:v>
                </c:pt>
                <c:pt idx="9">
                  <c:v>44661</c:v>
                </c:pt>
                <c:pt idx="10">
                  <c:v>44668</c:v>
                </c:pt>
                <c:pt idx="11">
                  <c:v>44675</c:v>
                </c:pt>
                <c:pt idx="12">
                  <c:v>44682</c:v>
                </c:pt>
                <c:pt idx="13">
                  <c:v>44689</c:v>
                </c:pt>
                <c:pt idx="14">
                  <c:v>44696</c:v>
                </c:pt>
                <c:pt idx="15">
                  <c:v>44703</c:v>
                </c:pt>
                <c:pt idx="16">
                  <c:v>44710</c:v>
                </c:pt>
                <c:pt idx="17">
                  <c:v>44717</c:v>
                </c:pt>
                <c:pt idx="18">
                  <c:v>44724</c:v>
                </c:pt>
                <c:pt idx="19">
                  <c:v>44731</c:v>
                </c:pt>
                <c:pt idx="20">
                  <c:v>44738</c:v>
                </c:pt>
                <c:pt idx="21">
                  <c:v>44745</c:v>
                </c:pt>
                <c:pt idx="22">
                  <c:v>44752</c:v>
                </c:pt>
                <c:pt idx="23">
                  <c:v>44759</c:v>
                </c:pt>
                <c:pt idx="24">
                  <c:v>44766</c:v>
                </c:pt>
                <c:pt idx="25">
                  <c:v>44773</c:v>
                </c:pt>
                <c:pt idx="26">
                  <c:v>44780</c:v>
                </c:pt>
                <c:pt idx="27">
                  <c:v>44787</c:v>
                </c:pt>
                <c:pt idx="28">
                  <c:v>44794</c:v>
                </c:pt>
                <c:pt idx="29">
                  <c:v>44801</c:v>
                </c:pt>
                <c:pt idx="30">
                  <c:v>44808</c:v>
                </c:pt>
                <c:pt idx="31">
                  <c:v>44815</c:v>
                </c:pt>
                <c:pt idx="32">
                  <c:v>44822</c:v>
                </c:pt>
                <c:pt idx="33">
                  <c:v>44829</c:v>
                </c:pt>
                <c:pt idx="34">
                  <c:v>44836</c:v>
                </c:pt>
                <c:pt idx="35">
                  <c:v>44843</c:v>
                </c:pt>
                <c:pt idx="36">
                  <c:v>44850</c:v>
                </c:pt>
                <c:pt idx="37">
                  <c:v>44857</c:v>
                </c:pt>
                <c:pt idx="38">
                  <c:v>44864</c:v>
                </c:pt>
                <c:pt idx="39">
                  <c:v>44871</c:v>
                </c:pt>
                <c:pt idx="40">
                  <c:v>44878</c:v>
                </c:pt>
                <c:pt idx="41">
                  <c:v>44885</c:v>
                </c:pt>
                <c:pt idx="42">
                  <c:v>44892</c:v>
                </c:pt>
                <c:pt idx="43">
                  <c:v>44899</c:v>
                </c:pt>
                <c:pt idx="44">
                  <c:v>44906</c:v>
                </c:pt>
                <c:pt idx="45">
                  <c:v>44913</c:v>
                </c:pt>
                <c:pt idx="46">
                  <c:v>44920</c:v>
                </c:pt>
                <c:pt idx="47">
                  <c:v>44927</c:v>
                </c:pt>
                <c:pt idx="48">
                  <c:v>44934</c:v>
                </c:pt>
                <c:pt idx="49">
                  <c:v>44941</c:v>
                </c:pt>
                <c:pt idx="50">
                  <c:v>44948</c:v>
                </c:pt>
                <c:pt idx="51">
                  <c:v>44955</c:v>
                </c:pt>
                <c:pt idx="52">
                  <c:v>44962</c:v>
                </c:pt>
              </c:numCache>
            </c:numRef>
          </c:xVal>
          <c:yVal>
            <c:numRef>
              <c:f>Sheet1!$C$2:$C$366</c:f>
              <c:numCache>
                <c:formatCode>General</c:formatCode>
                <c:ptCount val="365"/>
                <c:pt idx="0">
                  <c:v>0.15146905372830399</c:v>
                </c:pt>
                <c:pt idx="1">
                  <c:v>0.270226717249128</c:v>
                </c:pt>
                <c:pt idx="2">
                  <c:v>0.36158896249209399</c:v>
                </c:pt>
                <c:pt idx="3">
                  <c:v>0.76192714729532396</c:v>
                </c:pt>
                <c:pt idx="4">
                  <c:v>0.91685754095630201</c:v>
                </c:pt>
                <c:pt idx="5">
                  <c:v>1.07742193370661</c:v>
                </c:pt>
                <c:pt idx="6">
                  <c:v>1.1543956280175001</c:v>
                </c:pt>
                <c:pt idx="7">
                  <c:v>1.28069595794821</c:v>
                </c:pt>
                <c:pt idx="8">
                  <c:v>1.4097450549036901</c:v>
                </c:pt>
                <c:pt idx="9">
                  <c:v>1.5824149377599399</c:v>
                </c:pt>
                <c:pt idx="10">
                  <c:v>1.82842855169959</c:v>
                </c:pt>
                <c:pt idx="11">
                  <c:v>2.0392541293228099</c:v>
                </c:pt>
                <c:pt idx="12">
                  <c:v>2.24392992218077</c:v>
                </c:pt>
                <c:pt idx="13">
                  <c:v>2.5013127516025602</c:v>
                </c:pt>
                <c:pt idx="14">
                  <c:v>2.8228507290754901</c:v>
                </c:pt>
                <c:pt idx="15">
                  <c:v>3.1285717396209001</c:v>
                </c:pt>
                <c:pt idx="16">
                  <c:v>3.36287950933957</c:v>
                </c:pt>
                <c:pt idx="17">
                  <c:v>3.6332680350481601</c:v>
                </c:pt>
                <c:pt idx="18">
                  <c:v>4.0406217224786998</c:v>
                </c:pt>
                <c:pt idx="19">
                  <c:v>4.3667828148500902</c:v>
                </c:pt>
                <c:pt idx="20">
                  <c:v>4.6631424810537903</c:v>
                </c:pt>
                <c:pt idx="21">
                  <c:v>4.9944227458416703</c:v>
                </c:pt>
                <c:pt idx="22">
                  <c:v>5.4541056314779501</c:v>
                </c:pt>
                <c:pt idx="23">
                  <c:v>5.9740165341564504</c:v>
                </c:pt>
                <c:pt idx="24">
                  <c:v>6.3428766038986204</c:v>
                </c:pt>
                <c:pt idx="25">
                  <c:v>6.8009380434960303</c:v>
                </c:pt>
                <c:pt idx="26">
                  <c:v>7.2480226012639299</c:v>
                </c:pt>
                <c:pt idx="27">
                  <c:v>7.8987839150208297</c:v>
                </c:pt>
                <c:pt idx="28">
                  <c:v>8.4389345861968206</c:v>
                </c:pt>
                <c:pt idx="29">
                  <c:v>8.9749772286176999</c:v>
                </c:pt>
                <c:pt idx="30">
                  <c:v>9.4699655833425993</c:v>
                </c:pt>
                <c:pt idx="31">
                  <c:v>9.9714330092268408</c:v>
                </c:pt>
                <c:pt idx="32">
                  <c:v>10.2896989325011</c:v>
                </c:pt>
                <c:pt idx="33">
                  <c:v>10.6724209788301</c:v>
                </c:pt>
                <c:pt idx="34">
                  <c:v>10.8843948970458</c:v>
                </c:pt>
                <c:pt idx="35">
                  <c:v>11.1943806728907</c:v>
                </c:pt>
                <c:pt idx="36">
                  <c:v>11.483929638934599</c:v>
                </c:pt>
                <c:pt idx="37">
                  <c:v>11.768835067875299</c:v>
                </c:pt>
                <c:pt idx="38">
                  <c:v>11.999313308939699</c:v>
                </c:pt>
                <c:pt idx="39">
                  <c:v>12.1884658356845</c:v>
                </c:pt>
                <c:pt idx="40">
                  <c:v>12.4307353654859</c:v>
                </c:pt>
                <c:pt idx="41">
                  <c:v>12.9030022768614</c:v>
                </c:pt>
                <c:pt idx="42">
                  <c:v>13.2499445842158</c:v>
                </c:pt>
                <c:pt idx="43">
                  <c:v>13.4915093894945</c:v>
                </c:pt>
                <c:pt idx="44">
                  <c:v>13.7601575964263</c:v>
                </c:pt>
                <c:pt idx="45">
                  <c:v>13.9753013266401</c:v>
                </c:pt>
                <c:pt idx="46">
                  <c:v>14.248632220987901</c:v>
                </c:pt>
                <c:pt idx="47">
                  <c:v>14.3387300481349</c:v>
                </c:pt>
                <c:pt idx="48">
                  <c:v>14.444008091220301</c:v>
                </c:pt>
                <c:pt idx="49">
                  <c:v>14.513635670243501</c:v>
                </c:pt>
                <c:pt idx="50">
                  <c:v>14.615265106127</c:v>
                </c:pt>
                <c:pt idx="51">
                  <c:v>14.7635767122443</c:v>
                </c:pt>
                <c:pt idx="52">
                  <c:v>14.9011471966515</c:v>
                </c:pt>
              </c:numCache>
            </c:numRef>
          </c:yVal>
          <c:smooth val="0"/>
          <c:extLst>
            <c:ext xmlns:c16="http://schemas.microsoft.com/office/drawing/2014/chart" uri="{C3380CC4-5D6E-409C-BE32-E72D297353CC}">
              <c16:uniqueId val="{00000003-95F5-8243-AD47-583AB78FE8A0}"/>
            </c:ext>
          </c:extLst>
        </c:ser>
        <c:ser>
          <c:idx val="2"/>
          <c:order val="2"/>
          <c:tx>
            <c:strRef>
              <c:f>Sheet1!$D$1</c:f>
              <c:strCache>
                <c:ptCount val="1"/>
                <c:pt idx="0">
                  <c:v>Revenue</c:v>
                </c:pt>
              </c:strCache>
            </c:strRef>
          </c:tx>
          <c:spPr>
            <a:ln w="25400" cap="rnd">
              <a:solidFill>
                <a:srgbClr val="000000"/>
              </a:solidFill>
              <a:prstDash val="sysDot"/>
              <a:round/>
            </a:ln>
            <a:effectLst/>
          </c:spPr>
          <c:marker>
            <c:symbol val="none"/>
          </c:marker>
          <c:xVal>
            <c:numRef>
              <c:f>Sheet1!$A$2:$A$366</c:f>
              <c:numCache>
                <c:formatCode>m/d/yy</c:formatCode>
                <c:ptCount val="365"/>
                <c:pt idx="0">
                  <c:v>44598</c:v>
                </c:pt>
                <c:pt idx="1">
                  <c:v>44605</c:v>
                </c:pt>
                <c:pt idx="2">
                  <c:v>44612</c:v>
                </c:pt>
                <c:pt idx="3">
                  <c:v>44619</c:v>
                </c:pt>
                <c:pt idx="4">
                  <c:v>44626</c:v>
                </c:pt>
                <c:pt idx="5">
                  <c:v>44633</c:v>
                </c:pt>
                <c:pt idx="6">
                  <c:v>44640</c:v>
                </c:pt>
                <c:pt idx="7">
                  <c:v>44647</c:v>
                </c:pt>
                <c:pt idx="8">
                  <c:v>44654</c:v>
                </c:pt>
                <c:pt idx="9">
                  <c:v>44661</c:v>
                </c:pt>
                <c:pt idx="10">
                  <c:v>44668</c:v>
                </c:pt>
                <c:pt idx="11">
                  <c:v>44675</c:v>
                </c:pt>
                <c:pt idx="12">
                  <c:v>44682</c:v>
                </c:pt>
                <c:pt idx="13">
                  <c:v>44689</c:v>
                </c:pt>
                <c:pt idx="14">
                  <c:v>44696</c:v>
                </c:pt>
                <c:pt idx="15">
                  <c:v>44703</c:v>
                </c:pt>
                <c:pt idx="16">
                  <c:v>44710</c:v>
                </c:pt>
                <c:pt idx="17">
                  <c:v>44717</c:v>
                </c:pt>
                <c:pt idx="18">
                  <c:v>44724</c:v>
                </c:pt>
                <c:pt idx="19">
                  <c:v>44731</c:v>
                </c:pt>
                <c:pt idx="20">
                  <c:v>44738</c:v>
                </c:pt>
                <c:pt idx="21">
                  <c:v>44745</c:v>
                </c:pt>
                <c:pt idx="22">
                  <c:v>44752</c:v>
                </c:pt>
                <c:pt idx="23">
                  <c:v>44759</c:v>
                </c:pt>
                <c:pt idx="24">
                  <c:v>44766</c:v>
                </c:pt>
                <c:pt idx="25">
                  <c:v>44773</c:v>
                </c:pt>
                <c:pt idx="26">
                  <c:v>44780</c:v>
                </c:pt>
                <c:pt idx="27">
                  <c:v>44787</c:v>
                </c:pt>
                <c:pt idx="28">
                  <c:v>44794</c:v>
                </c:pt>
                <c:pt idx="29">
                  <c:v>44801</c:v>
                </c:pt>
                <c:pt idx="30">
                  <c:v>44808</c:v>
                </c:pt>
                <c:pt idx="31">
                  <c:v>44815</c:v>
                </c:pt>
                <c:pt idx="32">
                  <c:v>44822</c:v>
                </c:pt>
                <c:pt idx="33">
                  <c:v>44829</c:v>
                </c:pt>
                <c:pt idx="34">
                  <c:v>44836</c:v>
                </c:pt>
                <c:pt idx="35">
                  <c:v>44843</c:v>
                </c:pt>
                <c:pt idx="36">
                  <c:v>44850</c:v>
                </c:pt>
                <c:pt idx="37">
                  <c:v>44857</c:v>
                </c:pt>
                <c:pt idx="38">
                  <c:v>44864</c:v>
                </c:pt>
                <c:pt idx="39">
                  <c:v>44871</c:v>
                </c:pt>
                <c:pt idx="40">
                  <c:v>44878</c:v>
                </c:pt>
                <c:pt idx="41">
                  <c:v>44885</c:v>
                </c:pt>
                <c:pt idx="42">
                  <c:v>44892</c:v>
                </c:pt>
                <c:pt idx="43">
                  <c:v>44899</c:v>
                </c:pt>
                <c:pt idx="44">
                  <c:v>44906</c:v>
                </c:pt>
                <c:pt idx="45">
                  <c:v>44913</c:v>
                </c:pt>
                <c:pt idx="46">
                  <c:v>44920</c:v>
                </c:pt>
                <c:pt idx="47">
                  <c:v>44927</c:v>
                </c:pt>
                <c:pt idx="48">
                  <c:v>44934</c:v>
                </c:pt>
                <c:pt idx="49">
                  <c:v>44941</c:v>
                </c:pt>
                <c:pt idx="50">
                  <c:v>44948</c:v>
                </c:pt>
                <c:pt idx="51">
                  <c:v>44955</c:v>
                </c:pt>
                <c:pt idx="52">
                  <c:v>44962</c:v>
                </c:pt>
              </c:numCache>
            </c:numRef>
          </c:xVal>
          <c:yVal>
            <c:numRef>
              <c:f>Sheet1!$D$2:$D$366</c:f>
              <c:numCache>
                <c:formatCode>General</c:formatCode>
                <c:ptCount val="365"/>
                <c:pt idx="0">
                  <c:v>0.97685033658044496</c:v>
                </c:pt>
                <c:pt idx="1">
                  <c:v>1.6286548592853201</c:v>
                </c:pt>
                <c:pt idx="2">
                  <c:v>2.1675639067881698</c:v>
                </c:pt>
                <c:pt idx="3">
                  <c:v>4.5527460782121096</c:v>
                </c:pt>
                <c:pt idx="4">
                  <c:v>5.3888317781259403</c:v>
                </c:pt>
                <c:pt idx="5">
                  <c:v>6.4987890478875103</c:v>
                </c:pt>
                <c:pt idx="6">
                  <c:v>7.5736452308234803</c:v>
                </c:pt>
                <c:pt idx="7">
                  <c:v>8.5970159003780005</c:v>
                </c:pt>
                <c:pt idx="8">
                  <c:v>9.5679832282285702</c:v>
                </c:pt>
                <c:pt idx="9">
                  <c:v>11.0425110187306</c:v>
                </c:pt>
                <c:pt idx="10">
                  <c:v>12.2450515453469</c:v>
                </c:pt>
                <c:pt idx="11">
                  <c:v>13.337390347632599</c:v>
                </c:pt>
                <c:pt idx="12">
                  <c:v>14.259391321721401</c:v>
                </c:pt>
                <c:pt idx="13">
                  <c:v>15.789254596563</c:v>
                </c:pt>
                <c:pt idx="14">
                  <c:v>19.668812089967702</c:v>
                </c:pt>
                <c:pt idx="15">
                  <c:v>21.187247868844899</c:v>
                </c:pt>
                <c:pt idx="16">
                  <c:v>22.458365179600701</c:v>
                </c:pt>
                <c:pt idx="17">
                  <c:v>23.447803557217899</c:v>
                </c:pt>
                <c:pt idx="18">
                  <c:v>24.7831609201112</c:v>
                </c:pt>
                <c:pt idx="19">
                  <c:v>25.799032370588002</c:v>
                </c:pt>
                <c:pt idx="20">
                  <c:v>27.456961595738498</c:v>
                </c:pt>
                <c:pt idx="21">
                  <c:v>28.422141996676899</c:v>
                </c:pt>
                <c:pt idx="22">
                  <c:v>31.8101868447269</c:v>
                </c:pt>
                <c:pt idx="23">
                  <c:v>39.413423670935899</c:v>
                </c:pt>
                <c:pt idx="24">
                  <c:v>42.836824387125901</c:v>
                </c:pt>
                <c:pt idx="25">
                  <c:v>44.156733263770697</c:v>
                </c:pt>
                <c:pt idx="26">
                  <c:v>45.596845476953</c:v>
                </c:pt>
                <c:pt idx="27">
                  <c:v>47.423366985175598</c:v>
                </c:pt>
                <c:pt idx="28">
                  <c:v>49.056616888600303</c:v>
                </c:pt>
                <c:pt idx="29">
                  <c:v>50.226184163723097</c:v>
                </c:pt>
                <c:pt idx="30">
                  <c:v>51.226646327426799</c:v>
                </c:pt>
                <c:pt idx="31">
                  <c:v>52.148770003835502</c:v>
                </c:pt>
                <c:pt idx="32">
                  <c:v>52.955929316101098</c:v>
                </c:pt>
                <c:pt idx="33">
                  <c:v>54.061559028869297</c:v>
                </c:pt>
                <c:pt idx="34">
                  <c:v>54.686059771429299</c:v>
                </c:pt>
                <c:pt idx="35">
                  <c:v>55.388835453842603</c:v>
                </c:pt>
                <c:pt idx="36">
                  <c:v>56.338914265273097</c:v>
                </c:pt>
                <c:pt idx="37">
                  <c:v>57.028875463685203</c:v>
                </c:pt>
                <c:pt idx="38">
                  <c:v>57.723718842329198</c:v>
                </c:pt>
                <c:pt idx="39">
                  <c:v>58.342784205498504</c:v>
                </c:pt>
                <c:pt idx="40">
                  <c:v>59.084397888251601</c:v>
                </c:pt>
                <c:pt idx="41">
                  <c:v>60.033133028604901</c:v>
                </c:pt>
                <c:pt idx="42">
                  <c:v>60.830806807520702</c:v>
                </c:pt>
                <c:pt idx="43">
                  <c:v>61.589920285372898</c:v>
                </c:pt>
                <c:pt idx="44">
                  <c:v>62.287103045782601</c:v>
                </c:pt>
                <c:pt idx="45">
                  <c:v>62.972971648110097</c:v>
                </c:pt>
                <c:pt idx="46">
                  <c:v>69.707380594508194</c:v>
                </c:pt>
                <c:pt idx="47">
                  <c:v>70.195593567312002</c:v>
                </c:pt>
                <c:pt idx="48">
                  <c:v>70.632605696907206</c:v>
                </c:pt>
                <c:pt idx="49">
                  <c:v>71.0084281216253</c:v>
                </c:pt>
                <c:pt idx="50">
                  <c:v>71.476272991160599</c:v>
                </c:pt>
                <c:pt idx="51">
                  <c:v>71.915347068220001</c:v>
                </c:pt>
                <c:pt idx="52">
                  <c:v>72.446062136507095</c:v>
                </c:pt>
              </c:numCache>
            </c:numRef>
          </c:yVal>
          <c:smooth val="0"/>
          <c:extLst>
            <c:ext xmlns:c16="http://schemas.microsoft.com/office/drawing/2014/chart" uri="{C3380CC4-5D6E-409C-BE32-E72D297353CC}">
              <c16:uniqueId val="{00000004-95F5-8243-AD47-583AB78FE8A0}"/>
            </c:ext>
          </c:extLst>
        </c:ser>
        <c:dLbls>
          <c:showLegendKey val="0"/>
          <c:showVal val="0"/>
          <c:showCatName val="0"/>
          <c:showSerName val="0"/>
          <c:showPercent val="0"/>
          <c:showBubbleSize val="0"/>
        </c:dLbls>
        <c:axId val="203419423"/>
        <c:axId val="203127951"/>
      </c:scatterChart>
      <c:valAx>
        <c:axId val="203419423"/>
        <c:scaling>
          <c:orientation val="minMax"/>
          <c:max val="44960"/>
          <c:min val="44598"/>
        </c:scaling>
        <c:delete val="0"/>
        <c:axPos val="b"/>
        <c:numFmt formatCode="m/d/yy" sourceLinked="1"/>
        <c:majorTickMark val="out"/>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127951"/>
        <c:crosses val="autoZero"/>
        <c:crossBetween val="midCat"/>
        <c:majorUnit val="100"/>
      </c:valAx>
      <c:valAx>
        <c:axId val="203127951"/>
        <c:scaling>
          <c:orientation val="minMax"/>
          <c:max val="8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sz="1400">
                    <a:solidFill>
                      <a:srgbClr val="000000"/>
                    </a:solidFill>
                    <a:latin typeface="Noto Sans" panose="020B0502040504020204" pitchFamily="34" charset="0"/>
                    <a:ea typeface="Noto Sans" panose="020B0502040504020204" pitchFamily="34" charset="0"/>
                    <a:cs typeface="Noto Sans" panose="020B0502040504020204" pitchFamily="34" charset="0"/>
                  </a:rPr>
                  <a:t>Value (MM</a:t>
                </a:r>
                <a:r>
                  <a:rPr lang="en-US" sz="1400" baseline="0">
                    <a:solidFill>
                      <a:srgbClr val="000000"/>
                    </a:solidFill>
                    <a:latin typeface="Noto Sans" panose="020B0502040504020204" pitchFamily="34" charset="0"/>
                    <a:ea typeface="Noto Sans" panose="020B0502040504020204" pitchFamily="34" charset="0"/>
                    <a:cs typeface="Noto Sans" panose="020B0502040504020204" pitchFamily="34" charset="0"/>
                  </a:rPr>
                  <a:t> USD)</a:t>
                </a:r>
                <a:endParaRPr lang="en-US" sz="1400">
                  <a:solidFill>
                    <a:srgbClr val="000000"/>
                  </a:solidFill>
                  <a:latin typeface="Noto Sans" panose="020B0502040504020204" pitchFamily="34" charset="0"/>
                  <a:ea typeface="Noto Sans" panose="020B0502040504020204" pitchFamily="34" charset="0"/>
                  <a:cs typeface="Noto Sans" panose="020B0502040504020204" pitchFamily="34" charset="0"/>
                </a:endParaRPr>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w="9525" cap="flat" cmpd="sng" algn="ctr">
            <a:solidFill>
              <a:schemeClr val="bg1">
                <a:lumMod val="85000"/>
              </a:schemeClr>
            </a:solidFill>
            <a:round/>
          </a:ln>
          <a:effectLst/>
        </c:spPr>
        <c:txPr>
          <a:bodyPr rot="-60000000" spcFirstLastPara="1" vertOverflow="ellipsis" vert="horz" wrap="square" anchor="ctr" anchorCtr="1"/>
          <a:lstStyle/>
          <a:p>
            <a:pPr>
              <a:defRPr sz="14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chemeClr val="bg1">
            <a:lumMod val="95000"/>
          </a:schemeClr>
        </a:solidFill>
        <a:ln>
          <a:noFill/>
        </a:ln>
        <a:effectLst/>
      </c:spPr>
    </c:plotArea>
    <c:legend>
      <c:legendPos val="r"/>
      <c:layout>
        <c:manualLayout>
          <c:xMode val="edge"/>
          <c:yMode val="edge"/>
          <c:x val="0.20678610722872054"/>
          <c:y val="6.9458789022887185E-2"/>
          <c:w val="0.20310834431401711"/>
          <c:h val="0.27288874674321734"/>
        </c:manualLayout>
      </c:layout>
      <c:overlay val="0"/>
      <c:spPr>
        <a:noFill/>
        <a:ln>
          <a:noFill/>
        </a:ln>
        <a:effectLst/>
      </c:spPr>
      <c:txPr>
        <a:bodyPr rot="0" spcFirstLastPara="1" vertOverflow="ellipsis" vert="horz" wrap="square" anchor="ctr" anchorCtr="1"/>
        <a:lstStyle/>
        <a:p>
          <a:pPr>
            <a:defRPr sz="12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176421869900895"/>
          <c:y val="6.094837091011486E-2"/>
          <c:w val="0.73521884982528307"/>
          <c:h val="0.88176556391618077"/>
        </c:manualLayout>
      </c:layout>
      <c:scatterChart>
        <c:scatterStyle val="lineMarker"/>
        <c:varyColors val="0"/>
        <c:ser>
          <c:idx val="0"/>
          <c:order val="0"/>
          <c:tx>
            <c:strRef>
              <c:f>Sheet1!$B$1</c:f>
              <c:strCache>
                <c:ptCount val="1"/>
                <c:pt idx="0">
                  <c:v>Day Ahead Energy</c:v>
                </c:pt>
              </c:strCache>
            </c:strRef>
          </c:tx>
          <c:spPr>
            <a:ln w="25400" cap="rnd">
              <a:solidFill>
                <a:schemeClr val="tx1">
                  <a:lumMod val="60000"/>
                  <a:lumOff val="40000"/>
                  <a:alpha val="75000"/>
                </a:schemeClr>
              </a:solidFill>
              <a:round/>
            </a:ln>
            <a:effectLst/>
          </c:spPr>
          <c:marker>
            <c:symbol val="none"/>
          </c:marker>
          <c:xVal>
            <c:numRef>
              <c:f>Sheet1!$A$2:$A$1153</c:f>
              <c:numCache>
                <c:formatCode>m/d/yy\ h:mm;@</c:formatCode>
                <c:ptCount val="1152"/>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numCache>
            </c:numRef>
          </c:xVal>
          <c:yVal>
            <c:numRef>
              <c:f>Sheet1!$B$2:$B$1153</c:f>
              <c:numCache>
                <c:formatCode>General</c:formatCode>
                <c:ptCount val="1152"/>
                <c:pt idx="0">
                  <c:v>74.900000000000006</c:v>
                </c:pt>
                <c:pt idx="23">
                  <c:v>74.900000000000006</c:v>
                </c:pt>
                <c:pt idx="24">
                  <c:v>69.97</c:v>
                </c:pt>
                <c:pt idx="47">
                  <c:v>69.97</c:v>
                </c:pt>
                <c:pt idx="48">
                  <c:v>68.3</c:v>
                </c:pt>
                <c:pt idx="71">
                  <c:v>68.3</c:v>
                </c:pt>
                <c:pt idx="72">
                  <c:v>67.63</c:v>
                </c:pt>
                <c:pt idx="95">
                  <c:v>67.63</c:v>
                </c:pt>
                <c:pt idx="96">
                  <c:v>70.42</c:v>
                </c:pt>
                <c:pt idx="119">
                  <c:v>70.42</c:v>
                </c:pt>
                <c:pt idx="120">
                  <c:v>71.599999999999994</c:v>
                </c:pt>
                <c:pt idx="143">
                  <c:v>71.599999999999994</c:v>
                </c:pt>
                <c:pt idx="144">
                  <c:v>73.709999999999994</c:v>
                </c:pt>
                <c:pt idx="167">
                  <c:v>73.709999999999994</c:v>
                </c:pt>
                <c:pt idx="168">
                  <c:v>74.19</c:v>
                </c:pt>
                <c:pt idx="191">
                  <c:v>74.19</c:v>
                </c:pt>
                <c:pt idx="192">
                  <c:v>79.86</c:v>
                </c:pt>
                <c:pt idx="215">
                  <c:v>79.86</c:v>
                </c:pt>
                <c:pt idx="216">
                  <c:v>89.4</c:v>
                </c:pt>
                <c:pt idx="239">
                  <c:v>89.4</c:v>
                </c:pt>
                <c:pt idx="240">
                  <c:v>102.82</c:v>
                </c:pt>
                <c:pt idx="263">
                  <c:v>102.82</c:v>
                </c:pt>
                <c:pt idx="264">
                  <c:v>94.26</c:v>
                </c:pt>
                <c:pt idx="287">
                  <c:v>94.26</c:v>
                </c:pt>
                <c:pt idx="288">
                  <c:v>102.73</c:v>
                </c:pt>
                <c:pt idx="311">
                  <c:v>102.73</c:v>
                </c:pt>
                <c:pt idx="312">
                  <c:v>111.52</c:v>
                </c:pt>
                <c:pt idx="335">
                  <c:v>111.52</c:v>
                </c:pt>
                <c:pt idx="336">
                  <c:v>128.41999999999999</c:v>
                </c:pt>
                <c:pt idx="359">
                  <c:v>128.41999999999999</c:v>
                </c:pt>
                <c:pt idx="360">
                  <c:v>137.88999999999999</c:v>
                </c:pt>
                <c:pt idx="383">
                  <c:v>137.88999999999999</c:v>
                </c:pt>
                <c:pt idx="384">
                  <c:v>116.11</c:v>
                </c:pt>
                <c:pt idx="407">
                  <c:v>116.11</c:v>
                </c:pt>
                <c:pt idx="408">
                  <c:v>104.85</c:v>
                </c:pt>
                <c:pt idx="431">
                  <c:v>104.85</c:v>
                </c:pt>
                <c:pt idx="432">
                  <c:v>100.66</c:v>
                </c:pt>
                <c:pt idx="455">
                  <c:v>100.66</c:v>
                </c:pt>
                <c:pt idx="456">
                  <c:v>95.23</c:v>
                </c:pt>
                <c:pt idx="479">
                  <c:v>95.23</c:v>
                </c:pt>
                <c:pt idx="480">
                  <c:v>77.75</c:v>
                </c:pt>
                <c:pt idx="503">
                  <c:v>77.75</c:v>
                </c:pt>
                <c:pt idx="504">
                  <c:v>77.290000000000006</c:v>
                </c:pt>
                <c:pt idx="527">
                  <c:v>77.290000000000006</c:v>
                </c:pt>
                <c:pt idx="528">
                  <c:v>71.959999999999994</c:v>
                </c:pt>
                <c:pt idx="551">
                  <c:v>71.959999999999994</c:v>
                </c:pt>
                <c:pt idx="552">
                  <c:v>65.16</c:v>
                </c:pt>
                <c:pt idx="575">
                  <c:v>65.16</c:v>
                </c:pt>
              </c:numCache>
            </c:numRef>
          </c:yVal>
          <c:smooth val="0"/>
          <c:extLst>
            <c:ext xmlns:c16="http://schemas.microsoft.com/office/drawing/2014/chart" uri="{C3380CC4-5D6E-409C-BE32-E72D297353CC}">
              <c16:uniqueId val="{00000000-4C61-2644-ADC8-36235A7D65AA}"/>
            </c:ext>
          </c:extLst>
        </c:ser>
        <c:ser>
          <c:idx val="1"/>
          <c:order val="1"/>
          <c:tx>
            <c:strRef>
              <c:f>Sheet1!$C$1</c:f>
              <c:strCache>
                <c:ptCount val="1"/>
                <c:pt idx="0">
                  <c:v>Real Time Energy</c:v>
                </c:pt>
              </c:strCache>
            </c:strRef>
          </c:tx>
          <c:spPr>
            <a:ln w="25400" cap="rnd">
              <a:solidFill>
                <a:schemeClr val="accent4">
                  <a:lumMod val="50000"/>
                  <a:alpha val="75000"/>
                </a:schemeClr>
              </a:solidFill>
              <a:round/>
            </a:ln>
            <a:effectLst/>
          </c:spPr>
          <c:marker>
            <c:symbol val="none"/>
          </c:marker>
          <c:xVal>
            <c:numRef>
              <c:f>Sheet1!$A$2:$A$1153</c:f>
              <c:numCache>
                <c:formatCode>m/d/yy\ h:mm;@</c:formatCode>
                <c:ptCount val="1152"/>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numCache>
            </c:numRef>
          </c:xVal>
          <c:yVal>
            <c:numRef>
              <c:f>Sheet1!$C$2:$C$1153</c:f>
              <c:numCache>
                <c:formatCode>General</c:formatCode>
                <c:ptCount val="1152"/>
                <c:pt idx="0">
                  <c:v>67.38</c:v>
                </c:pt>
                <c:pt idx="1">
                  <c:v>67.38</c:v>
                </c:pt>
                <c:pt idx="2">
                  <c:v>64.28</c:v>
                </c:pt>
                <c:pt idx="3">
                  <c:v>64.28</c:v>
                </c:pt>
                <c:pt idx="4">
                  <c:v>63.31</c:v>
                </c:pt>
                <c:pt idx="5">
                  <c:v>63.31</c:v>
                </c:pt>
                <c:pt idx="6">
                  <c:v>63.03</c:v>
                </c:pt>
                <c:pt idx="7">
                  <c:v>63.03</c:v>
                </c:pt>
                <c:pt idx="8">
                  <c:v>62.72</c:v>
                </c:pt>
                <c:pt idx="9">
                  <c:v>62.72</c:v>
                </c:pt>
                <c:pt idx="10">
                  <c:v>62.62</c:v>
                </c:pt>
                <c:pt idx="11">
                  <c:v>62.62</c:v>
                </c:pt>
                <c:pt idx="12">
                  <c:v>60.7</c:v>
                </c:pt>
                <c:pt idx="13">
                  <c:v>60.7</c:v>
                </c:pt>
                <c:pt idx="14">
                  <c:v>60.89</c:v>
                </c:pt>
                <c:pt idx="15">
                  <c:v>60.89</c:v>
                </c:pt>
                <c:pt idx="16">
                  <c:v>59.59</c:v>
                </c:pt>
                <c:pt idx="17">
                  <c:v>59.59</c:v>
                </c:pt>
                <c:pt idx="18">
                  <c:v>58.72</c:v>
                </c:pt>
                <c:pt idx="19">
                  <c:v>58.72</c:v>
                </c:pt>
                <c:pt idx="20">
                  <c:v>59.1</c:v>
                </c:pt>
                <c:pt idx="21">
                  <c:v>59.1</c:v>
                </c:pt>
                <c:pt idx="22">
                  <c:v>59.71</c:v>
                </c:pt>
                <c:pt idx="23">
                  <c:v>59.71</c:v>
                </c:pt>
                <c:pt idx="24">
                  <c:v>61.33</c:v>
                </c:pt>
                <c:pt idx="25">
                  <c:v>61.33</c:v>
                </c:pt>
                <c:pt idx="26">
                  <c:v>61.26</c:v>
                </c:pt>
                <c:pt idx="27">
                  <c:v>61.26</c:v>
                </c:pt>
                <c:pt idx="28">
                  <c:v>61.63</c:v>
                </c:pt>
                <c:pt idx="29">
                  <c:v>61.63</c:v>
                </c:pt>
                <c:pt idx="30">
                  <c:v>59.53</c:v>
                </c:pt>
                <c:pt idx="31">
                  <c:v>59.53</c:v>
                </c:pt>
                <c:pt idx="32">
                  <c:v>59.56</c:v>
                </c:pt>
                <c:pt idx="33">
                  <c:v>59.56</c:v>
                </c:pt>
                <c:pt idx="34">
                  <c:v>59.89</c:v>
                </c:pt>
                <c:pt idx="35">
                  <c:v>59.89</c:v>
                </c:pt>
                <c:pt idx="36">
                  <c:v>59.31</c:v>
                </c:pt>
                <c:pt idx="37">
                  <c:v>59.31</c:v>
                </c:pt>
                <c:pt idx="38">
                  <c:v>58.93</c:v>
                </c:pt>
                <c:pt idx="39">
                  <c:v>58.93</c:v>
                </c:pt>
                <c:pt idx="40">
                  <c:v>59.89</c:v>
                </c:pt>
                <c:pt idx="41">
                  <c:v>59.89</c:v>
                </c:pt>
                <c:pt idx="42">
                  <c:v>58.96</c:v>
                </c:pt>
                <c:pt idx="43">
                  <c:v>58.96</c:v>
                </c:pt>
                <c:pt idx="44">
                  <c:v>58.7</c:v>
                </c:pt>
                <c:pt idx="45">
                  <c:v>58.7</c:v>
                </c:pt>
                <c:pt idx="46">
                  <c:v>58.84</c:v>
                </c:pt>
                <c:pt idx="47">
                  <c:v>58.84</c:v>
                </c:pt>
                <c:pt idx="48">
                  <c:v>60.88</c:v>
                </c:pt>
                <c:pt idx="49">
                  <c:v>60.88</c:v>
                </c:pt>
                <c:pt idx="50">
                  <c:v>60.76</c:v>
                </c:pt>
                <c:pt idx="51">
                  <c:v>60.76</c:v>
                </c:pt>
                <c:pt idx="52">
                  <c:v>60.65</c:v>
                </c:pt>
                <c:pt idx="53">
                  <c:v>60.65</c:v>
                </c:pt>
                <c:pt idx="54">
                  <c:v>61.82</c:v>
                </c:pt>
                <c:pt idx="55">
                  <c:v>61.82</c:v>
                </c:pt>
                <c:pt idx="56">
                  <c:v>61.29</c:v>
                </c:pt>
                <c:pt idx="57">
                  <c:v>61.29</c:v>
                </c:pt>
                <c:pt idx="58">
                  <c:v>60.91</c:v>
                </c:pt>
                <c:pt idx="59">
                  <c:v>60.91</c:v>
                </c:pt>
                <c:pt idx="60">
                  <c:v>60.01</c:v>
                </c:pt>
                <c:pt idx="61">
                  <c:v>60.01</c:v>
                </c:pt>
                <c:pt idx="62">
                  <c:v>60.44</c:v>
                </c:pt>
                <c:pt idx="63">
                  <c:v>60.44</c:v>
                </c:pt>
                <c:pt idx="64">
                  <c:v>62.09</c:v>
                </c:pt>
                <c:pt idx="65">
                  <c:v>62.09</c:v>
                </c:pt>
                <c:pt idx="66">
                  <c:v>62.51</c:v>
                </c:pt>
                <c:pt idx="67">
                  <c:v>62.51</c:v>
                </c:pt>
                <c:pt idx="68">
                  <c:v>62.2</c:v>
                </c:pt>
                <c:pt idx="69">
                  <c:v>62.2</c:v>
                </c:pt>
                <c:pt idx="70">
                  <c:v>62.9</c:v>
                </c:pt>
                <c:pt idx="71">
                  <c:v>62.9</c:v>
                </c:pt>
                <c:pt idx="72">
                  <c:v>64.03</c:v>
                </c:pt>
                <c:pt idx="73">
                  <c:v>64.03</c:v>
                </c:pt>
                <c:pt idx="74">
                  <c:v>66.010000000000005</c:v>
                </c:pt>
                <c:pt idx="75">
                  <c:v>66.010000000000005</c:v>
                </c:pt>
                <c:pt idx="76">
                  <c:v>66.52</c:v>
                </c:pt>
                <c:pt idx="77">
                  <c:v>66.52</c:v>
                </c:pt>
                <c:pt idx="78">
                  <c:v>65</c:v>
                </c:pt>
                <c:pt idx="79">
                  <c:v>65</c:v>
                </c:pt>
                <c:pt idx="80">
                  <c:v>66.69</c:v>
                </c:pt>
                <c:pt idx="81">
                  <c:v>66.69</c:v>
                </c:pt>
                <c:pt idx="82">
                  <c:v>66.05</c:v>
                </c:pt>
                <c:pt idx="83">
                  <c:v>66.05</c:v>
                </c:pt>
                <c:pt idx="84">
                  <c:v>66.94</c:v>
                </c:pt>
                <c:pt idx="85">
                  <c:v>66.94</c:v>
                </c:pt>
                <c:pt idx="86">
                  <c:v>68.739999999999995</c:v>
                </c:pt>
                <c:pt idx="87">
                  <c:v>68.739999999999995</c:v>
                </c:pt>
                <c:pt idx="88">
                  <c:v>72.39</c:v>
                </c:pt>
                <c:pt idx="89">
                  <c:v>72.39</c:v>
                </c:pt>
                <c:pt idx="90">
                  <c:v>74.98</c:v>
                </c:pt>
                <c:pt idx="91">
                  <c:v>74.98</c:v>
                </c:pt>
                <c:pt idx="92">
                  <c:v>75</c:v>
                </c:pt>
                <c:pt idx="93">
                  <c:v>75</c:v>
                </c:pt>
                <c:pt idx="94">
                  <c:v>76.28</c:v>
                </c:pt>
                <c:pt idx="95">
                  <c:v>76.28</c:v>
                </c:pt>
                <c:pt idx="96">
                  <c:v>68</c:v>
                </c:pt>
                <c:pt idx="97">
                  <c:v>68</c:v>
                </c:pt>
                <c:pt idx="98">
                  <c:v>77.010000000000005</c:v>
                </c:pt>
                <c:pt idx="99">
                  <c:v>77.010000000000005</c:v>
                </c:pt>
                <c:pt idx="100">
                  <c:v>78.89</c:v>
                </c:pt>
                <c:pt idx="101">
                  <c:v>78.89</c:v>
                </c:pt>
                <c:pt idx="102">
                  <c:v>78.569999999999993</c:v>
                </c:pt>
                <c:pt idx="103">
                  <c:v>78.569999999999993</c:v>
                </c:pt>
                <c:pt idx="104">
                  <c:v>78.599999999999994</c:v>
                </c:pt>
                <c:pt idx="105">
                  <c:v>78.599999999999994</c:v>
                </c:pt>
                <c:pt idx="106">
                  <c:v>80.28</c:v>
                </c:pt>
                <c:pt idx="107">
                  <c:v>80.28</c:v>
                </c:pt>
                <c:pt idx="108">
                  <c:v>82.15</c:v>
                </c:pt>
                <c:pt idx="109">
                  <c:v>82.15</c:v>
                </c:pt>
                <c:pt idx="110">
                  <c:v>83.89</c:v>
                </c:pt>
                <c:pt idx="111">
                  <c:v>83.89</c:v>
                </c:pt>
                <c:pt idx="112">
                  <c:v>84.07</c:v>
                </c:pt>
                <c:pt idx="113">
                  <c:v>84.07</c:v>
                </c:pt>
                <c:pt idx="114">
                  <c:v>82.93</c:v>
                </c:pt>
                <c:pt idx="115">
                  <c:v>82.93</c:v>
                </c:pt>
                <c:pt idx="116">
                  <c:v>84.78</c:v>
                </c:pt>
                <c:pt idx="117">
                  <c:v>84.78</c:v>
                </c:pt>
                <c:pt idx="118">
                  <c:v>85.42</c:v>
                </c:pt>
                <c:pt idx="119">
                  <c:v>85.42</c:v>
                </c:pt>
                <c:pt idx="120">
                  <c:v>85.34</c:v>
                </c:pt>
                <c:pt idx="121">
                  <c:v>85.34</c:v>
                </c:pt>
                <c:pt idx="122">
                  <c:v>89.95</c:v>
                </c:pt>
                <c:pt idx="123">
                  <c:v>89.95</c:v>
                </c:pt>
                <c:pt idx="124">
                  <c:v>90.18</c:v>
                </c:pt>
                <c:pt idx="125">
                  <c:v>90.18</c:v>
                </c:pt>
                <c:pt idx="126">
                  <c:v>89.97</c:v>
                </c:pt>
                <c:pt idx="127">
                  <c:v>89.97</c:v>
                </c:pt>
                <c:pt idx="128">
                  <c:v>88.64</c:v>
                </c:pt>
                <c:pt idx="129">
                  <c:v>88.64</c:v>
                </c:pt>
                <c:pt idx="130">
                  <c:v>89.99</c:v>
                </c:pt>
                <c:pt idx="131">
                  <c:v>89.99</c:v>
                </c:pt>
                <c:pt idx="132">
                  <c:v>90.06</c:v>
                </c:pt>
                <c:pt idx="133">
                  <c:v>90.06</c:v>
                </c:pt>
                <c:pt idx="134">
                  <c:v>90.85</c:v>
                </c:pt>
                <c:pt idx="135">
                  <c:v>90.85</c:v>
                </c:pt>
                <c:pt idx="136">
                  <c:v>91.1</c:v>
                </c:pt>
                <c:pt idx="137">
                  <c:v>91.1</c:v>
                </c:pt>
                <c:pt idx="138">
                  <c:v>90.41</c:v>
                </c:pt>
                <c:pt idx="139">
                  <c:v>90.41</c:v>
                </c:pt>
                <c:pt idx="140">
                  <c:v>90.05</c:v>
                </c:pt>
                <c:pt idx="141">
                  <c:v>90.05</c:v>
                </c:pt>
                <c:pt idx="142">
                  <c:v>90.03</c:v>
                </c:pt>
                <c:pt idx="143">
                  <c:v>90.03</c:v>
                </c:pt>
                <c:pt idx="144">
                  <c:v>90.44</c:v>
                </c:pt>
                <c:pt idx="145">
                  <c:v>90.44</c:v>
                </c:pt>
                <c:pt idx="146">
                  <c:v>92.8</c:v>
                </c:pt>
                <c:pt idx="147">
                  <c:v>92.8</c:v>
                </c:pt>
                <c:pt idx="148">
                  <c:v>92.51</c:v>
                </c:pt>
                <c:pt idx="149">
                  <c:v>92.51</c:v>
                </c:pt>
                <c:pt idx="150">
                  <c:v>92.48</c:v>
                </c:pt>
                <c:pt idx="151">
                  <c:v>92.48</c:v>
                </c:pt>
                <c:pt idx="152">
                  <c:v>92.09</c:v>
                </c:pt>
                <c:pt idx="153">
                  <c:v>92.09</c:v>
                </c:pt>
                <c:pt idx="154">
                  <c:v>92.48</c:v>
                </c:pt>
                <c:pt idx="155">
                  <c:v>92.48</c:v>
                </c:pt>
                <c:pt idx="156">
                  <c:v>92.45</c:v>
                </c:pt>
                <c:pt idx="157">
                  <c:v>92.45</c:v>
                </c:pt>
                <c:pt idx="158">
                  <c:v>91.43</c:v>
                </c:pt>
                <c:pt idx="159">
                  <c:v>91.43</c:v>
                </c:pt>
                <c:pt idx="160">
                  <c:v>91.15</c:v>
                </c:pt>
                <c:pt idx="161">
                  <c:v>91.15</c:v>
                </c:pt>
                <c:pt idx="162">
                  <c:v>90.04</c:v>
                </c:pt>
                <c:pt idx="163">
                  <c:v>90.04</c:v>
                </c:pt>
                <c:pt idx="164">
                  <c:v>88</c:v>
                </c:pt>
                <c:pt idx="165">
                  <c:v>88</c:v>
                </c:pt>
                <c:pt idx="166">
                  <c:v>88.19</c:v>
                </c:pt>
                <c:pt idx="167">
                  <c:v>88.19</c:v>
                </c:pt>
                <c:pt idx="168">
                  <c:v>89.25</c:v>
                </c:pt>
                <c:pt idx="169">
                  <c:v>89.25</c:v>
                </c:pt>
                <c:pt idx="170">
                  <c:v>87.43</c:v>
                </c:pt>
                <c:pt idx="171">
                  <c:v>87.43</c:v>
                </c:pt>
                <c:pt idx="172">
                  <c:v>86.83</c:v>
                </c:pt>
                <c:pt idx="173">
                  <c:v>86.83</c:v>
                </c:pt>
                <c:pt idx="174">
                  <c:v>83.47</c:v>
                </c:pt>
                <c:pt idx="175">
                  <c:v>83.47</c:v>
                </c:pt>
                <c:pt idx="176">
                  <c:v>83.04</c:v>
                </c:pt>
                <c:pt idx="177">
                  <c:v>83.04</c:v>
                </c:pt>
                <c:pt idx="178">
                  <c:v>82.07</c:v>
                </c:pt>
                <c:pt idx="179">
                  <c:v>82.07</c:v>
                </c:pt>
                <c:pt idx="180">
                  <c:v>81.36</c:v>
                </c:pt>
                <c:pt idx="181">
                  <c:v>81.36</c:v>
                </c:pt>
                <c:pt idx="182">
                  <c:v>81.28</c:v>
                </c:pt>
                <c:pt idx="183">
                  <c:v>81.28</c:v>
                </c:pt>
                <c:pt idx="184">
                  <c:v>81.17</c:v>
                </c:pt>
                <c:pt idx="185">
                  <c:v>81.17</c:v>
                </c:pt>
                <c:pt idx="186">
                  <c:v>79.849999999999994</c:v>
                </c:pt>
                <c:pt idx="187">
                  <c:v>79.849999999999994</c:v>
                </c:pt>
                <c:pt idx="188">
                  <c:v>77.010000000000005</c:v>
                </c:pt>
                <c:pt idx="189">
                  <c:v>77.010000000000005</c:v>
                </c:pt>
                <c:pt idx="190">
                  <c:v>76.430000000000007</c:v>
                </c:pt>
                <c:pt idx="191">
                  <c:v>76.430000000000007</c:v>
                </c:pt>
                <c:pt idx="192">
                  <c:v>67.37</c:v>
                </c:pt>
                <c:pt idx="193">
                  <c:v>67.37</c:v>
                </c:pt>
                <c:pt idx="194">
                  <c:v>65.5</c:v>
                </c:pt>
                <c:pt idx="195">
                  <c:v>65.5</c:v>
                </c:pt>
                <c:pt idx="196">
                  <c:v>65.489999999999995</c:v>
                </c:pt>
                <c:pt idx="197">
                  <c:v>65.489999999999995</c:v>
                </c:pt>
                <c:pt idx="198">
                  <c:v>65.02</c:v>
                </c:pt>
                <c:pt idx="199">
                  <c:v>65.02</c:v>
                </c:pt>
                <c:pt idx="200">
                  <c:v>68.55</c:v>
                </c:pt>
                <c:pt idx="201">
                  <c:v>68.55</c:v>
                </c:pt>
                <c:pt idx="202">
                  <c:v>69.47</c:v>
                </c:pt>
                <c:pt idx="203">
                  <c:v>69.47</c:v>
                </c:pt>
                <c:pt idx="204">
                  <c:v>71.819999999999993</c:v>
                </c:pt>
                <c:pt idx="205">
                  <c:v>71.819999999999993</c:v>
                </c:pt>
                <c:pt idx="206">
                  <c:v>73.39</c:v>
                </c:pt>
                <c:pt idx="207">
                  <c:v>73.39</c:v>
                </c:pt>
                <c:pt idx="208">
                  <c:v>76.19</c:v>
                </c:pt>
                <c:pt idx="209">
                  <c:v>76.19</c:v>
                </c:pt>
                <c:pt idx="210">
                  <c:v>76.489999999999995</c:v>
                </c:pt>
                <c:pt idx="211">
                  <c:v>76.489999999999995</c:v>
                </c:pt>
                <c:pt idx="212">
                  <c:v>77</c:v>
                </c:pt>
                <c:pt idx="213">
                  <c:v>77</c:v>
                </c:pt>
                <c:pt idx="214">
                  <c:v>75</c:v>
                </c:pt>
                <c:pt idx="215">
                  <c:v>75</c:v>
                </c:pt>
                <c:pt idx="216">
                  <c:v>77.12</c:v>
                </c:pt>
                <c:pt idx="217">
                  <c:v>77.12</c:v>
                </c:pt>
                <c:pt idx="218">
                  <c:v>80.56</c:v>
                </c:pt>
                <c:pt idx="219">
                  <c:v>80.56</c:v>
                </c:pt>
                <c:pt idx="220">
                  <c:v>80.55</c:v>
                </c:pt>
                <c:pt idx="221">
                  <c:v>80.55</c:v>
                </c:pt>
                <c:pt idx="222">
                  <c:v>80.45</c:v>
                </c:pt>
                <c:pt idx="223">
                  <c:v>80.45</c:v>
                </c:pt>
                <c:pt idx="224">
                  <c:v>80.56</c:v>
                </c:pt>
                <c:pt idx="225">
                  <c:v>80.56</c:v>
                </c:pt>
                <c:pt idx="226">
                  <c:v>80.56</c:v>
                </c:pt>
                <c:pt idx="227">
                  <c:v>80.56</c:v>
                </c:pt>
                <c:pt idx="228">
                  <c:v>80.319999999999993</c:v>
                </c:pt>
                <c:pt idx="229">
                  <c:v>80.319999999999993</c:v>
                </c:pt>
                <c:pt idx="230">
                  <c:v>80.510000000000005</c:v>
                </c:pt>
                <c:pt idx="231">
                  <c:v>80.510000000000005</c:v>
                </c:pt>
                <c:pt idx="232">
                  <c:v>79.650000000000006</c:v>
                </c:pt>
                <c:pt idx="233">
                  <c:v>79.650000000000006</c:v>
                </c:pt>
                <c:pt idx="234">
                  <c:v>79.81</c:v>
                </c:pt>
                <c:pt idx="235">
                  <c:v>79.81</c:v>
                </c:pt>
                <c:pt idx="236">
                  <c:v>79.790000000000006</c:v>
                </c:pt>
                <c:pt idx="237">
                  <c:v>79.790000000000006</c:v>
                </c:pt>
                <c:pt idx="238">
                  <c:v>77.010000000000005</c:v>
                </c:pt>
                <c:pt idx="239">
                  <c:v>77.010000000000005</c:v>
                </c:pt>
                <c:pt idx="240">
                  <c:v>80.56</c:v>
                </c:pt>
                <c:pt idx="241">
                  <c:v>80.56</c:v>
                </c:pt>
                <c:pt idx="242">
                  <c:v>79.97</c:v>
                </c:pt>
                <c:pt idx="243">
                  <c:v>79.97</c:v>
                </c:pt>
                <c:pt idx="244">
                  <c:v>77.91</c:v>
                </c:pt>
                <c:pt idx="245">
                  <c:v>77.91</c:v>
                </c:pt>
                <c:pt idx="246">
                  <c:v>78.67</c:v>
                </c:pt>
                <c:pt idx="247">
                  <c:v>78.67</c:v>
                </c:pt>
                <c:pt idx="248">
                  <c:v>82.2</c:v>
                </c:pt>
                <c:pt idx="249">
                  <c:v>82.2</c:v>
                </c:pt>
                <c:pt idx="250">
                  <c:v>82.79</c:v>
                </c:pt>
                <c:pt idx="251">
                  <c:v>82.79</c:v>
                </c:pt>
                <c:pt idx="252">
                  <c:v>80.56</c:v>
                </c:pt>
                <c:pt idx="253">
                  <c:v>80.56</c:v>
                </c:pt>
                <c:pt idx="254">
                  <c:v>81.2</c:v>
                </c:pt>
                <c:pt idx="255">
                  <c:v>81.2</c:v>
                </c:pt>
                <c:pt idx="256">
                  <c:v>82.45</c:v>
                </c:pt>
                <c:pt idx="257">
                  <c:v>82.45</c:v>
                </c:pt>
                <c:pt idx="258">
                  <c:v>82.16</c:v>
                </c:pt>
                <c:pt idx="259">
                  <c:v>82.16</c:v>
                </c:pt>
                <c:pt idx="260">
                  <c:v>83.99</c:v>
                </c:pt>
                <c:pt idx="261">
                  <c:v>83.99</c:v>
                </c:pt>
                <c:pt idx="262">
                  <c:v>83.81</c:v>
                </c:pt>
                <c:pt idx="263">
                  <c:v>83.81</c:v>
                </c:pt>
                <c:pt idx="264">
                  <c:v>83.18</c:v>
                </c:pt>
                <c:pt idx="265">
                  <c:v>83.18</c:v>
                </c:pt>
                <c:pt idx="266">
                  <c:v>82.38</c:v>
                </c:pt>
                <c:pt idx="267">
                  <c:v>82.38</c:v>
                </c:pt>
                <c:pt idx="268">
                  <c:v>82.31</c:v>
                </c:pt>
                <c:pt idx="269">
                  <c:v>82.31</c:v>
                </c:pt>
                <c:pt idx="270">
                  <c:v>82.6</c:v>
                </c:pt>
                <c:pt idx="271">
                  <c:v>82.6</c:v>
                </c:pt>
                <c:pt idx="272">
                  <c:v>82.49</c:v>
                </c:pt>
                <c:pt idx="273">
                  <c:v>82.49</c:v>
                </c:pt>
                <c:pt idx="274">
                  <c:v>81.92</c:v>
                </c:pt>
                <c:pt idx="275">
                  <c:v>81.92</c:v>
                </c:pt>
                <c:pt idx="276">
                  <c:v>83.16</c:v>
                </c:pt>
                <c:pt idx="277">
                  <c:v>83.16</c:v>
                </c:pt>
                <c:pt idx="278">
                  <c:v>88.5</c:v>
                </c:pt>
                <c:pt idx="279">
                  <c:v>88.5</c:v>
                </c:pt>
                <c:pt idx="280">
                  <c:v>85.2</c:v>
                </c:pt>
                <c:pt idx="281">
                  <c:v>85.2</c:v>
                </c:pt>
                <c:pt idx="282">
                  <c:v>85.15</c:v>
                </c:pt>
                <c:pt idx="283">
                  <c:v>85.15</c:v>
                </c:pt>
                <c:pt idx="284">
                  <c:v>85.59</c:v>
                </c:pt>
                <c:pt idx="285">
                  <c:v>85.59</c:v>
                </c:pt>
                <c:pt idx="286">
                  <c:v>84.7</c:v>
                </c:pt>
                <c:pt idx="287">
                  <c:v>84.7</c:v>
                </c:pt>
                <c:pt idx="288">
                  <c:v>83.28</c:v>
                </c:pt>
                <c:pt idx="289">
                  <c:v>83.28</c:v>
                </c:pt>
                <c:pt idx="290">
                  <c:v>83.65</c:v>
                </c:pt>
                <c:pt idx="291">
                  <c:v>83.65</c:v>
                </c:pt>
                <c:pt idx="292">
                  <c:v>87.26</c:v>
                </c:pt>
                <c:pt idx="293">
                  <c:v>87.26</c:v>
                </c:pt>
                <c:pt idx="294">
                  <c:v>85.22</c:v>
                </c:pt>
                <c:pt idx="295">
                  <c:v>85.22</c:v>
                </c:pt>
                <c:pt idx="296">
                  <c:v>84.78</c:v>
                </c:pt>
                <c:pt idx="297">
                  <c:v>84.78</c:v>
                </c:pt>
                <c:pt idx="298">
                  <c:v>86.14</c:v>
                </c:pt>
                <c:pt idx="299">
                  <c:v>86.14</c:v>
                </c:pt>
                <c:pt idx="300">
                  <c:v>85.85</c:v>
                </c:pt>
                <c:pt idx="301">
                  <c:v>85.85</c:v>
                </c:pt>
                <c:pt idx="302">
                  <c:v>85.1</c:v>
                </c:pt>
                <c:pt idx="303">
                  <c:v>85.1</c:v>
                </c:pt>
                <c:pt idx="304">
                  <c:v>85.56</c:v>
                </c:pt>
                <c:pt idx="305">
                  <c:v>85.56</c:v>
                </c:pt>
                <c:pt idx="306">
                  <c:v>85.78</c:v>
                </c:pt>
                <c:pt idx="307">
                  <c:v>85.78</c:v>
                </c:pt>
                <c:pt idx="308">
                  <c:v>88.5</c:v>
                </c:pt>
                <c:pt idx="309">
                  <c:v>88.5</c:v>
                </c:pt>
                <c:pt idx="310">
                  <c:v>88.19</c:v>
                </c:pt>
                <c:pt idx="311">
                  <c:v>88.19</c:v>
                </c:pt>
                <c:pt idx="312">
                  <c:v>84.78</c:v>
                </c:pt>
                <c:pt idx="313">
                  <c:v>84.78</c:v>
                </c:pt>
                <c:pt idx="314">
                  <c:v>84.08</c:v>
                </c:pt>
                <c:pt idx="315">
                  <c:v>84.08</c:v>
                </c:pt>
                <c:pt idx="316">
                  <c:v>83.53</c:v>
                </c:pt>
                <c:pt idx="317">
                  <c:v>83.53</c:v>
                </c:pt>
                <c:pt idx="318">
                  <c:v>84.1</c:v>
                </c:pt>
                <c:pt idx="319">
                  <c:v>84.1</c:v>
                </c:pt>
                <c:pt idx="320">
                  <c:v>84.3</c:v>
                </c:pt>
                <c:pt idx="321">
                  <c:v>84.3</c:v>
                </c:pt>
                <c:pt idx="322">
                  <c:v>84.4</c:v>
                </c:pt>
                <c:pt idx="323">
                  <c:v>84.4</c:v>
                </c:pt>
                <c:pt idx="324">
                  <c:v>84.55</c:v>
                </c:pt>
                <c:pt idx="325">
                  <c:v>84.55</c:v>
                </c:pt>
                <c:pt idx="326">
                  <c:v>88.45</c:v>
                </c:pt>
                <c:pt idx="327">
                  <c:v>88.45</c:v>
                </c:pt>
                <c:pt idx="328">
                  <c:v>86.73</c:v>
                </c:pt>
                <c:pt idx="329">
                  <c:v>86.73</c:v>
                </c:pt>
                <c:pt idx="330">
                  <c:v>85.15</c:v>
                </c:pt>
                <c:pt idx="331">
                  <c:v>85.15</c:v>
                </c:pt>
                <c:pt idx="332">
                  <c:v>83.55</c:v>
                </c:pt>
                <c:pt idx="333">
                  <c:v>83.55</c:v>
                </c:pt>
                <c:pt idx="334">
                  <c:v>83.42</c:v>
                </c:pt>
                <c:pt idx="335">
                  <c:v>83.42</c:v>
                </c:pt>
                <c:pt idx="336">
                  <c:v>83.52</c:v>
                </c:pt>
                <c:pt idx="337">
                  <c:v>83.52</c:v>
                </c:pt>
                <c:pt idx="338">
                  <c:v>83.9</c:v>
                </c:pt>
                <c:pt idx="339">
                  <c:v>83.9</c:v>
                </c:pt>
                <c:pt idx="340">
                  <c:v>83.85</c:v>
                </c:pt>
                <c:pt idx="341">
                  <c:v>83.85</c:v>
                </c:pt>
                <c:pt idx="342">
                  <c:v>83.41</c:v>
                </c:pt>
                <c:pt idx="343">
                  <c:v>83.41</c:v>
                </c:pt>
                <c:pt idx="344">
                  <c:v>83.03</c:v>
                </c:pt>
                <c:pt idx="345">
                  <c:v>83.03</c:v>
                </c:pt>
                <c:pt idx="346">
                  <c:v>82.71</c:v>
                </c:pt>
                <c:pt idx="347">
                  <c:v>82.71</c:v>
                </c:pt>
                <c:pt idx="348">
                  <c:v>82.3</c:v>
                </c:pt>
                <c:pt idx="349">
                  <c:v>82.3</c:v>
                </c:pt>
                <c:pt idx="350">
                  <c:v>83.28</c:v>
                </c:pt>
                <c:pt idx="351">
                  <c:v>83.28</c:v>
                </c:pt>
                <c:pt idx="352">
                  <c:v>83.64</c:v>
                </c:pt>
                <c:pt idx="353">
                  <c:v>83.64</c:v>
                </c:pt>
                <c:pt idx="354">
                  <c:v>83.32</c:v>
                </c:pt>
                <c:pt idx="355">
                  <c:v>83.32</c:v>
                </c:pt>
                <c:pt idx="356">
                  <c:v>83.49</c:v>
                </c:pt>
                <c:pt idx="357">
                  <c:v>83.49</c:v>
                </c:pt>
                <c:pt idx="358">
                  <c:v>84.56</c:v>
                </c:pt>
                <c:pt idx="359">
                  <c:v>84.56</c:v>
                </c:pt>
                <c:pt idx="360">
                  <c:v>83.6</c:v>
                </c:pt>
                <c:pt idx="361">
                  <c:v>83.6</c:v>
                </c:pt>
                <c:pt idx="362">
                  <c:v>82.9</c:v>
                </c:pt>
                <c:pt idx="363">
                  <c:v>82.9</c:v>
                </c:pt>
                <c:pt idx="364">
                  <c:v>82.9</c:v>
                </c:pt>
                <c:pt idx="365">
                  <c:v>82.9</c:v>
                </c:pt>
                <c:pt idx="366">
                  <c:v>83.86</c:v>
                </c:pt>
                <c:pt idx="367">
                  <c:v>83.86</c:v>
                </c:pt>
                <c:pt idx="368">
                  <c:v>83.48</c:v>
                </c:pt>
                <c:pt idx="369">
                  <c:v>83.48</c:v>
                </c:pt>
                <c:pt idx="370">
                  <c:v>83.36</c:v>
                </c:pt>
                <c:pt idx="371">
                  <c:v>83.36</c:v>
                </c:pt>
                <c:pt idx="372">
                  <c:v>83.64</c:v>
                </c:pt>
                <c:pt idx="373">
                  <c:v>83.64</c:v>
                </c:pt>
                <c:pt idx="374">
                  <c:v>84.43</c:v>
                </c:pt>
                <c:pt idx="375">
                  <c:v>84.43</c:v>
                </c:pt>
                <c:pt idx="376">
                  <c:v>85.04</c:v>
                </c:pt>
                <c:pt idx="377">
                  <c:v>85.04</c:v>
                </c:pt>
                <c:pt idx="378">
                  <c:v>83.65</c:v>
                </c:pt>
                <c:pt idx="379">
                  <c:v>83.65</c:v>
                </c:pt>
                <c:pt idx="380">
                  <c:v>82.23</c:v>
                </c:pt>
                <c:pt idx="381">
                  <c:v>82.23</c:v>
                </c:pt>
                <c:pt idx="382">
                  <c:v>82.88</c:v>
                </c:pt>
                <c:pt idx="383">
                  <c:v>82.88</c:v>
                </c:pt>
                <c:pt idx="384">
                  <c:v>83.63</c:v>
                </c:pt>
                <c:pt idx="385">
                  <c:v>83.63</c:v>
                </c:pt>
                <c:pt idx="386">
                  <c:v>83.06</c:v>
                </c:pt>
                <c:pt idx="387">
                  <c:v>83.06</c:v>
                </c:pt>
                <c:pt idx="388">
                  <c:v>83.1</c:v>
                </c:pt>
                <c:pt idx="389">
                  <c:v>83.1</c:v>
                </c:pt>
                <c:pt idx="390">
                  <c:v>82.79</c:v>
                </c:pt>
                <c:pt idx="391">
                  <c:v>82.79</c:v>
                </c:pt>
                <c:pt idx="392">
                  <c:v>80.95</c:v>
                </c:pt>
                <c:pt idx="393">
                  <c:v>80.95</c:v>
                </c:pt>
                <c:pt idx="394">
                  <c:v>81.459999999999994</c:v>
                </c:pt>
                <c:pt idx="395">
                  <c:v>81.459999999999994</c:v>
                </c:pt>
                <c:pt idx="396">
                  <c:v>77.680000000000007</c:v>
                </c:pt>
                <c:pt idx="397">
                  <c:v>77.680000000000007</c:v>
                </c:pt>
                <c:pt idx="398">
                  <c:v>77.540000000000006</c:v>
                </c:pt>
                <c:pt idx="399">
                  <c:v>77.540000000000006</c:v>
                </c:pt>
                <c:pt idx="400">
                  <c:v>80.38</c:v>
                </c:pt>
                <c:pt idx="401">
                  <c:v>80.38</c:v>
                </c:pt>
                <c:pt idx="402">
                  <c:v>80.48</c:v>
                </c:pt>
                <c:pt idx="403">
                  <c:v>80.48</c:v>
                </c:pt>
                <c:pt idx="404">
                  <c:v>79.86</c:v>
                </c:pt>
                <c:pt idx="405">
                  <c:v>79.86</c:v>
                </c:pt>
                <c:pt idx="406">
                  <c:v>79.45</c:v>
                </c:pt>
                <c:pt idx="407">
                  <c:v>79.45</c:v>
                </c:pt>
                <c:pt idx="408">
                  <c:v>80.38</c:v>
                </c:pt>
                <c:pt idx="409">
                  <c:v>80.38</c:v>
                </c:pt>
                <c:pt idx="410">
                  <c:v>80.459999999999994</c:v>
                </c:pt>
                <c:pt idx="411">
                  <c:v>80.459999999999994</c:v>
                </c:pt>
                <c:pt idx="412">
                  <c:v>78.760000000000005</c:v>
                </c:pt>
                <c:pt idx="413">
                  <c:v>78.760000000000005</c:v>
                </c:pt>
                <c:pt idx="414">
                  <c:v>80.489999999999995</c:v>
                </c:pt>
                <c:pt idx="415">
                  <c:v>80.489999999999995</c:v>
                </c:pt>
                <c:pt idx="416">
                  <c:v>81.41</c:v>
                </c:pt>
                <c:pt idx="417">
                  <c:v>81.41</c:v>
                </c:pt>
                <c:pt idx="418">
                  <c:v>80.81</c:v>
                </c:pt>
                <c:pt idx="419">
                  <c:v>80.81</c:v>
                </c:pt>
                <c:pt idx="420">
                  <c:v>80</c:v>
                </c:pt>
                <c:pt idx="421">
                  <c:v>80</c:v>
                </c:pt>
                <c:pt idx="422">
                  <c:v>77.239999999999995</c:v>
                </c:pt>
                <c:pt idx="423">
                  <c:v>77.239999999999995</c:v>
                </c:pt>
                <c:pt idx="424">
                  <c:v>80.489999999999995</c:v>
                </c:pt>
                <c:pt idx="425">
                  <c:v>80.489999999999995</c:v>
                </c:pt>
                <c:pt idx="426">
                  <c:v>80.989999999999995</c:v>
                </c:pt>
                <c:pt idx="427">
                  <c:v>80.989999999999995</c:v>
                </c:pt>
                <c:pt idx="428">
                  <c:v>83.06</c:v>
                </c:pt>
                <c:pt idx="429">
                  <c:v>83.06</c:v>
                </c:pt>
                <c:pt idx="430">
                  <c:v>83.73</c:v>
                </c:pt>
                <c:pt idx="431">
                  <c:v>83.73</c:v>
                </c:pt>
                <c:pt idx="432">
                  <c:v>82.8</c:v>
                </c:pt>
                <c:pt idx="433">
                  <c:v>82.8</c:v>
                </c:pt>
                <c:pt idx="434">
                  <c:v>81.25</c:v>
                </c:pt>
                <c:pt idx="435">
                  <c:v>81.25</c:v>
                </c:pt>
                <c:pt idx="436">
                  <c:v>83.8</c:v>
                </c:pt>
                <c:pt idx="437">
                  <c:v>83.8</c:v>
                </c:pt>
                <c:pt idx="438">
                  <c:v>83.93</c:v>
                </c:pt>
                <c:pt idx="439">
                  <c:v>83.93</c:v>
                </c:pt>
                <c:pt idx="440">
                  <c:v>83.59</c:v>
                </c:pt>
                <c:pt idx="441">
                  <c:v>83.59</c:v>
                </c:pt>
                <c:pt idx="442">
                  <c:v>83.2</c:v>
                </c:pt>
                <c:pt idx="443">
                  <c:v>83.2</c:v>
                </c:pt>
                <c:pt idx="444">
                  <c:v>82.95</c:v>
                </c:pt>
                <c:pt idx="445">
                  <c:v>82.95</c:v>
                </c:pt>
                <c:pt idx="446">
                  <c:v>81.41</c:v>
                </c:pt>
                <c:pt idx="447">
                  <c:v>81.41</c:v>
                </c:pt>
                <c:pt idx="448">
                  <c:v>80.400000000000006</c:v>
                </c:pt>
                <c:pt idx="449">
                  <c:v>80.400000000000006</c:v>
                </c:pt>
                <c:pt idx="450">
                  <c:v>80.41</c:v>
                </c:pt>
                <c:pt idx="451">
                  <c:v>80.41</c:v>
                </c:pt>
                <c:pt idx="452">
                  <c:v>80.400000000000006</c:v>
                </c:pt>
                <c:pt idx="453">
                  <c:v>80.400000000000006</c:v>
                </c:pt>
                <c:pt idx="454">
                  <c:v>80.400000000000006</c:v>
                </c:pt>
                <c:pt idx="455">
                  <c:v>80.400000000000006</c:v>
                </c:pt>
                <c:pt idx="456">
                  <c:v>78.73</c:v>
                </c:pt>
                <c:pt idx="457">
                  <c:v>78.73</c:v>
                </c:pt>
                <c:pt idx="458">
                  <c:v>76.86</c:v>
                </c:pt>
                <c:pt idx="459">
                  <c:v>76.86</c:v>
                </c:pt>
                <c:pt idx="460">
                  <c:v>79.25</c:v>
                </c:pt>
                <c:pt idx="461">
                  <c:v>79.25</c:v>
                </c:pt>
                <c:pt idx="462">
                  <c:v>80.040000000000006</c:v>
                </c:pt>
                <c:pt idx="463">
                  <c:v>80.040000000000006</c:v>
                </c:pt>
                <c:pt idx="464">
                  <c:v>78.33</c:v>
                </c:pt>
                <c:pt idx="465">
                  <c:v>78.33</c:v>
                </c:pt>
                <c:pt idx="466">
                  <c:v>75.709999999999994</c:v>
                </c:pt>
                <c:pt idx="467">
                  <c:v>75.709999999999994</c:v>
                </c:pt>
                <c:pt idx="468">
                  <c:v>72.97</c:v>
                </c:pt>
                <c:pt idx="469">
                  <c:v>72.97</c:v>
                </c:pt>
                <c:pt idx="470">
                  <c:v>71.23</c:v>
                </c:pt>
                <c:pt idx="471">
                  <c:v>71.23</c:v>
                </c:pt>
                <c:pt idx="472">
                  <c:v>68.69</c:v>
                </c:pt>
                <c:pt idx="473">
                  <c:v>68.69</c:v>
                </c:pt>
                <c:pt idx="474">
                  <c:v>68.03</c:v>
                </c:pt>
                <c:pt idx="475">
                  <c:v>68.03</c:v>
                </c:pt>
                <c:pt idx="476">
                  <c:v>69.48</c:v>
                </c:pt>
                <c:pt idx="477">
                  <c:v>69.48</c:v>
                </c:pt>
                <c:pt idx="478">
                  <c:v>68.010000000000005</c:v>
                </c:pt>
                <c:pt idx="479">
                  <c:v>68.010000000000005</c:v>
                </c:pt>
                <c:pt idx="480">
                  <c:v>67.36</c:v>
                </c:pt>
                <c:pt idx="481">
                  <c:v>67.36</c:v>
                </c:pt>
                <c:pt idx="482">
                  <c:v>68</c:v>
                </c:pt>
                <c:pt idx="483">
                  <c:v>68</c:v>
                </c:pt>
                <c:pt idx="484">
                  <c:v>66.56</c:v>
                </c:pt>
                <c:pt idx="485">
                  <c:v>66.56</c:v>
                </c:pt>
                <c:pt idx="486">
                  <c:v>67.430000000000007</c:v>
                </c:pt>
                <c:pt idx="487">
                  <c:v>67.430000000000007</c:v>
                </c:pt>
                <c:pt idx="488">
                  <c:v>68</c:v>
                </c:pt>
                <c:pt idx="489">
                  <c:v>68</c:v>
                </c:pt>
                <c:pt idx="490">
                  <c:v>67.989999999999995</c:v>
                </c:pt>
                <c:pt idx="491">
                  <c:v>67.989999999999995</c:v>
                </c:pt>
                <c:pt idx="492">
                  <c:v>66.12</c:v>
                </c:pt>
                <c:pt idx="493">
                  <c:v>66.12</c:v>
                </c:pt>
                <c:pt idx="494">
                  <c:v>65.11</c:v>
                </c:pt>
                <c:pt idx="495">
                  <c:v>65.11</c:v>
                </c:pt>
                <c:pt idx="496">
                  <c:v>65.209999999999994</c:v>
                </c:pt>
                <c:pt idx="497">
                  <c:v>65.209999999999994</c:v>
                </c:pt>
                <c:pt idx="498">
                  <c:v>64.78</c:v>
                </c:pt>
                <c:pt idx="499">
                  <c:v>64.78</c:v>
                </c:pt>
                <c:pt idx="500">
                  <c:v>64.09</c:v>
                </c:pt>
                <c:pt idx="501">
                  <c:v>64.09</c:v>
                </c:pt>
                <c:pt idx="502">
                  <c:v>63.77</c:v>
                </c:pt>
                <c:pt idx="503">
                  <c:v>63.77</c:v>
                </c:pt>
                <c:pt idx="504">
                  <c:v>65.040000000000006</c:v>
                </c:pt>
                <c:pt idx="505">
                  <c:v>65.040000000000006</c:v>
                </c:pt>
                <c:pt idx="506">
                  <c:v>66.239999999999995</c:v>
                </c:pt>
                <c:pt idx="507">
                  <c:v>66.239999999999995</c:v>
                </c:pt>
                <c:pt idx="508">
                  <c:v>65.56</c:v>
                </c:pt>
                <c:pt idx="509">
                  <c:v>65.56</c:v>
                </c:pt>
                <c:pt idx="510">
                  <c:v>65.66</c:v>
                </c:pt>
                <c:pt idx="511">
                  <c:v>65.66</c:v>
                </c:pt>
                <c:pt idx="512">
                  <c:v>65.37</c:v>
                </c:pt>
                <c:pt idx="513">
                  <c:v>65.37</c:v>
                </c:pt>
                <c:pt idx="514">
                  <c:v>65.17</c:v>
                </c:pt>
                <c:pt idx="515">
                  <c:v>65.17</c:v>
                </c:pt>
                <c:pt idx="516">
                  <c:v>64.900000000000006</c:v>
                </c:pt>
                <c:pt idx="517">
                  <c:v>64.900000000000006</c:v>
                </c:pt>
                <c:pt idx="518">
                  <c:v>63.46</c:v>
                </c:pt>
                <c:pt idx="519">
                  <c:v>63.46</c:v>
                </c:pt>
                <c:pt idx="520">
                  <c:v>62.37</c:v>
                </c:pt>
                <c:pt idx="521">
                  <c:v>62.37</c:v>
                </c:pt>
                <c:pt idx="522">
                  <c:v>60.16</c:v>
                </c:pt>
                <c:pt idx="523">
                  <c:v>60.16</c:v>
                </c:pt>
                <c:pt idx="524">
                  <c:v>58.45</c:v>
                </c:pt>
                <c:pt idx="525">
                  <c:v>58.45</c:v>
                </c:pt>
                <c:pt idx="526">
                  <c:v>57.82</c:v>
                </c:pt>
                <c:pt idx="527">
                  <c:v>57.82</c:v>
                </c:pt>
                <c:pt idx="528">
                  <c:v>57.19</c:v>
                </c:pt>
                <c:pt idx="529">
                  <c:v>57.19</c:v>
                </c:pt>
                <c:pt idx="530">
                  <c:v>58.42</c:v>
                </c:pt>
                <c:pt idx="531">
                  <c:v>58.42</c:v>
                </c:pt>
                <c:pt idx="532">
                  <c:v>58.97</c:v>
                </c:pt>
                <c:pt idx="533">
                  <c:v>58.97</c:v>
                </c:pt>
                <c:pt idx="534">
                  <c:v>58.97</c:v>
                </c:pt>
                <c:pt idx="535">
                  <c:v>58.97</c:v>
                </c:pt>
                <c:pt idx="536">
                  <c:v>58.97</c:v>
                </c:pt>
                <c:pt idx="537">
                  <c:v>58.97</c:v>
                </c:pt>
                <c:pt idx="538">
                  <c:v>58.97</c:v>
                </c:pt>
                <c:pt idx="539">
                  <c:v>58.97</c:v>
                </c:pt>
                <c:pt idx="540">
                  <c:v>58.48</c:v>
                </c:pt>
                <c:pt idx="541">
                  <c:v>58.48</c:v>
                </c:pt>
                <c:pt idx="542">
                  <c:v>58.35</c:v>
                </c:pt>
                <c:pt idx="543">
                  <c:v>58.35</c:v>
                </c:pt>
                <c:pt idx="544">
                  <c:v>58.68</c:v>
                </c:pt>
                <c:pt idx="545">
                  <c:v>58.68</c:v>
                </c:pt>
                <c:pt idx="546">
                  <c:v>58.56</c:v>
                </c:pt>
                <c:pt idx="547">
                  <c:v>58.56</c:v>
                </c:pt>
                <c:pt idx="548">
                  <c:v>57.74</c:v>
                </c:pt>
                <c:pt idx="549">
                  <c:v>57.74</c:v>
                </c:pt>
                <c:pt idx="550">
                  <c:v>57.24</c:v>
                </c:pt>
                <c:pt idx="551">
                  <c:v>57.24</c:v>
                </c:pt>
                <c:pt idx="552">
                  <c:v>58.53</c:v>
                </c:pt>
                <c:pt idx="553">
                  <c:v>58.53</c:v>
                </c:pt>
                <c:pt idx="554">
                  <c:v>61.62</c:v>
                </c:pt>
                <c:pt idx="555">
                  <c:v>61.62</c:v>
                </c:pt>
                <c:pt idx="556">
                  <c:v>61.34</c:v>
                </c:pt>
                <c:pt idx="557">
                  <c:v>61.34</c:v>
                </c:pt>
                <c:pt idx="558">
                  <c:v>61.25</c:v>
                </c:pt>
                <c:pt idx="559">
                  <c:v>61.25</c:v>
                </c:pt>
                <c:pt idx="560">
                  <c:v>64.05</c:v>
                </c:pt>
                <c:pt idx="561">
                  <c:v>64.05</c:v>
                </c:pt>
                <c:pt idx="562">
                  <c:v>65.16</c:v>
                </c:pt>
                <c:pt idx="563">
                  <c:v>65.16</c:v>
                </c:pt>
                <c:pt idx="564">
                  <c:v>63.52</c:v>
                </c:pt>
                <c:pt idx="565">
                  <c:v>63.52</c:v>
                </c:pt>
                <c:pt idx="566">
                  <c:v>62.44</c:v>
                </c:pt>
                <c:pt idx="567">
                  <c:v>62.44</c:v>
                </c:pt>
                <c:pt idx="568">
                  <c:v>62.13</c:v>
                </c:pt>
                <c:pt idx="569">
                  <c:v>62.13</c:v>
                </c:pt>
                <c:pt idx="570">
                  <c:v>60.3</c:v>
                </c:pt>
                <c:pt idx="571">
                  <c:v>60.3</c:v>
                </c:pt>
                <c:pt idx="572">
                  <c:v>59.93</c:v>
                </c:pt>
                <c:pt idx="573">
                  <c:v>59.93</c:v>
                </c:pt>
                <c:pt idx="574">
                  <c:v>61.48</c:v>
                </c:pt>
                <c:pt idx="575">
                  <c:v>61.48</c:v>
                </c:pt>
              </c:numCache>
            </c:numRef>
          </c:yVal>
          <c:smooth val="0"/>
          <c:extLst>
            <c:ext xmlns:c16="http://schemas.microsoft.com/office/drawing/2014/chart" uri="{C3380CC4-5D6E-409C-BE32-E72D297353CC}">
              <c16:uniqueId val="{00000001-4C61-2644-ADC8-36235A7D65AA}"/>
            </c:ext>
          </c:extLst>
        </c:ser>
        <c:ser>
          <c:idx val="2"/>
          <c:order val="2"/>
          <c:tx>
            <c:strRef>
              <c:f>Sheet1!$D$1</c:f>
              <c:strCache>
                <c:ptCount val="1"/>
                <c:pt idx="0">
                  <c:v>Regulation Up</c:v>
                </c:pt>
              </c:strCache>
            </c:strRef>
          </c:tx>
          <c:spPr>
            <a:ln w="25400" cap="rnd">
              <a:solidFill>
                <a:schemeClr val="accent2">
                  <a:lumMod val="50000"/>
                  <a:alpha val="75000"/>
                </a:schemeClr>
              </a:solidFill>
              <a:round/>
            </a:ln>
            <a:effectLst/>
          </c:spPr>
          <c:marker>
            <c:symbol val="none"/>
          </c:marker>
          <c:xVal>
            <c:numRef>
              <c:f>Sheet1!$A$2:$A$1153</c:f>
              <c:numCache>
                <c:formatCode>m/d/yy\ h:mm;@</c:formatCode>
                <c:ptCount val="1152"/>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numCache>
            </c:numRef>
          </c:xVal>
          <c:yVal>
            <c:numRef>
              <c:f>Sheet1!$D$2:$D$1153</c:f>
              <c:numCache>
                <c:formatCode>General</c:formatCode>
                <c:ptCount val="1152"/>
                <c:pt idx="0">
                  <c:v>1</c:v>
                </c:pt>
                <c:pt idx="23">
                  <c:v>1</c:v>
                </c:pt>
                <c:pt idx="24">
                  <c:v>1</c:v>
                </c:pt>
                <c:pt idx="47">
                  <c:v>1</c:v>
                </c:pt>
                <c:pt idx="48">
                  <c:v>1</c:v>
                </c:pt>
                <c:pt idx="71">
                  <c:v>1</c:v>
                </c:pt>
                <c:pt idx="72">
                  <c:v>1.28</c:v>
                </c:pt>
                <c:pt idx="95">
                  <c:v>1.28</c:v>
                </c:pt>
                <c:pt idx="96">
                  <c:v>1.81</c:v>
                </c:pt>
                <c:pt idx="119">
                  <c:v>1.81</c:v>
                </c:pt>
                <c:pt idx="120">
                  <c:v>6.51</c:v>
                </c:pt>
                <c:pt idx="143">
                  <c:v>6.51</c:v>
                </c:pt>
                <c:pt idx="144">
                  <c:v>3.69</c:v>
                </c:pt>
                <c:pt idx="167">
                  <c:v>3.69</c:v>
                </c:pt>
                <c:pt idx="168">
                  <c:v>6.51</c:v>
                </c:pt>
                <c:pt idx="191">
                  <c:v>6.51</c:v>
                </c:pt>
                <c:pt idx="192">
                  <c:v>10.91</c:v>
                </c:pt>
                <c:pt idx="215">
                  <c:v>10.91</c:v>
                </c:pt>
                <c:pt idx="216">
                  <c:v>19.88</c:v>
                </c:pt>
                <c:pt idx="239">
                  <c:v>19.88</c:v>
                </c:pt>
                <c:pt idx="240">
                  <c:v>15.01</c:v>
                </c:pt>
                <c:pt idx="263">
                  <c:v>15.01</c:v>
                </c:pt>
                <c:pt idx="264">
                  <c:v>17.690000000000001</c:v>
                </c:pt>
                <c:pt idx="287">
                  <c:v>17.690000000000001</c:v>
                </c:pt>
                <c:pt idx="288">
                  <c:v>23.25</c:v>
                </c:pt>
                <c:pt idx="311">
                  <c:v>23.25</c:v>
                </c:pt>
                <c:pt idx="312">
                  <c:v>18.88</c:v>
                </c:pt>
                <c:pt idx="335">
                  <c:v>18.88</c:v>
                </c:pt>
                <c:pt idx="336">
                  <c:v>39.17</c:v>
                </c:pt>
                <c:pt idx="359">
                  <c:v>39.17</c:v>
                </c:pt>
                <c:pt idx="360">
                  <c:v>39.26</c:v>
                </c:pt>
                <c:pt idx="383">
                  <c:v>39.26</c:v>
                </c:pt>
                <c:pt idx="384">
                  <c:v>22.88</c:v>
                </c:pt>
                <c:pt idx="407">
                  <c:v>22.88</c:v>
                </c:pt>
                <c:pt idx="408">
                  <c:v>20.14</c:v>
                </c:pt>
                <c:pt idx="431">
                  <c:v>20.14</c:v>
                </c:pt>
                <c:pt idx="432">
                  <c:v>17.02</c:v>
                </c:pt>
                <c:pt idx="455">
                  <c:v>17.02</c:v>
                </c:pt>
                <c:pt idx="456">
                  <c:v>10.59</c:v>
                </c:pt>
                <c:pt idx="479">
                  <c:v>10.59</c:v>
                </c:pt>
                <c:pt idx="480">
                  <c:v>1</c:v>
                </c:pt>
                <c:pt idx="503">
                  <c:v>1</c:v>
                </c:pt>
                <c:pt idx="504">
                  <c:v>1</c:v>
                </c:pt>
                <c:pt idx="527">
                  <c:v>1</c:v>
                </c:pt>
                <c:pt idx="528">
                  <c:v>1</c:v>
                </c:pt>
                <c:pt idx="551">
                  <c:v>1</c:v>
                </c:pt>
                <c:pt idx="552">
                  <c:v>3.15</c:v>
                </c:pt>
                <c:pt idx="575">
                  <c:v>3.15</c:v>
                </c:pt>
              </c:numCache>
            </c:numRef>
          </c:yVal>
          <c:smooth val="0"/>
          <c:extLst>
            <c:ext xmlns:c16="http://schemas.microsoft.com/office/drawing/2014/chart" uri="{C3380CC4-5D6E-409C-BE32-E72D297353CC}">
              <c16:uniqueId val="{00000002-4C61-2644-ADC8-36235A7D65AA}"/>
            </c:ext>
          </c:extLst>
        </c:ser>
        <c:ser>
          <c:idx val="3"/>
          <c:order val="3"/>
          <c:tx>
            <c:strRef>
              <c:f>Sheet1!$E$1</c:f>
              <c:strCache>
                <c:ptCount val="1"/>
                <c:pt idx="0">
                  <c:v>Regulation Down</c:v>
                </c:pt>
              </c:strCache>
            </c:strRef>
          </c:tx>
          <c:spPr>
            <a:ln w="25400" cap="rnd">
              <a:solidFill>
                <a:schemeClr val="accent4">
                  <a:lumMod val="75000"/>
                  <a:alpha val="75000"/>
                </a:schemeClr>
              </a:solidFill>
              <a:round/>
            </a:ln>
            <a:effectLst/>
          </c:spPr>
          <c:marker>
            <c:symbol val="none"/>
          </c:marker>
          <c:xVal>
            <c:numRef>
              <c:f>Sheet1!$A$2:$A$1153</c:f>
              <c:numCache>
                <c:formatCode>m/d/yy\ h:mm;@</c:formatCode>
                <c:ptCount val="1152"/>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numCache>
            </c:numRef>
          </c:xVal>
          <c:yVal>
            <c:numRef>
              <c:f>Sheet1!$E$2:$E$1153</c:f>
              <c:numCache>
                <c:formatCode>General</c:formatCode>
                <c:ptCount val="1152"/>
                <c:pt idx="0">
                  <c:v>0.99</c:v>
                </c:pt>
                <c:pt idx="23">
                  <c:v>0.99</c:v>
                </c:pt>
                <c:pt idx="24">
                  <c:v>0.5</c:v>
                </c:pt>
                <c:pt idx="47">
                  <c:v>0.5</c:v>
                </c:pt>
                <c:pt idx="48">
                  <c:v>0.01</c:v>
                </c:pt>
                <c:pt idx="71">
                  <c:v>0.01</c:v>
                </c:pt>
                <c:pt idx="72">
                  <c:v>0.01</c:v>
                </c:pt>
                <c:pt idx="95">
                  <c:v>0.01</c:v>
                </c:pt>
                <c:pt idx="96">
                  <c:v>0.01</c:v>
                </c:pt>
                <c:pt idx="119">
                  <c:v>0.01</c:v>
                </c:pt>
                <c:pt idx="120">
                  <c:v>0.01</c:v>
                </c:pt>
                <c:pt idx="143">
                  <c:v>0.01</c:v>
                </c:pt>
                <c:pt idx="144">
                  <c:v>0.49</c:v>
                </c:pt>
                <c:pt idx="167">
                  <c:v>0.49</c:v>
                </c:pt>
                <c:pt idx="168">
                  <c:v>1.7</c:v>
                </c:pt>
                <c:pt idx="191">
                  <c:v>1.7</c:v>
                </c:pt>
                <c:pt idx="192">
                  <c:v>3.5</c:v>
                </c:pt>
                <c:pt idx="215">
                  <c:v>3.5</c:v>
                </c:pt>
                <c:pt idx="216">
                  <c:v>8.75</c:v>
                </c:pt>
                <c:pt idx="239">
                  <c:v>8.75</c:v>
                </c:pt>
                <c:pt idx="240">
                  <c:v>2.2799999999999998</c:v>
                </c:pt>
                <c:pt idx="263">
                  <c:v>2.2799999999999998</c:v>
                </c:pt>
                <c:pt idx="264">
                  <c:v>3.29</c:v>
                </c:pt>
                <c:pt idx="287">
                  <c:v>3.29</c:v>
                </c:pt>
                <c:pt idx="288">
                  <c:v>4.6399999999999997</c:v>
                </c:pt>
                <c:pt idx="311">
                  <c:v>4.6399999999999997</c:v>
                </c:pt>
                <c:pt idx="312">
                  <c:v>7.2</c:v>
                </c:pt>
                <c:pt idx="335">
                  <c:v>7.2</c:v>
                </c:pt>
                <c:pt idx="336">
                  <c:v>8.25</c:v>
                </c:pt>
                <c:pt idx="359">
                  <c:v>8.25</c:v>
                </c:pt>
                <c:pt idx="360">
                  <c:v>12</c:v>
                </c:pt>
                <c:pt idx="383">
                  <c:v>12</c:v>
                </c:pt>
                <c:pt idx="384">
                  <c:v>7.01</c:v>
                </c:pt>
                <c:pt idx="407">
                  <c:v>7.01</c:v>
                </c:pt>
                <c:pt idx="408">
                  <c:v>10</c:v>
                </c:pt>
                <c:pt idx="431">
                  <c:v>10</c:v>
                </c:pt>
                <c:pt idx="432">
                  <c:v>4</c:v>
                </c:pt>
                <c:pt idx="455">
                  <c:v>4</c:v>
                </c:pt>
                <c:pt idx="456">
                  <c:v>7.01</c:v>
                </c:pt>
                <c:pt idx="479">
                  <c:v>7.01</c:v>
                </c:pt>
                <c:pt idx="480">
                  <c:v>7.11</c:v>
                </c:pt>
                <c:pt idx="503">
                  <c:v>7.11</c:v>
                </c:pt>
                <c:pt idx="504">
                  <c:v>7.01</c:v>
                </c:pt>
                <c:pt idx="527">
                  <c:v>7.01</c:v>
                </c:pt>
                <c:pt idx="528">
                  <c:v>4.49</c:v>
                </c:pt>
                <c:pt idx="551">
                  <c:v>4.49</c:v>
                </c:pt>
                <c:pt idx="552">
                  <c:v>3.81</c:v>
                </c:pt>
                <c:pt idx="575">
                  <c:v>3.81</c:v>
                </c:pt>
              </c:numCache>
            </c:numRef>
          </c:yVal>
          <c:smooth val="0"/>
          <c:extLst>
            <c:ext xmlns:c16="http://schemas.microsoft.com/office/drawing/2014/chart" uri="{C3380CC4-5D6E-409C-BE32-E72D297353CC}">
              <c16:uniqueId val="{00000003-4C61-2644-ADC8-36235A7D65AA}"/>
            </c:ext>
          </c:extLst>
        </c:ser>
        <c:ser>
          <c:idx val="4"/>
          <c:order val="4"/>
          <c:tx>
            <c:strRef>
              <c:f>Sheet1!$F$1</c:f>
              <c:strCache>
                <c:ptCount val="1"/>
                <c:pt idx="0">
                  <c:v>Responsive Reserve</c:v>
                </c:pt>
              </c:strCache>
            </c:strRef>
          </c:tx>
          <c:spPr>
            <a:ln w="25400" cap="rnd">
              <a:solidFill>
                <a:schemeClr val="tx1">
                  <a:lumMod val="50000"/>
                  <a:alpha val="75000"/>
                </a:schemeClr>
              </a:solidFill>
              <a:round/>
            </a:ln>
            <a:effectLst/>
          </c:spPr>
          <c:marker>
            <c:symbol val="none"/>
          </c:marker>
          <c:xVal>
            <c:numRef>
              <c:f>Sheet1!$A$2:$A$1153</c:f>
              <c:numCache>
                <c:formatCode>m/d/yy\ h:mm;@</c:formatCode>
                <c:ptCount val="1152"/>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numCache>
            </c:numRef>
          </c:xVal>
          <c:yVal>
            <c:numRef>
              <c:f>Sheet1!$F$2:$F$1153</c:f>
              <c:numCache>
                <c:formatCode>General</c:formatCode>
                <c:ptCount val="1152"/>
                <c:pt idx="0">
                  <c:v>1</c:v>
                </c:pt>
                <c:pt idx="23">
                  <c:v>1</c:v>
                </c:pt>
                <c:pt idx="24">
                  <c:v>1</c:v>
                </c:pt>
                <c:pt idx="47">
                  <c:v>1</c:v>
                </c:pt>
                <c:pt idx="48">
                  <c:v>0.89</c:v>
                </c:pt>
                <c:pt idx="71">
                  <c:v>0.89</c:v>
                </c:pt>
                <c:pt idx="72">
                  <c:v>0.98</c:v>
                </c:pt>
                <c:pt idx="95">
                  <c:v>0.98</c:v>
                </c:pt>
                <c:pt idx="96">
                  <c:v>1</c:v>
                </c:pt>
                <c:pt idx="119">
                  <c:v>1</c:v>
                </c:pt>
                <c:pt idx="120">
                  <c:v>1.69</c:v>
                </c:pt>
                <c:pt idx="143">
                  <c:v>1.69</c:v>
                </c:pt>
                <c:pt idx="144">
                  <c:v>1.69</c:v>
                </c:pt>
                <c:pt idx="167">
                  <c:v>1.69</c:v>
                </c:pt>
                <c:pt idx="168">
                  <c:v>1.69</c:v>
                </c:pt>
                <c:pt idx="191">
                  <c:v>1.69</c:v>
                </c:pt>
                <c:pt idx="192">
                  <c:v>2.69</c:v>
                </c:pt>
                <c:pt idx="215">
                  <c:v>2.69</c:v>
                </c:pt>
                <c:pt idx="216">
                  <c:v>4.3899999999999997</c:v>
                </c:pt>
                <c:pt idx="239">
                  <c:v>4.3899999999999997</c:v>
                </c:pt>
                <c:pt idx="240">
                  <c:v>6</c:v>
                </c:pt>
                <c:pt idx="263">
                  <c:v>6</c:v>
                </c:pt>
                <c:pt idx="264">
                  <c:v>9.69</c:v>
                </c:pt>
                <c:pt idx="287">
                  <c:v>9.69</c:v>
                </c:pt>
                <c:pt idx="288">
                  <c:v>15.26</c:v>
                </c:pt>
                <c:pt idx="311">
                  <c:v>15.26</c:v>
                </c:pt>
                <c:pt idx="312">
                  <c:v>14.69</c:v>
                </c:pt>
                <c:pt idx="335">
                  <c:v>14.69</c:v>
                </c:pt>
                <c:pt idx="336">
                  <c:v>37.17</c:v>
                </c:pt>
                <c:pt idx="359">
                  <c:v>37.17</c:v>
                </c:pt>
                <c:pt idx="360">
                  <c:v>37.26</c:v>
                </c:pt>
                <c:pt idx="383">
                  <c:v>37.26</c:v>
                </c:pt>
                <c:pt idx="384">
                  <c:v>18</c:v>
                </c:pt>
                <c:pt idx="407">
                  <c:v>18</c:v>
                </c:pt>
                <c:pt idx="408">
                  <c:v>18</c:v>
                </c:pt>
                <c:pt idx="431">
                  <c:v>18</c:v>
                </c:pt>
                <c:pt idx="432">
                  <c:v>12.02</c:v>
                </c:pt>
                <c:pt idx="455">
                  <c:v>12.02</c:v>
                </c:pt>
                <c:pt idx="456">
                  <c:v>10.199999999999999</c:v>
                </c:pt>
                <c:pt idx="479">
                  <c:v>10.199999999999999</c:v>
                </c:pt>
                <c:pt idx="480">
                  <c:v>4.59</c:v>
                </c:pt>
                <c:pt idx="503">
                  <c:v>4.59</c:v>
                </c:pt>
                <c:pt idx="504">
                  <c:v>3</c:v>
                </c:pt>
                <c:pt idx="527">
                  <c:v>3</c:v>
                </c:pt>
                <c:pt idx="528">
                  <c:v>2.71</c:v>
                </c:pt>
                <c:pt idx="551">
                  <c:v>2.71</c:v>
                </c:pt>
                <c:pt idx="552">
                  <c:v>1.1499999999999999</c:v>
                </c:pt>
                <c:pt idx="575">
                  <c:v>1.1499999999999999</c:v>
                </c:pt>
              </c:numCache>
            </c:numRef>
          </c:yVal>
          <c:smooth val="0"/>
          <c:extLst>
            <c:ext xmlns:c16="http://schemas.microsoft.com/office/drawing/2014/chart" uri="{C3380CC4-5D6E-409C-BE32-E72D297353CC}">
              <c16:uniqueId val="{00000004-4C61-2644-ADC8-36235A7D65AA}"/>
            </c:ext>
          </c:extLst>
        </c:ser>
        <c:dLbls>
          <c:showLegendKey val="0"/>
          <c:showVal val="0"/>
          <c:showCatName val="0"/>
          <c:showSerName val="0"/>
          <c:showPercent val="0"/>
          <c:showBubbleSize val="0"/>
        </c:dLbls>
        <c:axId val="203419423"/>
        <c:axId val="203127951"/>
      </c:scatterChart>
      <c:valAx>
        <c:axId val="203419423"/>
        <c:scaling>
          <c:orientation val="minMax"/>
          <c:max val="44792.4"/>
          <c:min val="44792"/>
        </c:scaling>
        <c:delete val="1"/>
        <c:axPos val="b"/>
        <c:majorGridlines>
          <c:spPr>
            <a:ln w="9525" cap="flat" cmpd="sng" algn="ctr">
              <a:solidFill>
                <a:schemeClr val="bg1">
                  <a:lumMod val="85000"/>
                </a:schemeClr>
              </a:solidFill>
              <a:round/>
            </a:ln>
            <a:effectLst/>
          </c:spPr>
        </c:majorGridlines>
        <c:numFmt formatCode="m/d/yy\ h:mm;@" sourceLinked="1"/>
        <c:majorTickMark val="out"/>
        <c:minorTickMark val="none"/>
        <c:tickLblPos val="nextTo"/>
        <c:crossAx val="203127951"/>
        <c:crosses val="autoZero"/>
        <c:crossBetween val="midCat"/>
        <c:majorUnit val="0.5"/>
      </c:valAx>
      <c:valAx>
        <c:axId val="203127951"/>
        <c:scaling>
          <c:orientation val="minMax"/>
          <c:max val="2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a:solidFill>
                      <a:srgbClr val="000000"/>
                    </a:solidFill>
                    <a:latin typeface="Noto Sans" panose="020B0502040504020204" pitchFamily="34" charset="0"/>
                    <a:ea typeface="Noto Sans" panose="020B0502040504020204" pitchFamily="34" charset="0"/>
                    <a:cs typeface="Noto Sans" panose="020B0502040504020204" pitchFamily="34" charset="0"/>
                  </a:rPr>
                  <a:t>Price (USD/MWh)</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rgbClr val="EBEBEB"/>
        </a:solidFill>
        <a:ln>
          <a:noFill/>
        </a:ln>
        <a:effectLst/>
      </c:spPr>
    </c:plotArea>
    <c:legend>
      <c:legendPos val="r"/>
      <c:layout>
        <c:manualLayout>
          <c:xMode val="edge"/>
          <c:yMode val="edge"/>
          <c:x val="0.13279794957963145"/>
          <c:y val="8.0110119512536548E-2"/>
          <c:w val="0.67829190712781806"/>
          <c:h val="0.2900521180964824"/>
        </c:manualLayout>
      </c:layout>
      <c:overlay val="0"/>
      <c:spPr>
        <a:noFill/>
        <a:ln>
          <a:noFill/>
        </a:ln>
        <a:effectLst/>
      </c:spPr>
      <c:txPr>
        <a:bodyPr rot="0" spcFirstLastPara="1" vertOverflow="ellipsis" vert="horz" wrap="square" anchor="ctr" anchorCtr="1"/>
        <a:lstStyle/>
        <a:p>
          <a:pPr>
            <a:defRPr sz="12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330322687291296"/>
          <c:y val="6.094837091011486E-2"/>
          <c:w val="0.72438239862714537"/>
          <c:h val="0.87285456636891656"/>
        </c:manualLayout>
      </c:layout>
      <c:scatterChart>
        <c:scatterStyle val="lineMarker"/>
        <c:varyColors val="0"/>
        <c:ser>
          <c:idx val="0"/>
          <c:order val="0"/>
          <c:tx>
            <c:strRef>
              <c:f>Sheet1!$B$1</c:f>
              <c:strCache>
                <c:ptCount val="1"/>
                <c:pt idx="0">
                  <c:v>Regulation Up</c:v>
                </c:pt>
              </c:strCache>
            </c:strRef>
          </c:tx>
          <c:spPr>
            <a:ln w="25400" cap="rnd">
              <a:solidFill>
                <a:schemeClr val="accent2">
                  <a:lumMod val="50000"/>
                  <a:alpha val="75000"/>
                </a:schemeClr>
              </a:solidFill>
              <a:round/>
            </a:ln>
            <a:effectLst/>
          </c:spPr>
          <c:marker>
            <c:symbol val="none"/>
          </c:marker>
          <c:xVal>
            <c:numRef>
              <c:f>Sheet1!$A$2:$A$97</c:f>
              <c:numCache>
                <c:formatCode>m/d/yy\ h:mm;@</c:formatCode>
                <c:ptCount val="9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Sheet1!$B$2:$B$97</c:f>
              <c:numCache>
                <c:formatCode>General</c:formatCode>
                <c:ptCount val="96"/>
                <c:pt idx="0">
                  <c:v>1.1450381679389301</c:v>
                </c:pt>
                <c:pt idx="1">
                  <c:v>1.1450381679389301</c:v>
                </c:pt>
                <c:pt idx="2">
                  <c:v>7.1321160042964502</c:v>
                </c:pt>
                <c:pt idx="3">
                  <c:v>7.1321160042964502</c:v>
                </c:pt>
                <c:pt idx="4">
                  <c:v>17.239274502964701</c:v>
                </c:pt>
                <c:pt idx="5">
                  <c:v>17.239274502964701</c:v>
                </c:pt>
                <c:pt idx="6">
                  <c:v>12.301969084728301</c:v>
                </c:pt>
                <c:pt idx="7">
                  <c:v>12.301969084728301</c:v>
                </c:pt>
                <c:pt idx="8">
                  <c:v>33.481382017249302</c:v>
                </c:pt>
                <c:pt idx="9">
                  <c:v>33.481382017249302</c:v>
                </c:pt>
                <c:pt idx="10">
                  <c:v>15.4446177847113</c:v>
                </c:pt>
                <c:pt idx="11">
                  <c:v>15.4446177847113</c:v>
                </c:pt>
                <c:pt idx="12">
                  <c:v>18.276535706533501</c:v>
                </c:pt>
                <c:pt idx="13">
                  <c:v>18.276535706533501</c:v>
                </c:pt>
                <c:pt idx="14">
                  <c:v>0.95122598249137003</c:v>
                </c:pt>
                <c:pt idx="15">
                  <c:v>0.95122598249137003</c:v>
                </c:pt>
                <c:pt idx="16">
                  <c:v>13.1833389606801</c:v>
                </c:pt>
                <c:pt idx="17">
                  <c:v>13.1833389606801</c:v>
                </c:pt>
                <c:pt idx="18">
                  <c:v>12.050457581004199</c:v>
                </c:pt>
                <c:pt idx="19">
                  <c:v>12.050457581004199</c:v>
                </c:pt>
                <c:pt idx="20">
                  <c:v>24.8200179982001</c:v>
                </c:pt>
                <c:pt idx="21">
                  <c:v>24.8200179982001</c:v>
                </c:pt>
                <c:pt idx="22">
                  <c:v>27.099916504313899</c:v>
                </c:pt>
                <c:pt idx="23">
                  <c:v>27.099916504313899</c:v>
                </c:pt>
                <c:pt idx="24">
                  <c:v>10.9888411486507</c:v>
                </c:pt>
                <c:pt idx="25">
                  <c:v>10.9888411486507</c:v>
                </c:pt>
                <c:pt idx="26">
                  <c:v>11.612925570602201</c:v>
                </c:pt>
                <c:pt idx="27">
                  <c:v>11.612925570602201</c:v>
                </c:pt>
                <c:pt idx="28">
                  <c:v>9.9729431043024199</c:v>
                </c:pt>
                <c:pt idx="29">
                  <c:v>9.9729431043024199</c:v>
                </c:pt>
                <c:pt idx="30">
                  <c:v>18.191698365589499</c:v>
                </c:pt>
                <c:pt idx="31">
                  <c:v>18.191698365589499</c:v>
                </c:pt>
                <c:pt idx="32">
                  <c:v>15.5604299188418</c:v>
                </c:pt>
                <c:pt idx="33">
                  <c:v>15.5604299188418</c:v>
                </c:pt>
                <c:pt idx="34">
                  <c:v>30.343861682604</c:v>
                </c:pt>
                <c:pt idx="35">
                  <c:v>30.343861682604</c:v>
                </c:pt>
                <c:pt idx="36">
                  <c:v>17.979541120036899</c:v>
                </c:pt>
                <c:pt idx="37">
                  <c:v>17.979541120036899</c:v>
                </c:pt>
                <c:pt idx="38">
                  <c:v>17.125158196229901</c:v>
                </c:pt>
                <c:pt idx="39">
                  <c:v>17.125158196229901</c:v>
                </c:pt>
                <c:pt idx="40">
                  <c:v>4.8473486877343301</c:v>
                </c:pt>
                <c:pt idx="41">
                  <c:v>4.8473486877343301</c:v>
                </c:pt>
                <c:pt idx="42">
                  <c:v>4.81351161154116</c:v>
                </c:pt>
                <c:pt idx="43">
                  <c:v>4.81351161154116</c:v>
                </c:pt>
                <c:pt idx="44">
                  <c:v>18.157503714710199</c:v>
                </c:pt>
                <c:pt idx="45">
                  <c:v>18.157503714710199</c:v>
                </c:pt>
                <c:pt idx="46">
                  <c:v>26.220064192247499</c:v>
                </c:pt>
                <c:pt idx="47">
                  <c:v>26.220064192247499</c:v>
                </c:pt>
              </c:numCache>
            </c:numRef>
          </c:yVal>
          <c:smooth val="0"/>
          <c:extLst>
            <c:ext xmlns:c16="http://schemas.microsoft.com/office/drawing/2014/chart" uri="{C3380CC4-5D6E-409C-BE32-E72D297353CC}">
              <c16:uniqueId val="{00000000-8E92-FD44-AE1E-C17714B8F93E}"/>
            </c:ext>
          </c:extLst>
        </c:ser>
        <c:ser>
          <c:idx val="1"/>
          <c:order val="1"/>
          <c:tx>
            <c:strRef>
              <c:f>Sheet1!$C$1</c:f>
              <c:strCache>
                <c:ptCount val="1"/>
                <c:pt idx="0">
                  <c:v>Regulation Down</c:v>
                </c:pt>
              </c:strCache>
            </c:strRef>
          </c:tx>
          <c:spPr>
            <a:ln w="25400" cap="rnd">
              <a:solidFill>
                <a:schemeClr val="accent4">
                  <a:lumMod val="75000"/>
                  <a:alpha val="75000"/>
                </a:schemeClr>
              </a:solidFill>
              <a:round/>
            </a:ln>
            <a:effectLst/>
          </c:spPr>
          <c:marker>
            <c:symbol val="none"/>
          </c:marker>
          <c:xVal>
            <c:numRef>
              <c:f>Sheet1!$A$2:$A$97</c:f>
              <c:numCache>
                <c:formatCode>m/d/yy\ h:mm;@</c:formatCode>
                <c:ptCount val="9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Sheet1!$C$2:$C$97</c:f>
              <c:numCache>
                <c:formatCode>General</c:formatCode>
                <c:ptCount val="96"/>
                <c:pt idx="0">
                  <c:v>41.017479499352604</c:v>
                </c:pt>
                <c:pt idx="1">
                  <c:v>41.017479499352604</c:v>
                </c:pt>
                <c:pt idx="2">
                  <c:v>38.377874456183903</c:v>
                </c:pt>
                <c:pt idx="3">
                  <c:v>38.377874456183903</c:v>
                </c:pt>
                <c:pt idx="4">
                  <c:v>27.454612819562801</c:v>
                </c:pt>
                <c:pt idx="5">
                  <c:v>27.454612819562801</c:v>
                </c:pt>
                <c:pt idx="6">
                  <c:v>28.1093569503273</c:v>
                </c:pt>
                <c:pt idx="7">
                  <c:v>28.1093569503273</c:v>
                </c:pt>
                <c:pt idx="8">
                  <c:v>15.478146565888901</c:v>
                </c:pt>
                <c:pt idx="9">
                  <c:v>15.478146565888901</c:v>
                </c:pt>
                <c:pt idx="10">
                  <c:v>27.151479750778801</c:v>
                </c:pt>
                <c:pt idx="11">
                  <c:v>27.151479750778801</c:v>
                </c:pt>
                <c:pt idx="12">
                  <c:v>29.734028452770101</c:v>
                </c:pt>
                <c:pt idx="13">
                  <c:v>29.734028452770101</c:v>
                </c:pt>
                <c:pt idx="14">
                  <c:v>67.309846881613296</c:v>
                </c:pt>
                <c:pt idx="15">
                  <c:v>67.309846881613296</c:v>
                </c:pt>
                <c:pt idx="16">
                  <c:v>26.057206954570901</c:v>
                </c:pt>
                <c:pt idx="17">
                  <c:v>26.057206954570901</c:v>
                </c:pt>
                <c:pt idx="18">
                  <c:v>11.4997072689735</c:v>
                </c:pt>
                <c:pt idx="19">
                  <c:v>11.4997072689735</c:v>
                </c:pt>
                <c:pt idx="20">
                  <c:v>10.612855007473801</c:v>
                </c:pt>
                <c:pt idx="21">
                  <c:v>10.612855007473801</c:v>
                </c:pt>
                <c:pt idx="22">
                  <c:v>8.6992740687849501</c:v>
                </c:pt>
                <c:pt idx="23">
                  <c:v>8.6992740687849501</c:v>
                </c:pt>
                <c:pt idx="24">
                  <c:v>17.885320591176701</c:v>
                </c:pt>
                <c:pt idx="25">
                  <c:v>17.885320591176701</c:v>
                </c:pt>
                <c:pt idx="26">
                  <c:v>37.9960266924761</c:v>
                </c:pt>
                <c:pt idx="27">
                  <c:v>37.9960266924761</c:v>
                </c:pt>
                <c:pt idx="28">
                  <c:v>40.953747654266401</c:v>
                </c:pt>
                <c:pt idx="29">
                  <c:v>40.953747654266401</c:v>
                </c:pt>
                <c:pt idx="30">
                  <c:v>17.048470741965701</c:v>
                </c:pt>
                <c:pt idx="31">
                  <c:v>17.048470741965701</c:v>
                </c:pt>
                <c:pt idx="32">
                  <c:v>23.936290383311899</c:v>
                </c:pt>
                <c:pt idx="33">
                  <c:v>23.936290383311899</c:v>
                </c:pt>
                <c:pt idx="34">
                  <c:v>20.131230890789698</c:v>
                </c:pt>
                <c:pt idx="35">
                  <c:v>20.131230890789698</c:v>
                </c:pt>
                <c:pt idx="36">
                  <c:v>16.770347330222901</c:v>
                </c:pt>
                <c:pt idx="37">
                  <c:v>16.770347330222901</c:v>
                </c:pt>
                <c:pt idx="38">
                  <c:v>28.393577138006599</c:v>
                </c:pt>
                <c:pt idx="39">
                  <c:v>28.393577138006599</c:v>
                </c:pt>
                <c:pt idx="40">
                  <c:v>17.824551490323401</c:v>
                </c:pt>
                <c:pt idx="41">
                  <c:v>17.824551490323401</c:v>
                </c:pt>
                <c:pt idx="42">
                  <c:v>18.675986367049799</c:v>
                </c:pt>
                <c:pt idx="43">
                  <c:v>18.675986367049799</c:v>
                </c:pt>
                <c:pt idx="44">
                  <c:v>15.271540723031601</c:v>
                </c:pt>
                <c:pt idx="45">
                  <c:v>15.271540723031601</c:v>
                </c:pt>
                <c:pt idx="46">
                  <c:v>16.873370724385801</c:v>
                </c:pt>
                <c:pt idx="47">
                  <c:v>16.873370724385801</c:v>
                </c:pt>
              </c:numCache>
            </c:numRef>
          </c:yVal>
          <c:smooth val="0"/>
          <c:extLst>
            <c:ext xmlns:c16="http://schemas.microsoft.com/office/drawing/2014/chart" uri="{C3380CC4-5D6E-409C-BE32-E72D297353CC}">
              <c16:uniqueId val="{00000001-8E92-FD44-AE1E-C17714B8F93E}"/>
            </c:ext>
          </c:extLst>
        </c:ser>
        <c:ser>
          <c:idx val="2"/>
          <c:order val="2"/>
          <c:tx>
            <c:strRef>
              <c:f>Sheet1!$D$1</c:f>
              <c:strCache>
                <c:ptCount val="1"/>
                <c:pt idx="0">
                  <c:v>Responsive Reserve</c:v>
                </c:pt>
              </c:strCache>
            </c:strRef>
          </c:tx>
          <c:spPr>
            <a:ln w="19050" cap="rnd">
              <a:solidFill>
                <a:srgbClr val="000000">
                  <a:alpha val="75000"/>
                </a:srgbClr>
              </a:solidFill>
              <a:round/>
            </a:ln>
            <a:effectLst/>
          </c:spPr>
          <c:marker>
            <c:symbol val="none"/>
          </c:marker>
          <c:xVal>
            <c:numRef>
              <c:f>Sheet1!$A$2:$A$97</c:f>
              <c:numCache>
                <c:formatCode>m/d/yy\ h:mm;@</c:formatCode>
                <c:ptCount val="9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Sheet1!$D$2:$D$97</c:f>
              <c:numCache>
                <c:formatCode>General</c:formatCode>
                <c:ptCount val="9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2-8E92-FD44-AE1E-C17714B8F93E}"/>
            </c:ext>
          </c:extLst>
        </c:ser>
        <c:dLbls>
          <c:showLegendKey val="0"/>
          <c:showVal val="0"/>
          <c:showCatName val="0"/>
          <c:showSerName val="0"/>
          <c:showPercent val="0"/>
          <c:showBubbleSize val="0"/>
        </c:dLbls>
        <c:axId val="203419423"/>
        <c:axId val="203127951"/>
      </c:scatterChart>
      <c:valAx>
        <c:axId val="203419423"/>
        <c:scaling>
          <c:orientation val="minMax"/>
          <c:max val="44792.4"/>
          <c:min val="44792"/>
        </c:scaling>
        <c:delete val="1"/>
        <c:axPos val="b"/>
        <c:majorGridlines>
          <c:spPr>
            <a:ln w="9525" cap="flat" cmpd="sng" algn="ctr">
              <a:solidFill>
                <a:schemeClr val="bg1">
                  <a:lumMod val="85000"/>
                </a:schemeClr>
              </a:solidFill>
              <a:round/>
            </a:ln>
            <a:effectLst/>
          </c:spPr>
        </c:majorGridlines>
        <c:numFmt formatCode="m/d/yy\ h:mm;@" sourceLinked="1"/>
        <c:majorTickMark val="out"/>
        <c:minorTickMark val="none"/>
        <c:tickLblPos val="nextTo"/>
        <c:crossAx val="203127951"/>
        <c:crosses val="autoZero"/>
        <c:crossBetween val="midCat"/>
        <c:majorUnit val="0.5"/>
      </c:valAx>
      <c:valAx>
        <c:axId val="203127951"/>
        <c:scaling>
          <c:orientation val="minMax"/>
          <c:max val="1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a:solidFill>
                      <a:srgbClr val="000000"/>
                    </a:solidFill>
                    <a:latin typeface="Noto Sans" panose="020B0502040504020204" pitchFamily="34" charset="0"/>
                    <a:ea typeface="Noto Sans" panose="020B0502040504020204" pitchFamily="34" charset="0"/>
                    <a:cs typeface="Noto Sans" panose="020B0502040504020204" pitchFamily="34" charset="0"/>
                  </a:rPr>
                  <a:t>Utilization (%)</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chemeClr val="bg1">
            <a:lumMod val="95000"/>
          </a:schemeClr>
        </a:solidFill>
        <a:ln>
          <a:noFill/>
        </a:ln>
        <a:effectLst/>
      </c:spPr>
    </c:plotArea>
    <c:legend>
      <c:legendPos val="r"/>
      <c:layout>
        <c:manualLayout>
          <c:xMode val="edge"/>
          <c:yMode val="edge"/>
          <c:x val="0.14225609293693917"/>
          <c:y val="8.0603912610388323E-2"/>
          <c:w val="0.36215277097305498"/>
          <c:h val="0.27908317593762871"/>
        </c:manualLayout>
      </c:layout>
      <c:overlay val="0"/>
      <c:spPr>
        <a:noFill/>
        <a:ln>
          <a:noFill/>
        </a:ln>
        <a:effectLst/>
      </c:spPr>
      <c:txPr>
        <a:bodyPr rot="0" spcFirstLastPara="1" vertOverflow="ellipsis" vert="horz" wrap="square" anchor="ctr" anchorCtr="1"/>
        <a:lstStyle/>
        <a:p>
          <a:pPr>
            <a:defRPr sz="12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098817515456734"/>
          <c:y val="5.4698236424240085E-2"/>
          <c:w val="0.77535923609523405"/>
          <c:h val="0.8096238935808926"/>
        </c:manualLayout>
      </c:layout>
      <c:scatterChart>
        <c:scatterStyle val="lineMarker"/>
        <c:varyColors val="0"/>
        <c:ser>
          <c:idx val="0"/>
          <c:order val="0"/>
          <c:tx>
            <c:strRef>
              <c:f>Sheet1!$B$1</c:f>
              <c:strCache>
                <c:ptCount val="1"/>
                <c:pt idx="0">
                  <c:v>Day Ahead Energy Sale</c:v>
                </c:pt>
              </c:strCache>
            </c:strRef>
          </c:tx>
          <c:spPr>
            <a:ln w="25400" cap="rnd">
              <a:solidFill>
                <a:schemeClr val="tx1">
                  <a:lumMod val="60000"/>
                  <a:lumOff val="40000"/>
                  <a:alpha val="75000"/>
                </a:schemeClr>
              </a:solidFill>
              <a:prstDash val="sysDot"/>
              <a:round/>
            </a:ln>
            <a:effectLst/>
          </c:spPr>
          <c:marker>
            <c:symbol val="none"/>
          </c:marker>
          <c:xVal>
            <c:numRef>
              <c:f>Sheet1!$A$2:$A$49</c:f>
              <c:numCache>
                <c:formatCode>m/d/yy\ h:mm</c:formatCode>
                <c:ptCount val="48"/>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Sheet1!$B$2:$B$49</c:f>
              <c:numCache>
                <c:formatCode>General</c:formatCode>
                <c:ptCount val="48"/>
                <c:pt idx="0">
                  <c:v>95</c:v>
                </c:pt>
                <c:pt idx="1">
                  <c:v>95</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190</c:v>
                </c:pt>
                <c:pt idx="31">
                  <c:v>190</c:v>
                </c:pt>
                <c:pt idx="32">
                  <c:v>115.7</c:v>
                </c:pt>
                <c:pt idx="33">
                  <c:v>115.7</c:v>
                </c:pt>
                <c:pt idx="34">
                  <c:v>0</c:v>
                </c:pt>
                <c:pt idx="35">
                  <c:v>0</c:v>
                </c:pt>
                <c:pt idx="36">
                  <c:v>0</c:v>
                </c:pt>
                <c:pt idx="37">
                  <c:v>0</c:v>
                </c:pt>
                <c:pt idx="38">
                  <c:v>76</c:v>
                </c:pt>
                <c:pt idx="39">
                  <c:v>76</c:v>
                </c:pt>
                <c:pt idx="40">
                  <c:v>0</c:v>
                </c:pt>
                <c:pt idx="41">
                  <c:v>0</c:v>
                </c:pt>
                <c:pt idx="42">
                  <c:v>0</c:v>
                </c:pt>
                <c:pt idx="43">
                  <c:v>0</c:v>
                </c:pt>
                <c:pt idx="44">
                  <c:v>95</c:v>
                </c:pt>
                <c:pt idx="45">
                  <c:v>95</c:v>
                </c:pt>
                <c:pt idx="46">
                  <c:v>0</c:v>
                </c:pt>
                <c:pt idx="47">
                  <c:v>0</c:v>
                </c:pt>
              </c:numCache>
            </c:numRef>
          </c:yVal>
          <c:smooth val="0"/>
          <c:extLst>
            <c:ext xmlns:c16="http://schemas.microsoft.com/office/drawing/2014/chart" uri="{C3380CC4-5D6E-409C-BE32-E72D297353CC}">
              <c16:uniqueId val="{00000000-44BB-F940-A25B-AE63EB670AA1}"/>
            </c:ext>
          </c:extLst>
        </c:ser>
        <c:ser>
          <c:idx val="1"/>
          <c:order val="1"/>
          <c:tx>
            <c:strRef>
              <c:f>Sheet1!$C$1</c:f>
              <c:strCache>
                <c:ptCount val="1"/>
                <c:pt idx="0">
                  <c:v>Day Ahead Energy Purchase</c:v>
                </c:pt>
              </c:strCache>
            </c:strRef>
          </c:tx>
          <c:spPr>
            <a:ln w="25400" cap="rnd">
              <a:solidFill>
                <a:schemeClr val="tx1">
                  <a:lumMod val="60000"/>
                  <a:lumOff val="40000"/>
                  <a:alpha val="75000"/>
                </a:schemeClr>
              </a:solidFill>
              <a:round/>
            </a:ln>
            <a:effectLst/>
          </c:spPr>
          <c:marker>
            <c:symbol val="none"/>
          </c:marker>
          <c:xVal>
            <c:numRef>
              <c:f>Sheet1!$A$2:$A$49</c:f>
              <c:numCache>
                <c:formatCode>m/d/yy\ h:mm</c:formatCode>
                <c:ptCount val="48"/>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Sheet1!$C$2:$C$49</c:f>
              <c:numCache>
                <c:formatCode>General</c:formatCode>
                <c:ptCount val="48"/>
                <c:pt idx="0">
                  <c:v>0</c:v>
                </c:pt>
                <c:pt idx="1">
                  <c:v>0</c:v>
                </c:pt>
                <c:pt idx="2">
                  <c:v>0</c:v>
                </c:pt>
                <c:pt idx="3">
                  <c:v>0</c:v>
                </c:pt>
                <c:pt idx="4">
                  <c:v>0</c:v>
                </c:pt>
                <c:pt idx="5">
                  <c:v>0</c:v>
                </c:pt>
                <c:pt idx="6">
                  <c:v>0</c:v>
                </c:pt>
                <c:pt idx="7">
                  <c:v>0</c:v>
                </c:pt>
                <c:pt idx="8">
                  <c:v>95</c:v>
                </c:pt>
                <c:pt idx="9">
                  <c:v>95</c:v>
                </c:pt>
                <c:pt idx="10">
                  <c:v>0</c:v>
                </c:pt>
                <c:pt idx="11">
                  <c:v>0</c:v>
                </c:pt>
                <c:pt idx="12">
                  <c:v>0</c:v>
                </c:pt>
                <c:pt idx="13">
                  <c:v>0</c:v>
                </c:pt>
                <c:pt idx="14">
                  <c:v>190</c:v>
                </c:pt>
                <c:pt idx="15">
                  <c:v>190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44BB-F940-A25B-AE63EB670AA1}"/>
            </c:ext>
          </c:extLst>
        </c:ser>
        <c:ser>
          <c:idx val="2"/>
          <c:order val="2"/>
          <c:tx>
            <c:strRef>
              <c:f>Sheet1!$D$1</c:f>
              <c:strCache>
                <c:ptCount val="1"/>
                <c:pt idx="0">
                  <c:v>Real Time Energy Sale</c:v>
                </c:pt>
              </c:strCache>
            </c:strRef>
          </c:tx>
          <c:spPr>
            <a:ln w="25400" cap="rnd">
              <a:solidFill>
                <a:schemeClr val="accent5">
                  <a:lumMod val="75000"/>
                  <a:alpha val="75000"/>
                </a:schemeClr>
              </a:solidFill>
              <a:prstDash val="sysDot"/>
              <a:round/>
            </a:ln>
            <a:effectLst/>
          </c:spPr>
          <c:marker>
            <c:symbol val="none"/>
          </c:marker>
          <c:xVal>
            <c:numRef>
              <c:f>Sheet1!$A$2:$A$49</c:f>
              <c:numCache>
                <c:formatCode>m/d/yy\ h:mm</c:formatCode>
                <c:ptCount val="48"/>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Sheet1!$D$2:$D$49</c:f>
              <c:numCache>
                <c:formatCode>General</c:formatCode>
                <c:ptCount val="48"/>
                <c:pt idx="0">
                  <c:v>0</c:v>
                </c:pt>
                <c:pt idx="1">
                  <c:v>0</c:v>
                </c:pt>
                <c:pt idx="2">
                  <c:v>0</c:v>
                </c:pt>
                <c:pt idx="3">
                  <c:v>0</c:v>
                </c:pt>
                <c:pt idx="4">
                  <c:v>0</c:v>
                </c:pt>
                <c:pt idx="5">
                  <c:v>0</c:v>
                </c:pt>
                <c:pt idx="6">
                  <c:v>45.4</c:v>
                </c:pt>
                <c:pt idx="7">
                  <c:v>45.4</c:v>
                </c:pt>
                <c:pt idx="8">
                  <c:v>0</c:v>
                </c:pt>
                <c:pt idx="9">
                  <c:v>0</c:v>
                </c:pt>
                <c:pt idx="10">
                  <c:v>189.9</c:v>
                </c:pt>
                <c:pt idx="11">
                  <c:v>189.9</c:v>
                </c:pt>
                <c:pt idx="12">
                  <c:v>190</c:v>
                </c:pt>
                <c:pt idx="13">
                  <c:v>190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2-44BB-F940-A25B-AE63EB670AA1}"/>
            </c:ext>
          </c:extLst>
        </c:ser>
        <c:ser>
          <c:idx val="3"/>
          <c:order val="3"/>
          <c:tx>
            <c:strRef>
              <c:f>Sheet1!$E$1</c:f>
              <c:strCache>
                <c:ptCount val="1"/>
                <c:pt idx="0">
                  <c:v>Real Time Energy Purchase</c:v>
                </c:pt>
              </c:strCache>
            </c:strRef>
          </c:tx>
          <c:spPr>
            <a:ln w="25400" cap="rnd">
              <a:solidFill>
                <a:schemeClr val="accent4">
                  <a:lumMod val="50000"/>
                  <a:alpha val="75000"/>
                </a:schemeClr>
              </a:solidFill>
              <a:round/>
            </a:ln>
            <a:effectLst/>
          </c:spPr>
          <c:marker>
            <c:symbol val="none"/>
          </c:marker>
          <c:xVal>
            <c:numRef>
              <c:f>Sheet1!$A$2:$A$49</c:f>
              <c:numCache>
                <c:formatCode>m/d/yy\ h:mm</c:formatCode>
                <c:ptCount val="48"/>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Sheet1!$E$2:$E$49</c:f>
              <c:numCache>
                <c:formatCode>General</c:formatCode>
                <c:ptCount val="48"/>
                <c:pt idx="0">
                  <c:v>0</c:v>
                </c:pt>
                <c:pt idx="1">
                  <c:v>0</c:v>
                </c:pt>
                <c:pt idx="2">
                  <c:v>189.9</c:v>
                </c:pt>
                <c:pt idx="3">
                  <c:v>189.9</c:v>
                </c:pt>
                <c:pt idx="4">
                  <c:v>190</c:v>
                </c:pt>
                <c:pt idx="5">
                  <c:v>190</c:v>
                </c:pt>
                <c:pt idx="6">
                  <c:v>0</c:v>
                </c:pt>
                <c:pt idx="7">
                  <c:v>0</c:v>
                </c:pt>
                <c:pt idx="8">
                  <c:v>0</c:v>
                </c:pt>
                <c:pt idx="9">
                  <c:v>0</c:v>
                </c:pt>
                <c:pt idx="10">
                  <c:v>0</c:v>
                </c:pt>
                <c:pt idx="11">
                  <c:v>0</c:v>
                </c:pt>
                <c:pt idx="12">
                  <c:v>0</c:v>
                </c:pt>
                <c:pt idx="13">
                  <c:v>0</c:v>
                </c:pt>
                <c:pt idx="14">
                  <c:v>0</c:v>
                </c:pt>
                <c:pt idx="15">
                  <c:v>0</c:v>
                </c:pt>
                <c:pt idx="16">
                  <c:v>190</c:v>
                </c:pt>
                <c:pt idx="17">
                  <c:v>190</c:v>
                </c:pt>
                <c:pt idx="18">
                  <c:v>0</c:v>
                </c:pt>
                <c:pt idx="19">
                  <c:v>0</c:v>
                </c:pt>
                <c:pt idx="20">
                  <c:v>0</c:v>
                </c:pt>
                <c:pt idx="21">
                  <c:v>0</c:v>
                </c:pt>
                <c:pt idx="22">
                  <c:v>95</c:v>
                </c:pt>
                <c:pt idx="23">
                  <c:v>95</c:v>
                </c:pt>
                <c:pt idx="24">
                  <c:v>0</c:v>
                </c:pt>
                <c:pt idx="25">
                  <c:v>0</c:v>
                </c:pt>
                <c:pt idx="26">
                  <c:v>0</c:v>
                </c:pt>
                <c:pt idx="27">
                  <c:v>0</c:v>
                </c:pt>
                <c:pt idx="28">
                  <c:v>0</c:v>
                </c:pt>
                <c:pt idx="29">
                  <c:v>0</c:v>
                </c:pt>
                <c:pt idx="30">
                  <c:v>0</c:v>
                </c:pt>
                <c:pt idx="31">
                  <c:v>0</c:v>
                </c:pt>
                <c:pt idx="32">
                  <c:v>0</c:v>
                </c:pt>
                <c:pt idx="33">
                  <c:v>0</c:v>
                </c:pt>
                <c:pt idx="34">
                  <c:v>95</c:v>
                </c:pt>
                <c:pt idx="35">
                  <c:v>95</c:v>
                </c:pt>
                <c:pt idx="36">
                  <c:v>0</c:v>
                </c:pt>
                <c:pt idx="37">
                  <c:v>0</c:v>
                </c:pt>
                <c:pt idx="38">
                  <c:v>0</c:v>
                </c:pt>
                <c:pt idx="39">
                  <c:v>0</c:v>
                </c:pt>
                <c:pt idx="40">
                  <c:v>0</c:v>
                </c:pt>
                <c:pt idx="41">
                  <c:v>0</c:v>
                </c:pt>
                <c:pt idx="42">
                  <c:v>13.6</c:v>
                </c:pt>
                <c:pt idx="43">
                  <c:v>13.6</c:v>
                </c:pt>
                <c:pt idx="44">
                  <c:v>0</c:v>
                </c:pt>
                <c:pt idx="45">
                  <c:v>0</c:v>
                </c:pt>
                <c:pt idx="46">
                  <c:v>0</c:v>
                </c:pt>
                <c:pt idx="47">
                  <c:v>0</c:v>
                </c:pt>
              </c:numCache>
            </c:numRef>
          </c:yVal>
          <c:smooth val="0"/>
          <c:extLst>
            <c:ext xmlns:c16="http://schemas.microsoft.com/office/drawing/2014/chart" uri="{C3380CC4-5D6E-409C-BE32-E72D297353CC}">
              <c16:uniqueId val="{00000003-44BB-F940-A25B-AE63EB670AA1}"/>
            </c:ext>
          </c:extLst>
        </c:ser>
        <c:dLbls>
          <c:showLegendKey val="0"/>
          <c:showVal val="0"/>
          <c:showCatName val="0"/>
          <c:showSerName val="0"/>
          <c:showPercent val="0"/>
          <c:showBubbleSize val="0"/>
        </c:dLbls>
        <c:axId val="203419423"/>
        <c:axId val="203127951"/>
      </c:scatterChart>
      <c:valAx>
        <c:axId val="203419423"/>
        <c:scaling>
          <c:orientation val="minMax"/>
          <c:max val="44792.4"/>
          <c:min val="44792"/>
        </c:scaling>
        <c:delete val="0"/>
        <c:axPos val="b"/>
        <c:numFmt formatCode="m/d/yy\ h:mm" sourceLinked="1"/>
        <c:majorTickMark val="out"/>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127951"/>
        <c:crosses val="autoZero"/>
        <c:crossBetween val="midCat"/>
        <c:majorUnit val="0.25"/>
      </c:valAx>
      <c:valAx>
        <c:axId val="203127951"/>
        <c:scaling>
          <c:orientation val="minMax"/>
          <c:max val="3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a:solidFill>
                      <a:srgbClr val="000000"/>
                    </a:solidFill>
                    <a:latin typeface="Noto Sans" panose="020B0502040504020204" pitchFamily="34" charset="0"/>
                    <a:ea typeface="Noto Sans" panose="020B0502040504020204" pitchFamily="34" charset="0"/>
                    <a:cs typeface="Noto Sans" panose="020B0502040504020204" pitchFamily="34" charset="0"/>
                  </a:rPr>
                  <a:t>Award (MW)</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chemeClr val="bg1">
            <a:lumMod val="95000"/>
          </a:schemeClr>
        </a:solidFill>
        <a:ln>
          <a:noFill/>
        </a:ln>
        <a:effectLst/>
      </c:spPr>
    </c:plotArea>
    <c:legend>
      <c:legendPos val="r"/>
      <c:layout>
        <c:manualLayout>
          <c:xMode val="edge"/>
          <c:yMode val="edge"/>
          <c:x val="0.12917551307043226"/>
          <c:y val="4.9191855051235606E-2"/>
          <c:w val="0.76680139163232586"/>
          <c:h val="0.16124271939202992"/>
        </c:manualLayout>
      </c:layout>
      <c:overlay val="0"/>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247268550105976"/>
          <c:y val="4.6183078308667941E-2"/>
          <c:w val="0.7618699506244303"/>
          <c:h val="0.77824363936809893"/>
        </c:manualLayout>
      </c:layout>
      <c:scatterChart>
        <c:scatterStyle val="lineMarker"/>
        <c:varyColors val="0"/>
        <c:ser>
          <c:idx val="4"/>
          <c:order val="0"/>
          <c:tx>
            <c:strRef>
              <c:f>Sheet1!$F$1</c:f>
              <c:strCache>
                <c:ptCount val="1"/>
                <c:pt idx="0">
                  <c:v>Regulation Up (Load)</c:v>
                </c:pt>
              </c:strCache>
            </c:strRef>
          </c:tx>
          <c:spPr>
            <a:ln w="19050" cap="rnd">
              <a:solidFill>
                <a:schemeClr val="accent2">
                  <a:lumMod val="50000"/>
                  <a:alpha val="75000"/>
                </a:schemeClr>
              </a:solidFill>
              <a:round/>
            </a:ln>
            <a:effectLst/>
          </c:spPr>
          <c:marker>
            <c:symbol val="none"/>
          </c:marker>
          <c:xVal>
            <c:numRef>
              <c:f>Sheet1!$A$2:$A$49</c:f>
              <c:numCache>
                <c:formatCode>m/d/yy\ h:mm;@</c:formatCode>
                <c:ptCount val="48"/>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Sheet1!$F$2:$F$49</c:f>
              <c:numCache>
                <c:formatCode>General</c:formatCode>
                <c:ptCount val="48"/>
                <c:pt idx="0">
                  <c:v>0</c:v>
                </c:pt>
                <c:pt idx="1">
                  <c:v>0</c:v>
                </c:pt>
                <c:pt idx="2">
                  <c:v>0</c:v>
                </c:pt>
                <c:pt idx="3">
                  <c:v>0</c:v>
                </c:pt>
                <c:pt idx="4">
                  <c:v>0</c:v>
                </c:pt>
                <c:pt idx="5">
                  <c:v>0</c:v>
                </c:pt>
                <c:pt idx="6">
                  <c:v>0</c:v>
                </c:pt>
                <c:pt idx="7">
                  <c:v>0</c:v>
                </c:pt>
                <c:pt idx="8">
                  <c:v>94.9</c:v>
                </c:pt>
                <c:pt idx="9">
                  <c:v>94.9</c:v>
                </c:pt>
                <c:pt idx="10">
                  <c:v>0</c:v>
                </c:pt>
                <c:pt idx="11">
                  <c:v>0</c:v>
                </c:pt>
                <c:pt idx="12">
                  <c:v>0</c:v>
                </c:pt>
                <c:pt idx="13">
                  <c:v>0</c:v>
                </c:pt>
                <c:pt idx="14">
                  <c:v>0</c:v>
                </c:pt>
                <c:pt idx="15">
                  <c:v>0</c:v>
                </c:pt>
                <c:pt idx="16">
                  <c:v>0</c:v>
                </c:pt>
                <c:pt idx="17">
                  <c:v>0</c:v>
                </c:pt>
                <c:pt idx="18">
                  <c:v>0</c:v>
                </c:pt>
                <c:pt idx="19">
                  <c:v>0</c:v>
                </c:pt>
                <c:pt idx="20">
                  <c:v>0</c:v>
                </c:pt>
                <c:pt idx="21">
                  <c:v>0</c:v>
                </c:pt>
                <c:pt idx="22">
                  <c:v>95</c:v>
                </c:pt>
                <c:pt idx="23">
                  <c:v>95</c:v>
                </c:pt>
                <c:pt idx="24">
                  <c:v>0</c:v>
                </c:pt>
                <c:pt idx="25">
                  <c:v>0</c:v>
                </c:pt>
                <c:pt idx="26">
                  <c:v>0</c:v>
                </c:pt>
                <c:pt idx="27">
                  <c:v>0</c:v>
                </c:pt>
                <c:pt idx="28">
                  <c:v>0</c:v>
                </c:pt>
                <c:pt idx="29">
                  <c:v>0</c:v>
                </c:pt>
                <c:pt idx="30">
                  <c:v>0</c:v>
                </c:pt>
                <c:pt idx="31">
                  <c:v>0</c:v>
                </c:pt>
                <c:pt idx="32">
                  <c:v>0</c:v>
                </c:pt>
                <c:pt idx="33">
                  <c:v>0</c:v>
                </c:pt>
                <c:pt idx="34">
                  <c:v>21.1</c:v>
                </c:pt>
                <c:pt idx="35">
                  <c:v>21.1</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4-B0AC-CC43-9A7F-C95EB8C06D65}"/>
            </c:ext>
          </c:extLst>
        </c:ser>
        <c:ser>
          <c:idx val="5"/>
          <c:order val="1"/>
          <c:tx>
            <c:strRef>
              <c:f>Sheet1!$G$1</c:f>
              <c:strCache>
                <c:ptCount val="1"/>
                <c:pt idx="0">
                  <c:v>Regulation Up (Gen.)</c:v>
                </c:pt>
              </c:strCache>
            </c:strRef>
          </c:tx>
          <c:spPr>
            <a:ln w="25400" cap="rnd">
              <a:solidFill>
                <a:schemeClr val="accent2">
                  <a:lumMod val="50000"/>
                  <a:alpha val="75000"/>
                </a:schemeClr>
              </a:solidFill>
              <a:prstDash val="sysDot"/>
              <a:round/>
            </a:ln>
            <a:effectLst/>
          </c:spPr>
          <c:marker>
            <c:symbol val="none"/>
          </c:marker>
          <c:xVal>
            <c:numRef>
              <c:f>Sheet1!$A$2:$A$49</c:f>
              <c:numCache>
                <c:formatCode>m/d/yy\ h:mm;@</c:formatCode>
                <c:ptCount val="48"/>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Sheet1!$G$2:$G$49</c:f>
              <c:numCache>
                <c:formatCode>General</c:formatCode>
                <c:ptCount val="48"/>
                <c:pt idx="0">
                  <c:v>0</c:v>
                </c:pt>
                <c:pt idx="1">
                  <c:v>0</c:v>
                </c:pt>
                <c:pt idx="2">
                  <c:v>0</c:v>
                </c:pt>
                <c:pt idx="3">
                  <c:v>0</c:v>
                </c:pt>
                <c:pt idx="4">
                  <c:v>0</c:v>
                </c:pt>
                <c:pt idx="5">
                  <c:v>0</c:v>
                </c:pt>
                <c:pt idx="6">
                  <c:v>144.5</c:v>
                </c:pt>
                <c:pt idx="7">
                  <c:v>144.5</c:v>
                </c:pt>
                <c:pt idx="8">
                  <c:v>0</c:v>
                </c:pt>
                <c:pt idx="9">
                  <c:v>0</c:v>
                </c:pt>
                <c:pt idx="10">
                  <c:v>0</c:v>
                </c:pt>
                <c:pt idx="11">
                  <c:v>0</c:v>
                </c:pt>
                <c:pt idx="12">
                  <c:v>0</c:v>
                </c:pt>
                <c:pt idx="13">
                  <c:v>0</c:v>
                </c:pt>
                <c:pt idx="14">
                  <c:v>0</c:v>
                </c:pt>
                <c:pt idx="15">
                  <c:v>0</c:v>
                </c:pt>
                <c:pt idx="16">
                  <c:v>0</c:v>
                </c:pt>
                <c:pt idx="17">
                  <c:v>0</c:v>
                </c:pt>
                <c:pt idx="18">
                  <c:v>189.9</c:v>
                </c:pt>
                <c:pt idx="19">
                  <c:v>189.9</c:v>
                </c:pt>
                <c:pt idx="20">
                  <c:v>190</c:v>
                </c:pt>
                <c:pt idx="21">
                  <c:v>190</c:v>
                </c:pt>
                <c:pt idx="22">
                  <c:v>0</c:v>
                </c:pt>
                <c:pt idx="23">
                  <c:v>0</c:v>
                </c:pt>
                <c:pt idx="24">
                  <c:v>190</c:v>
                </c:pt>
                <c:pt idx="25">
                  <c:v>190</c:v>
                </c:pt>
                <c:pt idx="26">
                  <c:v>189.9</c:v>
                </c:pt>
                <c:pt idx="27">
                  <c:v>189.9</c:v>
                </c:pt>
                <c:pt idx="28">
                  <c:v>190</c:v>
                </c:pt>
                <c:pt idx="29">
                  <c:v>190</c:v>
                </c:pt>
                <c:pt idx="30">
                  <c:v>0</c:v>
                </c:pt>
                <c:pt idx="31">
                  <c:v>0</c:v>
                </c:pt>
                <c:pt idx="32">
                  <c:v>74.2</c:v>
                </c:pt>
                <c:pt idx="33">
                  <c:v>74.2</c:v>
                </c:pt>
                <c:pt idx="34">
                  <c:v>0</c:v>
                </c:pt>
                <c:pt idx="35">
                  <c:v>0</c:v>
                </c:pt>
                <c:pt idx="36">
                  <c:v>190</c:v>
                </c:pt>
                <c:pt idx="37">
                  <c:v>190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5-B0AC-CC43-9A7F-C95EB8C06D65}"/>
            </c:ext>
          </c:extLst>
        </c:ser>
        <c:ser>
          <c:idx val="6"/>
          <c:order val="2"/>
          <c:tx>
            <c:strRef>
              <c:f>Sheet1!$H$1</c:f>
              <c:strCache>
                <c:ptCount val="1"/>
                <c:pt idx="0">
                  <c:v>Regulation Down (Load)</c:v>
                </c:pt>
              </c:strCache>
            </c:strRef>
          </c:tx>
          <c:spPr>
            <a:ln w="19050" cap="rnd">
              <a:solidFill>
                <a:schemeClr val="accent4">
                  <a:lumMod val="75000"/>
                  <a:alpha val="75000"/>
                </a:schemeClr>
              </a:solidFill>
              <a:round/>
            </a:ln>
            <a:effectLst/>
          </c:spPr>
          <c:marker>
            <c:symbol val="none"/>
          </c:marker>
          <c:xVal>
            <c:numRef>
              <c:f>Sheet1!$A$2:$A$49</c:f>
              <c:numCache>
                <c:formatCode>m/d/yy\ h:mm;@</c:formatCode>
                <c:ptCount val="48"/>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Sheet1!$H$2:$H$49</c:f>
              <c:numCache>
                <c:formatCode>General</c:formatCode>
                <c:ptCount val="4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190</c:v>
                </c:pt>
                <c:pt idx="41">
                  <c:v>190</c:v>
                </c:pt>
                <c:pt idx="42">
                  <c:v>176.3</c:v>
                </c:pt>
                <c:pt idx="43">
                  <c:v>176.3</c:v>
                </c:pt>
                <c:pt idx="44">
                  <c:v>0</c:v>
                </c:pt>
                <c:pt idx="45">
                  <c:v>0</c:v>
                </c:pt>
                <c:pt idx="46">
                  <c:v>190</c:v>
                </c:pt>
                <c:pt idx="47">
                  <c:v>190</c:v>
                </c:pt>
              </c:numCache>
            </c:numRef>
          </c:yVal>
          <c:smooth val="0"/>
          <c:extLst>
            <c:ext xmlns:c16="http://schemas.microsoft.com/office/drawing/2014/chart" uri="{C3380CC4-5D6E-409C-BE32-E72D297353CC}">
              <c16:uniqueId val="{00000006-B0AC-CC43-9A7F-C95EB8C06D65}"/>
            </c:ext>
          </c:extLst>
        </c:ser>
        <c:ser>
          <c:idx val="7"/>
          <c:order val="3"/>
          <c:tx>
            <c:strRef>
              <c:f>Sheet1!$I$1</c:f>
              <c:strCache>
                <c:ptCount val="1"/>
                <c:pt idx="0">
                  <c:v>Regulation Down (Gen.)</c:v>
                </c:pt>
              </c:strCache>
            </c:strRef>
          </c:tx>
          <c:spPr>
            <a:ln w="25400" cap="rnd">
              <a:solidFill>
                <a:schemeClr val="accent4">
                  <a:lumMod val="75000"/>
                  <a:alpha val="75000"/>
                </a:schemeClr>
              </a:solidFill>
              <a:prstDash val="sysDot"/>
              <a:round/>
            </a:ln>
            <a:effectLst/>
          </c:spPr>
          <c:marker>
            <c:symbol val="none"/>
          </c:marker>
          <c:xVal>
            <c:numRef>
              <c:f>Sheet1!$A$2:$A$49</c:f>
              <c:numCache>
                <c:formatCode>m/d/yy\ h:mm;@</c:formatCode>
                <c:ptCount val="48"/>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Sheet1!$I$2:$I$49</c:f>
              <c:numCache>
                <c:formatCode>General</c:formatCode>
                <c:ptCount val="48"/>
                <c:pt idx="0">
                  <c:v>95</c:v>
                </c:pt>
                <c:pt idx="1">
                  <c:v>95</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75.900000000000006</c:v>
                </c:pt>
                <c:pt idx="39">
                  <c:v>75.900000000000006</c:v>
                </c:pt>
                <c:pt idx="40">
                  <c:v>0</c:v>
                </c:pt>
                <c:pt idx="41">
                  <c:v>0</c:v>
                </c:pt>
                <c:pt idx="42">
                  <c:v>0</c:v>
                </c:pt>
                <c:pt idx="43">
                  <c:v>0</c:v>
                </c:pt>
                <c:pt idx="44">
                  <c:v>95</c:v>
                </c:pt>
                <c:pt idx="45">
                  <c:v>95</c:v>
                </c:pt>
                <c:pt idx="46">
                  <c:v>0</c:v>
                </c:pt>
                <c:pt idx="47">
                  <c:v>0</c:v>
                </c:pt>
              </c:numCache>
            </c:numRef>
          </c:yVal>
          <c:smooth val="0"/>
          <c:extLst>
            <c:ext xmlns:c16="http://schemas.microsoft.com/office/drawing/2014/chart" uri="{C3380CC4-5D6E-409C-BE32-E72D297353CC}">
              <c16:uniqueId val="{00000007-B0AC-CC43-9A7F-C95EB8C06D65}"/>
            </c:ext>
          </c:extLst>
        </c:ser>
        <c:ser>
          <c:idx val="8"/>
          <c:order val="4"/>
          <c:tx>
            <c:strRef>
              <c:f>Sheet1!$J$1</c:f>
              <c:strCache>
                <c:ptCount val="1"/>
                <c:pt idx="0">
                  <c:v>Responsive Reserve (Load)</c:v>
                </c:pt>
              </c:strCache>
            </c:strRef>
          </c:tx>
          <c:spPr>
            <a:ln w="25400" cap="rnd">
              <a:solidFill>
                <a:srgbClr val="000000">
                  <a:alpha val="75000"/>
                </a:srgbClr>
              </a:solidFill>
              <a:round/>
            </a:ln>
            <a:effectLst/>
          </c:spPr>
          <c:marker>
            <c:symbol val="none"/>
          </c:marker>
          <c:xVal>
            <c:numRef>
              <c:f>Sheet1!$A$2:$A$49</c:f>
              <c:numCache>
                <c:formatCode>m/d/yy\ h:mm;@</c:formatCode>
                <c:ptCount val="48"/>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Sheet1!$J$2:$J$49</c:f>
              <c:numCache>
                <c:formatCode>General</c:formatCode>
                <c:ptCount val="4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73.8</c:v>
                </c:pt>
                <c:pt idx="35">
                  <c:v>73.8</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8-B0AC-CC43-9A7F-C95EB8C06D65}"/>
            </c:ext>
          </c:extLst>
        </c:ser>
        <c:ser>
          <c:idx val="9"/>
          <c:order val="5"/>
          <c:tx>
            <c:strRef>
              <c:f>Sheet1!$K$1</c:f>
              <c:strCache>
                <c:ptCount val="1"/>
                <c:pt idx="0">
                  <c:v>Responsive Reserve (Gen.)</c:v>
                </c:pt>
              </c:strCache>
            </c:strRef>
          </c:tx>
          <c:spPr>
            <a:ln w="25400" cap="rnd">
              <a:solidFill>
                <a:srgbClr val="000000">
                  <a:alpha val="75000"/>
                </a:srgbClr>
              </a:solidFill>
              <a:prstDash val="sysDot"/>
              <a:round/>
            </a:ln>
            <a:effectLst/>
          </c:spPr>
          <c:marker>
            <c:symbol val="none"/>
          </c:marker>
          <c:xVal>
            <c:numRef>
              <c:f>Sheet1!$A$2:$A$49</c:f>
              <c:numCache>
                <c:formatCode>m/d/yy\ h:mm;@</c:formatCode>
                <c:ptCount val="48"/>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Sheet1!$K$2:$K$49</c:f>
              <c:numCache>
                <c:formatCode>General</c:formatCode>
                <c:ptCount val="48"/>
                <c:pt idx="0">
                  <c:v>0</c:v>
                </c:pt>
                <c:pt idx="1">
                  <c:v>0</c:v>
                </c:pt>
                <c:pt idx="2">
                  <c:v>38</c:v>
                </c:pt>
                <c:pt idx="3">
                  <c:v>38</c:v>
                </c:pt>
                <c:pt idx="4">
                  <c:v>38</c:v>
                </c:pt>
                <c:pt idx="5">
                  <c:v>38</c:v>
                </c:pt>
                <c:pt idx="6">
                  <c:v>0</c:v>
                </c:pt>
                <c:pt idx="7">
                  <c:v>0</c:v>
                </c:pt>
                <c:pt idx="8">
                  <c:v>37.9</c:v>
                </c:pt>
                <c:pt idx="9">
                  <c:v>37.9</c:v>
                </c:pt>
                <c:pt idx="10">
                  <c:v>0</c:v>
                </c:pt>
                <c:pt idx="11">
                  <c:v>0</c:v>
                </c:pt>
                <c:pt idx="12">
                  <c:v>0</c:v>
                </c:pt>
                <c:pt idx="13">
                  <c:v>0</c:v>
                </c:pt>
                <c:pt idx="14">
                  <c:v>37.9</c:v>
                </c:pt>
                <c:pt idx="15">
                  <c:v>37.9</c:v>
                </c:pt>
                <c:pt idx="16">
                  <c:v>38</c:v>
                </c:pt>
                <c:pt idx="17">
                  <c:v>38</c:v>
                </c:pt>
                <c:pt idx="18">
                  <c:v>0</c:v>
                </c:pt>
                <c:pt idx="19">
                  <c:v>0</c:v>
                </c:pt>
                <c:pt idx="20">
                  <c:v>0</c:v>
                </c:pt>
                <c:pt idx="21">
                  <c:v>0</c:v>
                </c:pt>
                <c:pt idx="22">
                  <c:v>37.9</c:v>
                </c:pt>
                <c:pt idx="23">
                  <c:v>37.9</c:v>
                </c:pt>
                <c:pt idx="24">
                  <c:v>0</c:v>
                </c:pt>
                <c:pt idx="25">
                  <c:v>0</c:v>
                </c:pt>
                <c:pt idx="26">
                  <c:v>0</c:v>
                </c:pt>
                <c:pt idx="27">
                  <c:v>0</c:v>
                </c:pt>
                <c:pt idx="28">
                  <c:v>0</c:v>
                </c:pt>
                <c:pt idx="29">
                  <c:v>0</c:v>
                </c:pt>
                <c:pt idx="30">
                  <c:v>0</c:v>
                </c:pt>
                <c:pt idx="31">
                  <c:v>0</c:v>
                </c:pt>
                <c:pt idx="32">
                  <c:v>0</c:v>
                </c:pt>
                <c:pt idx="33">
                  <c:v>0</c:v>
                </c:pt>
                <c:pt idx="34">
                  <c:v>38</c:v>
                </c:pt>
                <c:pt idx="35">
                  <c:v>38</c:v>
                </c:pt>
                <c:pt idx="36">
                  <c:v>0</c:v>
                </c:pt>
                <c:pt idx="37">
                  <c:v>0</c:v>
                </c:pt>
                <c:pt idx="38">
                  <c:v>38</c:v>
                </c:pt>
                <c:pt idx="39">
                  <c:v>38</c:v>
                </c:pt>
                <c:pt idx="40">
                  <c:v>38</c:v>
                </c:pt>
                <c:pt idx="41">
                  <c:v>38</c:v>
                </c:pt>
                <c:pt idx="42">
                  <c:v>38</c:v>
                </c:pt>
                <c:pt idx="43">
                  <c:v>38</c:v>
                </c:pt>
                <c:pt idx="44">
                  <c:v>0</c:v>
                </c:pt>
                <c:pt idx="45">
                  <c:v>0</c:v>
                </c:pt>
                <c:pt idx="46">
                  <c:v>38</c:v>
                </c:pt>
                <c:pt idx="47">
                  <c:v>38</c:v>
                </c:pt>
              </c:numCache>
            </c:numRef>
          </c:yVal>
          <c:smooth val="0"/>
          <c:extLst>
            <c:ext xmlns:c16="http://schemas.microsoft.com/office/drawing/2014/chart" uri="{C3380CC4-5D6E-409C-BE32-E72D297353CC}">
              <c16:uniqueId val="{00000009-B0AC-CC43-9A7F-C95EB8C06D65}"/>
            </c:ext>
          </c:extLst>
        </c:ser>
        <c:dLbls>
          <c:showLegendKey val="0"/>
          <c:showVal val="0"/>
          <c:showCatName val="0"/>
          <c:showSerName val="0"/>
          <c:showPercent val="0"/>
          <c:showBubbleSize val="0"/>
        </c:dLbls>
        <c:axId val="203419423"/>
        <c:axId val="203127951"/>
      </c:scatterChart>
      <c:valAx>
        <c:axId val="203419423"/>
        <c:scaling>
          <c:orientation val="minMax"/>
          <c:max val="44792.4"/>
          <c:min val="44792"/>
        </c:scaling>
        <c:delete val="0"/>
        <c:axPos val="b"/>
        <c:numFmt formatCode="m/d/yy\ h:mm;@" sourceLinked="1"/>
        <c:majorTickMark val="out"/>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127951"/>
        <c:crosses val="autoZero"/>
        <c:crossBetween val="midCat"/>
        <c:majorUnit val="0.25"/>
      </c:valAx>
      <c:valAx>
        <c:axId val="203127951"/>
        <c:scaling>
          <c:orientation val="minMax"/>
          <c:max val="4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a:solidFill>
                      <a:srgbClr val="000000"/>
                    </a:solidFill>
                    <a:latin typeface="Noto Sans" panose="020B0502040504020204" pitchFamily="34" charset="0"/>
                    <a:ea typeface="Noto Sans" panose="020B0502040504020204" pitchFamily="34" charset="0"/>
                    <a:cs typeface="Noto Sans" panose="020B0502040504020204" pitchFamily="34" charset="0"/>
                  </a:rPr>
                  <a:t>Award (MW)</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chemeClr val="bg1">
            <a:lumMod val="95000"/>
          </a:schemeClr>
        </a:solidFill>
        <a:ln>
          <a:noFill/>
        </a:ln>
        <a:effectLst/>
      </c:spPr>
    </c:plotArea>
    <c:legend>
      <c:legendPos val="r"/>
      <c:layout>
        <c:manualLayout>
          <c:xMode val="edge"/>
          <c:yMode val="edge"/>
          <c:x val="0.14535330181696124"/>
          <c:y val="6.0191737417861699E-2"/>
          <c:w val="0.44785650954710071"/>
          <c:h val="0.44197148973571582"/>
        </c:manualLayout>
      </c:layout>
      <c:overlay val="0"/>
      <c:spPr>
        <a:noFill/>
        <a:ln>
          <a:noFill/>
        </a:ln>
        <a:effectLst/>
      </c:spPr>
      <c:txPr>
        <a:bodyPr rot="0" spcFirstLastPara="1" vertOverflow="ellipsis" vert="horz" wrap="square" anchor="ctr" anchorCtr="1"/>
        <a:lstStyle/>
        <a:p>
          <a:pPr>
            <a:defRPr sz="12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a:solidFill>
                  <a:srgbClr val="000000"/>
                </a:solidFill>
                <a:latin typeface="Noto Sans" panose="020B0502040504020204" pitchFamily="34" charset="0"/>
                <a:ea typeface="Noto Sans" panose="020B0502040504020204" pitchFamily="34" charset="0"/>
                <a:cs typeface="Noto Sans" panose="020B0502040504020204" pitchFamily="34" charset="0"/>
              </a:rPr>
              <a:t>Revenue</a:t>
            </a:r>
          </a:p>
        </c:rich>
      </c:tx>
      <c:layout>
        <c:manualLayout>
          <c:xMode val="edge"/>
          <c:yMode val="edge"/>
          <c:x val="0.41689149346311799"/>
          <c:y val="5.695179149366163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autoTitleDeleted val="0"/>
    <c:plotArea>
      <c:layout/>
      <c:pieChart>
        <c:varyColors val="1"/>
        <c:ser>
          <c:idx val="0"/>
          <c:order val="0"/>
          <c:tx>
            <c:strRef>
              <c:f>Sheet1!$B$1</c:f>
              <c:strCache>
                <c:ptCount val="1"/>
                <c:pt idx="0">
                  <c:v>revenue</c:v>
                </c:pt>
              </c:strCache>
            </c:strRef>
          </c:tx>
          <c:dPt>
            <c:idx val="0"/>
            <c:bubble3D val="0"/>
            <c:spPr>
              <a:solidFill>
                <a:schemeClr val="tx1">
                  <a:lumMod val="60000"/>
                  <a:lumOff val="40000"/>
                </a:schemeClr>
              </a:solidFill>
              <a:ln w="19050">
                <a:solidFill>
                  <a:schemeClr val="lt1"/>
                </a:solidFill>
              </a:ln>
              <a:effectLst/>
            </c:spPr>
            <c:extLst>
              <c:ext xmlns:c16="http://schemas.microsoft.com/office/drawing/2014/chart" uri="{C3380CC4-5D6E-409C-BE32-E72D297353CC}">
                <c16:uniqueId val="{00000003-464D-8F4E-98F8-9A97DA0016C4}"/>
              </c:ext>
            </c:extLst>
          </c:dPt>
          <c:dPt>
            <c:idx val="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04-464D-8F4E-98F8-9A97DA0016C4}"/>
              </c:ext>
            </c:extLst>
          </c:dPt>
          <c:dPt>
            <c:idx val="2"/>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5-464D-8F4E-98F8-9A97DA0016C4}"/>
              </c:ext>
            </c:extLst>
          </c:dPt>
          <c:dPt>
            <c:idx val="3"/>
            <c:bubble3D val="0"/>
            <c:spPr>
              <a:solidFill>
                <a:schemeClr val="accent4">
                  <a:lumMod val="75000"/>
                </a:schemeClr>
              </a:solidFill>
              <a:ln w="19050">
                <a:solidFill>
                  <a:schemeClr val="lt1"/>
                </a:solidFill>
              </a:ln>
              <a:effectLst/>
            </c:spPr>
            <c:extLst>
              <c:ext xmlns:c16="http://schemas.microsoft.com/office/drawing/2014/chart" uri="{C3380CC4-5D6E-409C-BE32-E72D297353CC}">
                <c16:uniqueId val="{00000006-464D-8F4E-98F8-9A97DA0016C4}"/>
              </c:ext>
            </c:extLst>
          </c:dPt>
          <c:dPt>
            <c:idx val="4"/>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7-464D-8F4E-98F8-9A97DA0016C4}"/>
              </c:ext>
            </c:extLst>
          </c:dPt>
          <c:dLbls>
            <c:dLbl>
              <c:idx val="3"/>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showLegendKey val="0"/>
              <c:showVal val="0"/>
              <c:showCatName val="1"/>
              <c:showSerName val="0"/>
              <c:showPercent val="1"/>
              <c:showBubbleSize val="0"/>
              <c:extLst>
                <c:ext xmlns:c16="http://schemas.microsoft.com/office/drawing/2014/chart" uri="{C3380CC4-5D6E-409C-BE32-E72D297353CC}">
                  <c16:uniqueId val="{00000006-464D-8F4E-98F8-9A97DA0016C4}"/>
                </c:ext>
              </c:extLst>
            </c:dLbl>
            <c:dLbl>
              <c:idx val="4"/>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showLegendKey val="0"/>
              <c:showVal val="0"/>
              <c:showCatName val="1"/>
              <c:showSerName val="0"/>
              <c:showPercent val="1"/>
              <c:showBubbleSize val="0"/>
              <c:extLst>
                <c:ext xmlns:c16="http://schemas.microsoft.com/office/drawing/2014/chart" uri="{C3380CC4-5D6E-409C-BE32-E72D297353CC}">
                  <c16:uniqueId val="{00000007-464D-8F4E-98F8-9A97DA0016C4}"/>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Noto Sans" panose="020B0502040504020204" pitchFamily="34" charset="0"/>
                    <a:ea typeface="Noto Sans" panose="020B0502040504020204" pitchFamily="34" charset="0"/>
                    <a:cs typeface="Noto Sans" panose="020B0502040504020204" pitchFamily="34" charset="0"/>
                  </a:defRPr>
                </a:pPr>
                <a:endParaRPr lang="en-US"/>
              </a:p>
            </c:txPr>
            <c:showLegendKey val="0"/>
            <c:showVal val="0"/>
            <c:showCatName val="1"/>
            <c:showSerName val="0"/>
            <c:showPercent val="1"/>
            <c:showBubbleSize val="0"/>
            <c:showLeaderLines val="1"/>
            <c:leaderLines>
              <c:spPr>
                <a:ln w="9525" cap="flat" cmpd="sng" algn="ctr">
                  <a:solidFill>
                    <a:srgbClr val="000000"/>
                  </a:solidFill>
                  <a:round/>
                </a:ln>
                <a:effectLst/>
              </c:spPr>
            </c:leaderLines>
            <c:extLst>
              <c:ext xmlns:c15="http://schemas.microsoft.com/office/drawing/2012/chart" uri="{CE6537A1-D6FC-4f65-9D91-7224C49458BB}"/>
            </c:extLst>
          </c:dLbls>
          <c:cat>
            <c:strRef>
              <c:f>Sheet1!$A$2:$A$6</c:f>
              <c:strCache>
                <c:ptCount val="5"/>
                <c:pt idx="0">
                  <c:v>Day Ahead Energy</c:v>
                </c:pt>
                <c:pt idx="1">
                  <c:v>Real Time Energy</c:v>
                </c:pt>
                <c:pt idx="2">
                  <c:v>Regulation Up</c:v>
                </c:pt>
                <c:pt idx="3">
                  <c:v>Regulation Down</c:v>
                </c:pt>
                <c:pt idx="4">
                  <c:v>Responsive Reserve</c:v>
                </c:pt>
              </c:strCache>
            </c:strRef>
          </c:cat>
          <c:val>
            <c:numRef>
              <c:f>Sheet1!$B$2:$B$6</c:f>
              <c:numCache>
                <c:formatCode>General</c:formatCode>
                <c:ptCount val="5"/>
                <c:pt idx="0">
                  <c:v>15.898165879</c:v>
                </c:pt>
                <c:pt idx="1">
                  <c:v>25.8053085515071</c:v>
                </c:pt>
                <c:pt idx="2">
                  <c:v>19.251995242</c:v>
                </c:pt>
                <c:pt idx="3">
                  <c:v>5.8765696819999897</c:v>
                </c:pt>
                <c:pt idx="4">
                  <c:v>5.6140227819999904</c:v>
                </c:pt>
              </c:numCache>
            </c:numRef>
          </c:val>
          <c:extLst>
            <c:ext xmlns:c16="http://schemas.microsoft.com/office/drawing/2014/chart" uri="{C3380CC4-5D6E-409C-BE32-E72D297353CC}">
              <c16:uniqueId val="{00000000-464D-8F4E-98F8-9A97DA0016C4}"/>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a:solidFill>
                  <a:srgbClr val="000000"/>
                </a:solidFill>
                <a:latin typeface="Noto Sans" panose="020B0502040504020204" pitchFamily="34" charset="0"/>
                <a:ea typeface="Noto Sans" panose="020B0502040504020204" pitchFamily="34" charset="0"/>
                <a:cs typeface="Noto Sans" panose="020B0502040504020204" pitchFamily="34" charset="0"/>
              </a:rPr>
              <a:t>Cost</a:t>
            </a:r>
          </a:p>
        </c:rich>
      </c:tx>
      <c:layout>
        <c:manualLayout>
          <c:xMode val="edge"/>
          <c:yMode val="edge"/>
          <c:x val="0.45426629731277823"/>
          <c:y val="5.6951791493661634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autoTitleDeleted val="0"/>
    <c:plotArea>
      <c:layout/>
      <c:pieChart>
        <c:varyColors val="1"/>
        <c:ser>
          <c:idx val="0"/>
          <c:order val="0"/>
          <c:tx>
            <c:strRef>
              <c:f>Sheet1!$C$1</c:f>
              <c:strCache>
                <c:ptCount val="1"/>
                <c:pt idx="0">
                  <c:v>cost</c:v>
                </c:pt>
              </c:strCache>
            </c:strRef>
          </c:tx>
          <c:dPt>
            <c:idx val="0"/>
            <c:bubble3D val="0"/>
            <c:spPr>
              <a:solidFill>
                <a:schemeClr val="tx1">
                  <a:lumMod val="60000"/>
                  <a:lumOff val="40000"/>
                </a:schemeClr>
              </a:solidFill>
              <a:ln w="19050">
                <a:solidFill>
                  <a:schemeClr val="lt1"/>
                </a:solidFill>
              </a:ln>
              <a:effectLst/>
            </c:spPr>
            <c:extLst>
              <c:ext xmlns:c16="http://schemas.microsoft.com/office/drawing/2014/chart" uri="{C3380CC4-5D6E-409C-BE32-E72D297353CC}">
                <c16:uniqueId val="{00000001-391F-984E-AA35-863ADCEEBC53}"/>
              </c:ext>
            </c:extLst>
          </c:dPt>
          <c:dPt>
            <c:idx val="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03-391F-984E-AA35-863ADCEEBC5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Noto Sans" panose="020B0502040504020204" pitchFamily="34" charset="0"/>
                    <a:ea typeface="Noto Sans" panose="020B0502040504020204" pitchFamily="34" charset="0"/>
                    <a:cs typeface="Noto Sans" panose="020B0502040504020204" pitchFamily="34" charset="0"/>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Day Ahead Energy</c:v>
                </c:pt>
                <c:pt idx="1">
                  <c:v>Real Time Energy</c:v>
                </c:pt>
              </c:strCache>
            </c:strRef>
          </c:cat>
          <c:val>
            <c:numRef>
              <c:f>Sheet1!$C$2:$C$3</c:f>
              <c:numCache>
                <c:formatCode>General</c:formatCode>
                <c:ptCount val="2"/>
                <c:pt idx="0">
                  <c:v>4.3251395959999996</c:v>
                </c:pt>
                <c:pt idx="1">
                  <c:v>10.576007600651501</c:v>
                </c:pt>
              </c:numCache>
            </c:numRef>
          </c:val>
          <c:extLst>
            <c:ext xmlns:c16="http://schemas.microsoft.com/office/drawing/2014/chart" uri="{C3380CC4-5D6E-409C-BE32-E72D297353CC}">
              <c16:uniqueId val="{0000000A-391F-984E-AA35-863ADCEEBC53}"/>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19050" cap="rnd">
              <a:solidFill>
                <a:schemeClr val="accent2"/>
              </a:solidFill>
              <a:round/>
            </a:ln>
            <a:effectLst/>
          </c:spPr>
          <c:marker>
            <c:symbol val="circle"/>
            <c:size val="5"/>
            <c:spPr>
              <a:solidFill>
                <a:schemeClr val="accent2"/>
              </a:solidFill>
              <a:ln w="9525">
                <a:solidFill>
                  <a:schemeClr val="accent2"/>
                </a:solidFill>
              </a:ln>
              <a:effectLst/>
            </c:spPr>
          </c:marker>
          <c:dPt>
            <c:idx val="1"/>
            <c:marker>
              <c:symbol val="none"/>
            </c:marker>
            <c:bubble3D val="0"/>
            <c:spPr>
              <a:ln w="12700" cap="rnd">
                <a:solidFill>
                  <a:schemeClr val="bg1">
                    <a:lumMod val="75000"/>
                  </a:schemeClr>
                </a:solidFill>
                <a:prstDash val="dash"/>
                <a:round/>
              </a:ln>
              <a:effectLst/>
            </c:spPr>
            <c:extLst>
              <c:ext xmlns:c16="http://schemas.microsoft.com/office/drawing/2014/chart" uri="{C3380CC4-5D6E-409C-BE32-E72D297353CC}">
                <c16:uniqueId val="{00000007-9AED-1844-8B23-2B3246DE33F0}"/>
              </c:ext>
            </c:extLst>
          </c:dPt>
          <c:xVal>
            <c:numRef>
              <c:f>Sheet1!$C$2:$C$3</c:f>
              <c:numCache>
                <c:formatCode>General</c:formatCode>
                <c:ptCount val="2"/>
                <c:pt idx="0">
                  <c:v>365</c:v>
                </c:pt>
                <c:pt idx="1">
                  <c:v>365</c:v>
                </c:pt>
              </c:numCache>
            </c:numRef>
          </c:xVal>
          <c:yVal>
            <c:numRef>
              <c:f>Sheet1!$D$2:$D$3</c:f>
              <c:numCache>
                <c:formatCode>General</c:formatCode>
                <c:ptCount val="2"/>
                <c:pt idx="0">
                  <c:v>0</c:v>
                </c:pt>
                <c:pt idx="1">
                  <c:v>53.706000000000003</c:v>
                </c:pt>
              </c:numCache>
            </c:numRef>
          </c:yVal>
          <c:smooth val="0"/>
          <c:extLst>
            <c:ext xmlns:c16="http://schemas.microsoft.com/office/drawing/2014/chart" uri="{C3380CC4-5D6E-409C-BE32-E72D297353CC}">
              <c16:uniqueId val="{00000005-9AED-1844-8B23-2B3246DE33F0}"/>
            </c:ext>
          </c:extLst>
        </c:ser>
        <c:ser>
          <c:idx val="2"/>
          <c:order val="1"/>
          <c:spPr>
            <a:ln w="12700" cap="rnd">
              <a:solidFill>
                <a:schemeClr val="bg1">
                  <a:lumMod val="75000"/>
                </a:schemeClr>
              </a:solidFill>
              <a:prstDash val="dash"/>
              <a:round/>
            </a:ln>
            <a:effectLst/>
          </c:spPr>
          <c:marker>
            <c:symbol val="circle"/>
            <c:size val="5"/>
            <c:spPr>
              <a:solidFill>
                <a:schemeClr val="accent3"/>
              </a:solidFill>
              <a:ln w="9525">
                <a:solidFill>
                  <a:schemeClr val="accent3"/>
                </a:solidFill>
              </a:ln>
              <a:effectLst/>
            </c:spPr>
          </c:marker>
          <c:dPt>
            <c:idx val="1"/>
            <c:marker>
              <c:symbol val="none"/>
            </c:marker>
            <c:bubble3D val="0"/>
            <c:extLst>
              <c:ext xmlns:c16="http://schemas.microsoft.com/office/drawing/2014/chart" uri="{C3380CC4-5D6E-409C-BE32-E72D297353CC}">
                <c16:uniqueId val="{00000002-2538-0741-B7DD-47276DB562E9}"/>
              </c:ext>
            </c:extLst>
          </c:dPt>
          <c:xVal>
            <c:numRef>
              <c:f>Sheet1!$E$2:$E$3</c:f>
              <c:numCache>
                <c:formatCode>General</c:formatCode>
                <c:ptCount val="2"/>
                <c:pt idx="0">
                  <c:v>0</c:v>
                </c:pt>
                <c:pt idx="1">
                  <c:v>365</c:v>
                </c:pt>
              </c:numCache>
            </c:numRef>
          </c:xVal>
          <c:yVal>
            <c:numRef>
              <c:f>Sheet1!$F$2:$F$3</c:f>
              <c:numCache>
                <c:formatCode>General</c:formatCode>
                <c:ptCount val="2"/>
                <c:pt idx="0">
                  <c:v>53.706000000000003</c:v>
                </c:pt>
                <c:pt idx="1">
                  <c:v>53.706000000000003</c:v>
                </c:pt>
              </c:numCache>
            </c:numRef>
          </c:yVal>
          <c:smooth val="0"/>
          <c:extLst>
            <c:ext xmlns:c16="http://schemas.microsoft.com/office/drawing/2014/chart" uri="{C3380CC4-5D6E-409C-BE32-E72D297353CC}">
              <c16:uniqueId val="{00000006-9AED-1844-8B23-2B3246DE33F0}"/>
            </c:ext>
          </c:extLst>
        </c:ser>
        <c:ser>
          <c:idx val="0"/>
          <c:order val="2"/>
          <c:tx>
            <c:strRef>
              <c:f>Sheet1!$B$1</c:f>
              <c:strCache>
                <c:ptCount val="1"/>
                <c:pt idx="0">
                  <c:v>Profit (MM USD)</c:v>
                </c:pt>
              </c:strCache>
            </c:strRef>
          </c:tx>
          <c:spPr>
            <a:ln w="19050" cap="rnd">
              <a:solidFill>
                <a:srgbClr val="000000"/>
              </a:solidFill>
              <a:round/>
            </a:ln>
            <a:effectLst/>
          </c:spPr>
          <c:marker>
            <c:symbol val="circle"/>
            <c:size val="5"/>
            <c:spPr>
              <a:solidFill>
                <a:srgbClr val="000000"/>
              </a:solidFill>
              <a:ln w="9525">
                <a:solidFill>
                  <a:srgbClr val="000000"/>
                </a:solidFill>
              </a:ln>
              <a:effectLst/>
            </c:spPr>
          </c:marker>
          <c:xVal>
            <c:numRef>
              <c:f>Sheet1!$A$2:$A$12</c:f>
              <c:numCache>
                <c:formatCode>General</c:formatCode>
                <c:ptCount val="11"/>
                <c:pt idx="0">
                  <c:v>980.00250991018299</c:v>
                </c:pt>
                <c:pt idx="1">
                  <c:v>686.74403939643605</c:v>
                </c:pt>
                <c:pt idx="2">
                  <c:v>556.61540849183405</c:v>
                </c:pt>
                <c:pt idx="3">
                  <c:v>469.573783481075</c:v>
                </c:pt>
                <c:pt idx="4">
                  <c:v>411.31880695696901</c:v>
                </c:pt>
                <c:pt idx="5">
                  <c:v>364.26957175679598</c:v>
                </c:pt>
                <c:pt idx="6">
                  <c:v>327.950799461408</c:v>
                </c:pt>
                <c:pt idx="7">
                  <c:v>292.956634465219</c:v>
                </c:pt>
                <c:pt idx="8">
                  <c:v>269.62871308082998</c:v>
                </c:pt>
                <c:pt idx="9">
                  <c:v>244.81999197848901</c:v>
                </c:pt>
                <c:pt idx="10">
                  <c:v>224.42046286730599</c:v>
                </c:pt>
              </c:numCache>
            </c:numRef>
          </c:xVal>
          <c:yVal>
            <c:numRef>
              <c:f>Sheet1!$B$2:$B$12</c:f>
              <c:numCache>
                <c:formatCode>General</c:formatCode>
                <c:ptCount val="11"/>
                <c:pt idx="0">
                  <c:v>57.544914939855602</c:v>
                </c:pt>
                <c:pt idx="1">
                  <c:v>56.988281169346102</c:v>
                </c:pt>
                <c:pt idx="2">
                  <c:v>56.2852807090608</c:v>
                </c:pt>
                <c:pt idx="3">
                  <c:v>55.319069034043402</c:v>
                </c:pt>
                <c:pt idx="4">
                  <c:v>54.514303317304297</c:v>
                </c:pt>
                <c:pt idx="5">
                  <c:v>53.693583956124002</c:v>
                </c:pt>
                <c:pt idx="6">
                  <c:v>52.900611458335298</c:v>
                </c:pt>
                <c:pt idx="7">
                  <c:v>52.000440971397801</c:v>
                </c:pt>
                <c:pt idx="8">
                  <c:v>51.336168209168797</c:v>
                </c:pt>
                <c:pt idx="9">
                  <c:v>50.511158047889197</c:v>
                </c:pt>
                <c:pt idx="10">
                  <c:v>49.672559099747801</c:v>
                </c:pt>
              </c:numCache>
            </c:numRef>
          </c:yVal>
          <c:smooth val="0"/>
          <c:extLst>
            <c:ext xmlns:c16="http://schemas.microsoft.com/office/drawing/2014/chart" uri="{C3380CC4-5D6E-409C-BE32-E72D297353CC}">
              <c16:uniqueId val="{00000000-2627-774B-BE0A-742D06E3C3F8}"/>
            </c:ext>
          </c:extLst>
        </c:ser>
        <c:dLbls>
          <c:showLegendKey val="0"/>
          <c:showVal val="0"/>
          <c:showCatName val="0"/>
          <c:showSerName val="0"/>
          <c:showPercent val="0"/>
          <c:showBubbleSize val="0"/>
        </c:dLbls>
        <c:axId val="107987904"/>
        <c:axId val="107142256"/>
      </c:scatterChart>
      <c:valAx>
        <c:axId val="107987904"/>
        <c:scaling>
          <c:orientation val="minMax"/>
          <c:max val="1000"/>
          <c:min val="200"/>
        </c:scaling>
        <c:delete val="0"/>
        <c:axPos val="b"/>
        <c:majorGridlines>
          <c:spPr>
            <a:ln w="9525" cap="flat" cmpd="sng" algn="ctr">
              <a:solidFill>
                <a:schemeClr val="bg1">
                  <a:lumMod val="85000"/>
                </a:schemeClr>
              </a:solidFill>
              <a:round/>
            </a:ln>
            <a:effectLst/>
          </c:spPr>
        </c:majorGridlines>
        <c:title>
          <c:tx>
            <c:rich>
              <a:bodyPr rot="0" spcFirstLastPara="1" vertOverflow="ellipsis" vert="horz" wrap="square" anchor="ctr" anchorCtr="1"/>
              <a:lstStyle/>
              <a:p>
                <a:pPr>
                  <a:defRPr sz="1330" b="0" i="0" u="none" strike="noStrike" kern="1200" baseline="0">
                    <a:solidFill>
                      <a:srgbClr val="000000"/>
                    </a:solidFill>
                    <a:latin typeface="+mn-lt"/>
                    <a:ea typeface="+mn-ea"/>
                    <a:cs typeface="+mn-cs"/>
                  </a:defRPr>
                </a:pPr>
                <a:r>
                  <a:rPr lang="en-US">
                    <a:solidFill>
                      <a:srgbClr val="000000"/>
                    </a:solidFill>
                  </a:rPr>
                  <a:t>Discharge Cycles</a:t>
                </a:r>
              </a:p>
            </c:rich>
          </c:tx>
          <c:overlay val="0"/>
          <c:spPr>
            <a:noFill/>
            <a:ln>
              <a:noFill/>
            </a:ln>
            <a:effectLst/>
          </c:spPr>
          <c:txPr>
            <a:bodyPr rot="0" spcFirstLastPara="1" vertOverflow="ellipsis" vert="horz" wrap="square" anchor="ctr" anchorCtr="1"/>
            <a:lstStyle/>
            <a:p>
              <a:pPr>
                <a:defRPr sz="133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rgbClr val="000000"/>
                </a:solidFill>
                <a:latin typeface="+mn-lt"/>
                <a:ea typeface="+mn-ea"/>
                <a:cs typeface="+mn-cs"/>
              </a:defRPr>
            </a:pPr>
            <a:endParaRPr lang="en-US"/>
          </a:p>
        </c:txPr>
        <c:crossAx val="107142256"/>
        <c:crosses val="autoZero"/>
        <c:crossBetween val="midCat"/>
      </c:valAx>
      <c:valAx>
        <c:axId val="107142256"/>
        <c:scaling>
          <c:orientation val="minMax"/>
          <c:min val="49"/>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a:solidFill>
                      <a:srgbClr val="000000"/>
                    </a:solidFill>
                    <a:latin typeface="Noto Sans" panose="020B0502040504020204" pitchFamily="34" charset="0"/>
                    <a:ea typeface="Noto Sans" panose="020B0502040504020204" pitchFamily="34" charset="0"/>
                    <a:cs typeface="Noto Sans" panose="020B0502040504020204" pitchFamily="34" charset="0"/>
                  </a:rPr>
                  <a:t>Profit (MM USD)</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4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1079879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r>
              <a:rPr lang="en-US" sz="2400">
                <a:solidFill>
                  <a:srgbClr val="000000"/>
                </a:solidFill>
              </a:rPr>
              <a:t>Revenue</a:t>
            </a:r>
            <a:r>
              <a:rPr lang="en-US" sz="2400" baseline="0">
                <a:solidFill>
                  <a:srgbClr val="000000"/>
                </a:solidFill>
              </a:rPr>
              <a:t> Sources by Market Participation</a:t>
            </a:r>
            <a:endParaRPr lang="en-US" sz="2400">
              <a:solidFill>
                <a:srgbClr val="000000"/>
              </a:solidFill>
            </a:endParaRPr>
          </a:p>
        </c:rich>
      </c:tx>
      <c:layout>
        <c:manualLayout>
          <c:xMode val="edge"/>
          <c:yMode val="edge"/>
          <c:x val="0.26834428894346024"/>
          <c:y val="3.2780980756909071E-2"/>
        </c:manualLayout>
      </c:layout>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1242994393713417E-2"/>
          <c:y val="3.487183807464829E-2"/>
          <c:w val="0.89617308200556578"/>
          <c:h val="0.73698764789993032"/>
        </c:manualLayout>
      </c:layout>
      <c:barChart>
        <c:barDir val="col"/>
        <c:grouping val="stacked"/>
        <c:varyColors val="0"/>
        <c:ser>
          <c:idx val="0"/>
          <c:order val="0"/>
          <c:tx>
            <c:strRef>
              <c:f>Sheet1!$A$2</c:f>
              <c:strCache>
                <c:ptCount val="1"/>
                <c:pt idx="0">
                  <c:v>Day Ahead Energy</c:v>
                </c:pt>
              </c:strCache>
            </c:strRef>
          </c:tx>
          <c:spPr>
            <a:solidFill>
              <a:schemeClr val="tx1">
                <a:lumMod val="60000"/>
                <a:lumOff val="40000"/>
              </a:schemeClr>
            </a:solidFill>
            <a:ln w="19050">
              <a:solidFill>
                <a:schemeClr val="lt1"/>
              </a:solidFill>
            </a:ln>
            <a:effectLst/>
          </c:spPr>
          <c:invertIfNegative val="0"/>
          <c:dPt>
            <c:idx val="1"/>
            <c:invertIfNegative val="0"/>
            <c:bubble3D val="0"/>
            <c:spPr>
              <a:solidFill>
                <a:schemeClr val="tx1">
                  <a:lumMod val="60000"/>
                  <a:lumOff val="40000"/>
                </a:schemeClr>
              </a:solidFill>
              <a:ln w="19050">
                <a:solidFill>
                  <a:schemeClr val="lt1"/>
                </a:solidFill>
              </a:ln>
              <a:effectLst/>
            </c:spPr>
            <c:extLst>
              <c:ext xmlns:c16="http://schemas.microsoft.com/office/drawing/2014/chart" uri="{C3380CC4-5D6E-409C-BE32-E72D297353CC}">
                <c16:uniqueId val="{00000003-2655-984A-AE57-B15D8243E0D2}"/>
              </c:ext>
            </c:extLst>
          </c:dPt>
          <c:dLbls>
            <c:dLbl>
              <c:idx val="1"/>
              <c:delete val="1"/>
              <c:extLst>
                <c:ext xmlns:c15="http://schemas.microsoft.com/office/drawing/2012/chart" uri="{CE6537A1-D6FC-4f65-9D91-7224C49458BB}"/>
                <c:ext xmlns:c16="http://schemas.microsoft.com/office/drawing/2014/chart" uri="{C3380CC4-5D6E-409C-BE32-E72D297353CC}">
                  <c16:uniqueId val="{00000003-2655-984A-AE57-B15D8243E0D2}"/>
                </c:ext>
              </c:extLst>
            </c:dLbl>
            <c:dLbl>
              <c:idx val="3"/>
              <c:delete val="1"/>
              <c:extLst>
                <c:ext xmlns:c15="http://schemas.microsoft.com/office/drawing/2012/chart" uri="{CE6537A1-D6FC-4f65-9D91-7224C49458BB}"/>
                <c:ext xmlns:c16="http://schemas.microsoft.com/office/drawing/2014/chart" uri="{C3380CC4-5D6E-409C-BE32-E72D297353CC}">
                  <c16:uniqueId val="{00000007-2655-984A-AE57-B15D8243E0D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Noto Sans" panose="020B0502040504020204" pitchFamily="34" charset="0"/>
                    <a:ea typeface="Noto Sans" panose="020B0502040504020204" pitchFamily="34" charset="0"/>
                    <a:cs typeface="Noto Sans" panose="020B05020405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 Day-Ahead Energy
✅ Real-Time Energy
✅ Regulation Up
✅ Regulation Down
✅ Responsive Reserve</c:v>
                </c:pt>
                <c:pt idx="1">
                  <c:v>❌ Day-Ahead Energy
✅ Real-Time Energy
✅ Regulation Up
✅ Regulation Down
✅ Responsive Reserve</c:v>
                </c:pt>
                <c:pt idx="2">
                  <c:v>✅ Day-Ahead Energy
✅ Real-Time Energy
❌ Regulation Up
❌ Regulation Down
❌ Responsive Reserve</c:v>
                </c:pt>
                <c:pt idx="3">
                  <c:v>❌ Day-Ahead Energy
✅ Real-Time Energy
❌ Regulation Up
❌ Regulation Down
✅ Responsive Reserve</c:v>
                </c:pt>
                <c:pt idx="4">
                  <c:v>✅ Day-Ahead Energy (10% Limit)
✅ Real-Time Energy
❌ Regulation Up
❌ Regulation Down
❌ Responsive Reserve</c:v>
                </c:pt>
              </c:strCache>
            </c:strRef>
          </c:cat>
          <c:val>
            <c:numRef>
              <c:f>Sheet1!$B$2:$F$2</c:f>
              <c:numCache>
                <c:formatCode>General</c:formatCode>
                <c:ptCount val="5"/>
                <c:pt idx="0">
                  <c:v>15.8981659</c:v>
                </c:pt>
                <c:pt idx="1">
                  <c:v>0</c:v>
                </c:pt>
                <c:pt idx="2">
                  <c:v>20.526835599999998</c:v>
                </c:pt>
                <c:pt idx="3">
                  <c:v>0</c:v>
                </c:pt>
                <c:pt idx="4">
                  <c:v>3.5204186900000001</c:v>
                </c:pt>
              </c:numCache>
            </c:numRef>
          </c:val>
          <c:extLst>
            <c:ext xmlns:c16="http://schemas.microsoft.com/office/drawing/2014/chart" uri="{C3380CC4-5D6E-409C-BE32-E72D297353CC}">
              <c16:uniqueId val="{0000000A-2655-984A-AE57-B15D8243E0D2}"/>
            </c:ext>
          </c:extLst>
        </c:ser>
        <c:ser>
          <c:idx val="1"/>
          <c:order val="1"/>
          <c:tx>
            <c:strRef>
              <c:f>Sheet1!$A$3</c:f>
              <c:strCache>
                <c:ptCount val="1"/>
                <c:pt idx="0">
                  <c:v>Real Time Energy</c:v>
                </c:pt>
              </c:strCache>
            </c:strRef>
          </c:tx>
          <c:spPr>
            <a:solidFill>
              <a:schemeClr val="accent4">
                <a:lumMod val="50000"/>
              </a:schemeClr>
            </a:solidFill>
            <a:ln w="19050">
              <a:solidFill>
                <a:schemeClr val="lt1"/>
              </a:solidFill>
            </a:ln>
            <a:effectLst/>
          </c:spPr>
          <c:invertIfNegative val="0"/>
          <c:dPt>
            <c:idx val="1"/>
            <c:invertIfNegative val="0"/>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03-1303-484B-B021-161AEB736901}"/>
              </c:ext>
            </c:extLst>
          </c:dPt>
          <c:dLbls>
            <c:numFmt formatCode="#,##0.0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Noto Sans" panose="020B0502040504020204" pitchFamily="34" charset="0"/>
                    <a:ea typeface="Noto Sans" panose="020B0502040504020204" pitchFamily="34" charset="0"/>
                    <a:cs typeface="Noto Sans" panose="020B05020405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 Day-Ahead Energy
✅ Real-Time Energy
✅ Regulation Up
✅ Regulation Down
✅ Responsive Reserve</c:v>
                </c:pt>
                <c:pt idx="1">
                  <c:v>❌ Day-Ahead Energy
✅ Real-Time Energy
✅ Regulation Up
✅ Regulation Down
✅ Responsive Reserve</c:v>
                </c:pt>
                <c:pt idx="2">
                  <c:v>✅ Day-Ahead Energy
✅ Real-Time Energy
❌ Regulation Up
❌ Regulation Down
❌ Responsive Reserve</c:v>
                </c:pt>
                <c:pt idx="3">
                  <c:v>❌ Day-Ahead Energy
✅ Real-Time Energy
❌ Regulation Up
❌ Regulation Down
✅ Responsive Reserve</c:v>
                </c:pt>
                <c:pt idx="4">
                  <c:v>✅ Day-Ahead Energy (10% Limit)
✅ Real-Time Energy
❌ Regulation Up
❌ Regulation Down
❌ Responsive Reserve</c:v>
                </c:pt>
              </c:strCache>
            </c:strRef>
          </c:cat>
          <c:val>
            <c:numRef>
              <c:f>Sheet1!$B$3:$F$3</c:f>
              <c:numCache>
                <c:formatCode>General</c:formatCode>
                <c:ptCount val="5"/>
                <c:pt idx="0">
                  <c:v>25.8053086</c:v>
                </c:pt>
                <c:pt idx="1">
                  <c:v>20.3439026802277</c:v>
                </c:pt>
                <c:pt idx="2">
                  <c:v>16.686411700000001</c:v>
                </c:pt>
                <c:pt idx="3">
                  <c:v>21.275515299999999</c:v>
                </c:pt>
                <c:pt idx="4">
                  <c:v>18.472393400000001</c:v>
                </c:pt>
              </c:numCache>
            </c:numRef>
          </c:val>
          <c:extLst>
            <c:ext xmlns:c16="http://schemas.microsoft.com/office/drawing/2014/chart" uri="{C3380CC4-5D6E-409C-BE32-E72D297353CC}">
              <c16:uniqueId val="{00000001-0620-E746-8CEC-1F65DAFE7020}"/>
            </c:ext>
          </c:extLst>
        </c:ser>
        <c:ser>
          <c:idx val="2"/>
          <c:order val="2"/>
          <c:tx>
            <c:strRef>
              <c:f>Sheet1!$A$4</c:f>
              <c:strCache>
                <c:ptCount val="1"/>
                <c:pt idx="0">
                  <c:v>Regulation Up</c:v>
                </c:pt>
              </c:strCache>
            </c:strRef>
          </c:tx>
          <c:spPr>
            <a:solidFill>
              <a:schemeClr val="accent2">
                <a:lumMod val="50000"/>
              </a:schemeClr>
            </a:solidFill>
            <a:ln w="19050">
              <a:solidFill>
                <a:schemeClr val="lt1"/>
              </a:solidFill>
            </a:ln>
            <a:effectLst/>
          </c:spPr>
          <c:invertIfNegative val="0"/>
          <c:dPt>
            <c:idx val="1"/>
            <c:invertIfNegative val="0"/>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8-0620-E746-8CEC-1F65DAFE7020}"/>
              </c:ext>
            </c:extLst>
          </c:dPt>
          <c:dLbls>
            <c:dLbl>
              <c:idx val="2"/>
              <c:delete val="1"/>
              <c:extLst>
                <c:ext xmlns:c15="http://schemas.microsoft.com/office/drawing/2012/chart" uri="{CE6537A1-D6FC-4f65-9D91-7224C49458BB}"/>
                <c:ext xmlns:c16="http://schemas.microsoft.com/office/drawing/2014/chart" uri="{C3380CC4-5D6E-409C-BE32-E72D297353CC}">
                  <c16:uniqueId val="{0000000A-0620-E746-8CEC-1F65DAFE7020}"/>
                </c:ext>
              </c:extLst>
            </c:dLbl>
            <c:dLbl>
              <c:idx val="3"/>
              <c:delete val="1"/>
              <c:extLst>
                <c:ext xmlns:c15="http://schemas.microsoft.com/office/drawing/2012/chart" uri="{CE6537A1-D6FC-4f65-9D91-7224C49458BB}"/>
                <c:ext xmlns:c16="http://schemas.microsoft.com/office/drawing/2014/chart" uri="{C3380CC4-5D6E-409C-BE32-E72D297353CC}">
                  <c16:uniqueId val="{0000000D-0620-E746-8CEC-1F65DAFE7020}"/>
                </c:ext>
              </c:extLst>
            </c:dLbl>
            <c:dLbl>
              <c:idx val="4"/>
              <c:delete val="1"/>
              <c:extLst>
                <c:ext xmlns:c15="http://schemas.microsoft.com/office/drawing/2012/chart" uri="{CE6537A1-D6FC-4f65-9D91-7224C49458BB}"/>
                <c:ext xmlns:c16="http://schemas.microsoft.com/office/drawing/2014/chart" uri="{C3380CC4-5D6E-409C-BE32-E72D297353CC}">
                  <c16:uniqueId val="{00000006-1303-484B-B021-161AEB73690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Noto Sans" panose="020B0502040504020204" pitchFamily="34" charset="0"/>
                    <a:ea typeface="Noto Sans" panose="020B0502040504020204" pitchFamily="34" charset="0"/>
                    <a:cs typeface="Noto Sans" panose="020B05020405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 Day-Ahead Energy
✅ Real-Time Energy
✅ Regulation Up
✅ Regulation Down
✅ Responsive Reserve</c:v>
                </c:pt>
                <c:pt idx="1">
                  <c:v>❌ Day-Ahead Energy
✅ Real-Time Energy
✅ Regulation Up
✅ Regulation Down
✅ Responsive Reserve</c:v>
                </c:pt>
                <c:pt idx="2">
                  <c:v>✅ Day-Ahead Energy
✅ Real-Time Energy
❌ Regulation Up
❌ Regulation Down
❌ Responsive Reserve</c:v>
                </c:pt>
                <c:pt idx="3">
                  <c:v>❌ Day-Ahead Energy
✅ Real-Time Energy
❌ Regulation Up
❌ Regulation Down
✅ Responsive Reserve</c:v>
                </c:pt>
                <c:pt idx="4">
                  <c:v>✅ Day-Ahead Energy (10% Limit)
✅ Real-Time Energy
❌ Regulation Up
❌ Regulation Down
❌ Responsive Reserve</c:v>
                </c:pt>
              </c:strCache>
            </c:strRef>
          </c:cat>
          <c:val>
            <c:numRef>
              <c:f>Sheet1!$B$4:$F$4</c:f>
              <c:numCache>
                <c:formatCode>General</c:formatCode>
                <c:ptCount val="5"/>
                <c:pt idx="0">
                  <c:v>19.2519952</c:v>
                </c:pt>
                <c:pt idx="1">
                  <c:v>24.181424044</c:v>
                </c:pt>
                <c:pt idx="2">
                  <c:v>0</c:v>
                </c:pt>
                <c:pt idx="3">
                  <c:v>0</c:v>
                </c:pt>
                <c:pt idx="4">
                  <c:v>0</c:v>
                </c:pt>
              </c:numCache>
            </c:numRef>
          </c:val>
          <c:extLst>
            <c:ext xmlns:c16="http://schemas.microsoft.com/office/drawing/2014/chart" uri="{C3380CC4-5D6E-409C-BE32-E72D297353CC}">
              <c16:uniqueId val="{00000002-0620-E746-8CEC-1F65DAFE7020}"/>
            </c:ext>
          </c:extLst>
        </c:ser>
        <c:ser>
          <c:idx val="3"/>
          <c:order val="3"/>
          <c:tx>
            <c:strRef>
              <c:f>Sheet1!$A$5</c:f>
              <c:strCache>
                <c:ptCount val="1"/>
                <c:pt idx="0">
                  <c:v>Regulation Down</c:v>
                </c:pt>
              </c:strCache>
            </c:strRef>
          </c:tx>
          <c:spPr>
            <a:solidFill>
              <a:srgbClr val="FF0000"/>
            </a:solidFill>
            <a:ln w="19050">
              <a:solidFill>
                <a:schemeClr val="lt1"/>
              </a:solidFill>
            </a:ln>
            <a:effectLst/>
          </c:spPr>
          <c:invertIfNegative val="0"/>
          <c:dPt>
            <c:idx val="1"/>
            <c:invertIfNegative val="0"/>
            <c:bubble3D val="0"/>
            <c:spPr>
              <a:solidFill>
                <a:srgbClr val="FF0000"/>
              </a:solidFill>
              <a:ln w="19050">
                <a:solidFill>
                  <a:schemeClr val="lt1"/>
                </a:solidFill>
              </a:ln>
              <a:effectLst/>
            </c:spPr>
            <c:extLst>
              <c:ext xmlns:c16="http://schemas.microsoft.com/office/drawing/2014/chart" uri="{C3380CC4-5D6E-409C-BE32-E72D297353CC}">
                <c16:uniqueId val="{00000007-0620-E746-8CEC-1F65DAFE7020}"/>
              </c:ext>
            </c:extLst>
          </c:dPt>
          <c:dLbls>
            <c:dLbl>
              <c:idx val="2"/>
              <c:delete val="1"/>
              <c:extLst>
                <c:ext xmlns:c15="http://schemas.microsoft.com/office/drawing/2012/chart" uri="{CE6537A1-D6FC-4f65-9D91-7224C49458BB}"/>
                <c:ext xmlns:c16="http://schemas.microsoft.com/office/drawing/2014/chart" uri="{C3380CC4-5D6E-409C-BE32-E72D297353CC}">
                  <c16:uniqueId val="{00000009-0620-E746-8CEC-1F65DAFE7020}"/>
                </c:ext>
              </c:extLst>
            </c:dLbl>
            <c:dLbl>
              <c:idx val="3"/>
              <c:delete val="1"/>
              <c:extLst>
                <c:ext xmlns:c15="http://schemas.microsoft.com/office/drawing/2012/chart" uri="{CE6537A1-D6FC-4f65-9D91-7224C49458BB}"/>
                <c:ext xmlns:c16="http://schemas.microsoft.com/office/drawing/2014/chart" uri="{C3380CC4-5D6E-409C-BE32-E72D297353CC}">
                  <c16:uniqueId val="{0000000C-0620-E746-8CEC-1F65DAFE7020}"/>
                </c:ext>
              </c:extLst>
            </c:dLbl>
            <c:dLbl>
              <c:idx val="4"/>
              <c:delete val="1"/>
              <c:extLst>
                <c:ext xmlns:c15="http://schemas.microsoft.com/office/drawing/2012/chart" uri="{CE6537A1-D6FC-4f65-9D91-7224C49458BB}"/>
                <c:ext xmlns:c16="http://schemas.microsoft.com/office/drawing/2014/chart" uri="{C3380CC4-5D6E-409C-BE32-E72D297353CC}">
                  <c16:uniqueId val="{00000009-1303-484B-B021-161AEB73690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Noto Sans" panose="020B0502040504020204" pitchFamily="34" charset="0"/>
                    <a:ea typeface="Noto Sans" panose="020B0502040504020204" pitchFamily="34" charset="0"/>
                    <a:cs typeface="Noto Sans" panose="020B05020405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 Day-Ahead Energy
✅ Real-Time Energy
✅ Regulation Up
✅ Regulation Down
✅ Responsive Reserve</c:v>
                </c:pt>
                <c:pt idx="1">
                  <c:v>❌ Day-Ahead Energy
✅ Real-Time Energy
✅ Regulation Up
✅ Regulation Down
✅ Responsive Reserve</c:v>
                </c:pt>
                <c:pt idx="2">
                  <c:v>✅ Day-Ahead Energy
✅ Real-Time Energy
❌ Regulation Up
❌ Regulation Down
❌ Responsive Reserve</c:v>
                </c:pt>
                <c:pt idx="3">
                  <c:v>❌ Day-Ahead Energy
✅ Real-Time Energy
❌ Regulation Up
❌ Regulation Down
✅ Responsive Reserve</c:v>
                </c:pt>
                <c:pt idx="4">
                  <c:v>✅ Day-Ahead Energy (10% Limit)
✅ Real-Time Energy
❌ Regulation Up
❌ Regulation Down
❌ Responsive Reserve</c:v>
                </c:pt>
              </c:strCache>
            </c:strRef>
          </c:cat>
          <c:val>
            <c:numRef>
              <c:f>Sheet1!$B$5:$F$5</c:f>
              <c:numCache>
                <c:formatCode>General</c:formatCode>
                <c:ptCount val="5"/>
                <c:pt idx="0">
                  <c:v>5.8765696800000002</c:v>
                </c:pt>
                <c:pt idx="1">
                  <c:v>5.5655995239999996</c:v>
                </c:pt>
                <c:pt idx="2">
                  <c:v>0</c:v>
                </c:pt>
                <c:pt idx="3">
                  <c:v>0</c:v>
                </c:pt>
                <c:pt idx="4">
                  <c:v>0</c:v>
                </c:pt>
              </c:numCache>
            </c:numRef>
          </c:val>
          <c:extLst>
            <c:ext xmlns:c16="http://schemas.microsoft.com/office/drawing/2014/chart" uri="{C3380CC4-5D6E-409C-BE32-E72D297353CC}">
              <c16:uniqueId val="{00000003-0620-E746-8CEC-1F65DAFE7020}"/>
            </c:ext>
          </c:extLst>
        </c:ser>
        <c:ser>
          <c:idx val="4"/>
          <c:order val="4"/>
          <c:tx>
            <c:strRef>
              <c:f>Sheet1!$A$6</c:f>
              <c:strCache>
                <c:ptCount val="1"/>
                <c:pt idx="0">
                  <c:v>Responsive Reserve</c:v>
                </c:pt>
              </c:strCache>
            </c:strRef>
          </c:tx>
          <c:spPr>
            <a:solidFill>
              <a:schemeClr val="bg1">
                <a:lumMod val="65000"/>
              </a:schemeClr>
            </a:solidFill>
            <a:ln w="19050">
              <a:solidFill>
                <a:schemeClr val="lt1"/>
              </a:solidFill>
            </a:ln>
            <a:effectLst/>
          </c:spPr>
          <c:invertIfNegative val="0"/>
          <c:dPt>
            <c:idx val="1"/>
            <c:invertIfNegative val="0"/>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6-0620-E746-8CEC-1F65DAFE7020}"/>
              </c:ext>
            </c:extLst>
          </c:dPt>
          <c:dLbls>
            <c:dLbl>
              <c:idx val="2"/>
              <c:delete val="1"/>
              <c:extLst>
                <c:ext xmlns:c15="http://schemas.microsoft.com/office/drawing/2012/chart" uri="{CE6537A1-D6FC-4f65-9D91-7224C49458BB}"/>
                <c:ext xmlns:c16="http://schemas.microsoft.com/office/drawing/2014/chart" uri="{C3380CC4-5D6E-409C-BE32-E72D297353CC}">
                  <c16:uniqueId val="{0000000C-1303-484B-B021-161AEB736901}"/>
                </c:ext>
              </c:extLst>
            </c:dLbl>
            <c:dLbl>
              <c:idx val="4"/>
              <c:delete val="1"/>
              <c:extLst>
                <c:ext xmlns:c15="http://schemas.microsoft.com/office/drawing/2012/chart" uri="{CE6537A1-D6FC-4f65-9D91-7224C49458BB}"/>
                <c:ext xmlns:c16="http://schemas.microsoft.com/office/drawing/2014/chart" uri="{C3380CC4-5D6E-409C-BE32-E72D297353CC}">
                  <c16:uniqueId val="{0000000D-1303-484B-B021-161AEB73690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bg1"/>
                    </a:solidFill>
                    <a:latin typeface="Noto Sans" panose="020B0502040504020204" pitchFamily="34" charset="0"/>
                    <a:ea typeface="Noto Sans" panose="020B0502040504020204" pitchFamily="34" charset="0"/>
                    <a:cs typeface="Noto Sans" panose="020B0502040504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Sheet1!$B$1:$F$1</c:f>
              <c:strCache>
                <c:ptCount val="5"/>
                <c:pt idx="0">
                  <c:v>✅ Day-Ahead Energy
✅ Real-Time Energy
✅ Regulation Up
✅ Regulation Down
✅ Responsive Reserve</c:v>
                </c:pt>
                <c:pt idx="1">
                  <c:v>❌ Day-Ahead Energy
✅ Real-Time Energy
✅ Regulation Up
✅ Regulation Down
✅ Responsive Reserve</c:v>
                </c:pt>
                <c:pt idx="2">
                  <c:v>✅ Day-Ahead Energy
✅ Real-Time Energy
❌ Regulation Up
❌ Regulation Down
❌ Responsive Reserve</c:v>
                </c:pt>
                <c:pt idx="3">
                  <c:v>❌ Day-Ahead Energy
✅ Real-Time Energy
❌ Regulation Up
❌ Regulation Down
✅ Responsive Reserve</c:v>
                </c:pt>
                <c:pt idx="4">
                  <c:v>✅ Day-Ahead Energy (10% Limit)
✅ Real-Time Energy
❌ Regulation Up
❌ Regulation Down
❌ Responsive Reserve</c:v>
                </c:pt>
              </c:strCache>
            </c:strRef>
          </c:cat>
          <c:val>
            <c:numRef>
              <c:f>Sheet1!$B$6:$F$6</c:f>
              <c:numCache>
                <c:formatCode>General</c:formatCode>
                <c:ptCount val="5"/>
                <c:pt idx="0">
                  <c:v>5.61402278</c:v>
                </c:pt>
                <c:pt idx="1">
                  <c:v>5.7861418429999896</c:v>
                </c:pt>
                <c:pt idx="2">
                  <c:v>0</c:v>
                </c:pt>
                <c:pt idx="3">
                  <c:v>13.7515512</c:v>
                </c:pt>
                <c:pt idx="4">
                  <c:v>0</c:v>
                </c:pt>
              </c:numCache>
            </c:numRef>
          </c:val>
          <c:extLst>
            <c:ext xmlns:c16="http://schemas.microsoft.com/office/drawing/2014/chart" uri="{C3380CC4-5D6E-409C-BE32-E72D297353CC}">
              <c16:uniqueId val="{00000005-0620-E746-8CEC-1F65DAFE7020}"/>
            </c:ext>
          </c:extLst>
        </c:ser>
        <c:dLbls>
          <c:showLegendKey val="0"/>
          <c:showVal val="1"/>
          <c:showCatName val="0"/>
          <c:showSerName val="0"/>
          <c:showPercent val="0"/>
          <c:showBubbleSize val="0"/>
        </c:dLbls>
        <c:gapWidth val="75"/>
        <c:overlap val="100"/>
        <c:axId val="111071776"/>
        <c:axId val="471565168"/>
      </c:barChart>
      <c:valAx>
        <c:axId val="471565168"/>
        <c:scaling>
          <c:orientation val="minMax"/>
          <c:max val="75"/>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sz="1800">
                    <a:solidFill>
                      <a:srgbClr val="000000"/>
                    </a:solidFill>
                    <a:latin typeface="Noto Sans" panose="020B0502040504020204" pitchFamily="34" charset="0"/>
                    <a:ea typeface="Noto Sans" panose="020B0502040504020204" pitchFamily="34" charset="0"/>
                    <a:cs typeface="Noto Sans" panose="020B0502040504020204" pitchFamily="34" charset="0"/>
                  </a:rPr>
                  <a:t>Revenue (MM USD)</a:t>
                </a:r>
              </a:p>
            </c:rich>
          </c:tx>
          <c:layout>
            <c:manualLayout>
              <c:xMode val="edge"/>
              <c:yMode val="edge"/>
              <c:x val="6.2805218698143107E-3"/>
              <c:y val="0.1808182831852545"/>
            </c:manualLayout>
          </c:layout>
          <c:overlay val="0"/>
          <c:spPr>
            <a:noFill/>
            <a:ln>
              <a:noFill/>
            </a:ln>
            <a:effectLst/>
          </c:spPr>
          <c:txPr>
            <a:bodyPr rot="-5400000" spcFirstLastPara="1" vertOverflow="ellipsis" vert="horz" wrap="square" anchor="ctr" anchorCtr="1"/>
            <a:lstStyle/>
            <a:p>
              <a:pPr>
                <a:defRPr sz="18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111071776"/>
        <c:crosses val="autoZero"/>
        <c:crossBetween val="between"/>
      </c:valAx>
      <c:catAx>
        <c:axId val="111071776"/>
        <c:scaling>
          <c:orientation val="minMax"/>
        </c:scaling>
        <c:delete val="0"/>
        <c:axPos val="b"/>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lgn="just">
              <a:defRPr sz="1200" b="0" i="0" u="none" strike="noStrike" kern="1200" baseline="0">
                <a:solidFill>
                  <a:srgbClr val="000000"/>
                </a:solidFill>
                <a:latin typeface="+mn-lt"/>
                <a:ea typeface="+mn-ea"/>
                <a:cs typeface="+mn-cs"/>
              </a:defRPr>
            </a:pPr>
            <a:endParaRPr lang="en-US"/>
          </a:p>
        </c:txPr>
        <c:crossAx val="471565168"/>
        <c:crosses val="autoZero"/>
        <c:auto val="1"/>
        <c:lblAlgn val="ctr"/>
        <c:lblOffset val="100"/>
        <c:noMultiLvlLbl val="0"/>
      </c:catAx>
      <c:spPr>
        <a:solidFill>
          <a:schemeClr val="bg1">
            <a:lumMod val="95000"/>
          </a:schemeClr>
        </a:solidFill>
        <a:ln>
          <a:noFill/>
        </a:ln>
        <a:effectLst/>
      </c:spPr>
    </c:plotArea>
    <c:legend>
      <c:legendPos val="b"/>
      <c:layout>
        <c:manualLayout>
          <c:xMode val="edge"/>
          <c:yMode val="edge"/>
          <c:x val="0.76230571710078632"/>
          <c:y val="4.6977590821774398E-2"/>
          <c:w val="0.21898405129556764"/>
          <c:h val="0.3291593075922728"/>
        </c:manualLayout>
      </c:layout>
      <c:overlay val="0"/>
      <c:spPr>
        <a:noFill/>
        <a:ln>
          <a:noFill/>
        </a:ln>
        <a:effectLst/>
      </c:spPr>
      <c:txPr>
        <a:bodyPr rot="0" spcFirstLastPara="1" vertOverflow="ellipsis" vert="horz" wrap="square" anchor="ctr" anchorCtr="1"/>
        <a:lstStyle/>
        <a:p>
          <a:pPr rtl="0">
            <a:defRPr sz="1800" b="0" i="0" u="none" strike="noStrike" kern="1200" baseline="0">
              <a:solidFill>
                <a:srgbClr val="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992356395171723"/>
          <c:y val="6.0948337870600666E-2"/>
          <c:w val="0.74865029973304109"/>
          <c:h val="0.8526809076102615"/>
        </c:manualLayout>
      </c:layout>
      <c:scatterChart>
        <c:scatterStyle val="lineMarker"/>
        <c:varyColors val="0"/>
        <c:ser>
          <c:idx val="0"/>
          <c:order val="0"/>
          <c:tx>
            <c:strRef>
              <c:f>Sheet1!$B$1</c:f>
              <c:strCache>
                <c:ptCount val="1"/>
                <c:pt idx="0">
                  <c:v>Charge Power</c:v>
                </c:pt>
              </c:strCache>
            </c:strRef>
          </c:tx>
          <c:spPr>
            <a:ln w="19050" cap="rnd">
              <a:solidFill>
                <a:srgbClr val="000000">
                  <a:alpha val="75000"/>
                </a:srgbClr>
              </a:solidFill>
              <a:round/>
            </a:ln>
            <a:effectLst/>
          </c:spPr>
          <c:marker>
            <c:symbol val="none"/>
          </c:marker>
          <c:xVal>
            <c:numRef>
              <c:f>Sheet1!$A$2:$A$1153</c:f>
              <c:numCache>
                <c:formatCode>m/d/yy\ h:mm;@</c:formatCode>
                <c:ptCount val="1152"/>
                <c:pt idx="0">
                  <c:v>44791</c:v>
                </c:pt>
                <c:pt idx="1">
                  <c:v>44791.041655092595</c:v>
                </c:pt>
                <c:pt idx="2">
                  <c:v>44791.041666666664</c:v>
                </c:pt>
                <c:pt idx="3">
                  <c:v>44791.083321759259</c:v>
                </c:pt>
                <c:pt idx="4">
                  <c:v>44791.083333333336</c:v>
                </c:pt>
                <c:pt idx="5">
                  <c:v>44791.124988425923</c:v>
                </c:pt>
                <c:pt idx="6">
                  <c:v>44791.125</c:v>
                </c:pt>
                <c:pt idx="7">
                  <c:v>44791.166655092595</c:v>
                </c:pt>
                <c:pt idx="8">
                  <c:v>44791.166666666664</c:v>
                </c:pt>
                <c:pt idx="9">
                  <c:v>44791.208321759259</c:v>
                </c:pt>
                <c:pt idx="10">
                  <c:v>44791.208333333336</c:v>
                </c:pt>
                <c:pt idx="11">
                  <c:v>44791.249988425923</c:v>
                </c:pt>
                <c:pt idx="12">
                  <c:v>44791.25</c:v>
                </c:pt>
                <c:pt idx="13">
                  <c:v>44791.291655092595</c:v>
                </c:pt>
                <c:pt idx="14">
                  <c:v>44791.291666666664</c:v>
                </c:pt>
                <c:pt idx="15">
                  <c:v>44791.333321759259</c:v>
                </c:pt>
                <c:pt idx="16">
                  <c:v>44791.333333333336</c:v>
                </c:pt>
                <c:pt idx="17">
                  <c:v>44791.374988425923</c:v>
                </c:pt>
                <c:pt idx="18">
                  <c:v>44791.375</c:v>
                </c:pt>
                <c:pt idx="19">
                  <c:v>44791.416655092595</c:v>
                </c:pt>
                <c:pt idx="20">
                  <c:v>44791.416666666664</c:v>
                </c:pt>
                <c:pt idx="21">
                  <c:v>44791.458321759259</c:v>
                </c:pt>
                <c:pt idx="22">
                  <c:v>44791.458333333336</c:v>
                </c:pt>
                <c:pt idx="23">
                  <c:v>44791.499988425923</c:v>
                </c:pt>
                <c:pt idx="24">
                  <c:v>44791.5</c:v>
                </c:pt>
                <c:pt idx="25">
                  <c:v>44791.541655092595</c:v>
                </c:pt>
                <c:pt idx="26">
                  <c:v>44791.541666666664</c:v>
                </c:pt>
                <c:pt idx="27">
                  <c:v>44791.583321759259</c:v>
                </c:pt>
                <c:pt idx="28">
                  <c:v>44791.583333333336</c:v>
                </c:pt>
                <c:pt idx="29">
                  <c:v>44791.624988425923</c:v>
                </c:pt>
                <c:pt idx="30">
                  <c:v>44791.625</c:v>
                </c:pt>
                <c:pt idx="31">
                  <c:v>44791.666655092595</c:v>
                </c:pt>
                <c:pt idx="32">
                  <c:v>44791.666666666664</c:v>
                </c:pt>
                <c:pt idx="33">
                  <c:v>44791.708321759259</c:v>
                </c:pt>
                <c:pt idx="34">
                  <c:v>44791.708333333336</c:v>
                </c:pt>
                <c:pt idx="35">
                  <c:v>44791.749988425923</c:v>
                </c:pt>
                <c:pt idx="36">
                  <c:v>44791.75</c:v>
                </c:pt>
                <c:pt idx="37">
                  <c:v>44791.791655092595</c:v>
                </c:pt>
                <c:pt idx="38">
                  <c:v>44791.791666666664</c:v>
                </c:pt>
                <c:pt idx="39">
                  <c:v>44791.833321759259</c:v>
                </c:pt>
                <c:pt idx="40">
                  <c:v>44791.833333333336</c:v>
                </c:pt>
                <c:pt idx="41">
                  <c:v>44791.874988425923</c:v>
                </c:pt>
                <c:pt idx="42">
                  <c:v>44791.875</c:v>
                </c:pt>
                <c:pt idx="43">
                  <c:v>44791.916655092595</c:v>
                </c:pt>
                <c:pt idx="44">
                  <c:v>44791.916666666664</c:v>
                </c:pt>
                <c:pt idx="45">
                  <c:v>44791.958321759259</c:v>
                </c:pt>
                <c:pt idx="46">
                  <c:v>44791.958333333336</c:v>
                </c:pt>
                <c:pt idx="47">
                  <c:v>44791.999988425923</c:v>
                </c:pt>
                <c:pt idx="48">
                  <c:v>44792</c:v>
                </c:pt>
                <c:pt idx="49">
                  <c:v>44792.041655092595</c:v>
                </c:pt>
                <c:pt idx="50">
                  <c:v>44792.041666666664</c:v>
                </c:pt>
                <c:pt idx="51">
                  <c:v>44792.083321759259</c:v>
                </c:pt>
                <c:pt idx="52">
                  <c:v>44792.083333333336</c:v>
                </c:pt>
                <c:pt idx="53">
                  <c:v>44792.124988425923</c:v>
                </c:pt>
                <c:pt idx="54">
                  <c:v>44792.125</c:v>
                </c:pt>
                <c:pt idx="55">
                  <c:v>44792.166655092595</c:v>
                </c:pt>
                <c:pt idx="56">
                  <c:v>44792.166666666664</c:v>
                </c:pt>
                <c:pt idx="57">
                  <c:v>44792.208321759259</c:v>
                </c:pt>
                <c:pt idx="58">
                  <c:v>44792.208333333336</c:v>
                </c:pt>
                <c:pt idx="59">
                  <c:v>44792.249988425923</c:v>
                </c:pt>
                <c:pt idx="60">
                  <c:v>44792.25</c:v>
                </c:pt>
                <c:pt idx="61">
                  <c:v>44792.291655092595</c:v>
                </c:pt>
                <c:pt idx="62">
                  <c:v>44792.291666666664</c:v>
                </c:pt>
                <c:pt idx="63">
                  <c:v>44792.333321759259</c:v>
                </c:pt>
                <c:pt idx="64">
                  <c:v>44792.333333333336</c:v>
                </c:pt>
                <c:pt idx="65">
                  <c:v>44792.374988425923</c:v>
                </c:pt>
                <c:pt idx="66">
                  <c:v>44792.375</c:v>
                </c:pt>
                <c:pt idx="67">
                  <c:v>44792.416655092595</c:v>
                </c:pt>
                <c:pt idx="68">
                  <c:v>44792.416666666664</c:v>
                </c:pt>
                <c:pt idx="69">
                  <c:v>44792.458321759259</c:v>
                </c:pt>
                <c:pt idx="70">
                  <c:v>44792.458333333336</c:v>
                </c:pt>
                <c:pt idx="71">
                  <c:v>44792.499988425923</c:v>
                </c:pt>
                <c:pt idx="72">
                  <c:v>44792.5</c:v>
                </c:pt>
                <c:pt idx="73">
                  <c:v>44792.541655092595</c:v>
                </c:pt>
                <c:pt idx="74">
                  <c:v>44792.541666666664</c:v>
                </c:pt>
                <c:pt idx="75">
                  <c:v>44792.583321759259</c:v>
                </c:pt>
                <c:pt idx="76">
                  <c:v>44792.583333333336</c:v>
                </c:pt>
                <c:pt idx="77">
                  <c:v>44792.624988425923</c:v>
                </c:pt>
                <c:pt idx="78">
                  <c:v>44792.625</c:v>
                </c:pt>
                <c:pt idx="79">
                  <c:v>44792.666655092595</c:v>
                </c:pt>
                <c:pt idx="80">
                  <c:v>44792.666666666664</c:v>
                </c:pt>
                <c:pt idx="81">
                  <c:v>44792.708321759259</c:v>
                </c:pt>
                <c:pt idx="82">
                  <c:v>44792.708333333336</c:v>
                </c:pt>
                <c:pt idx="83">
                  <c:v>44792.749988425923</c:v>
                </c:pt>
                <c:pt idx="84">
                  <c:v>44792.75</c:v>
                </c:pt>
                <c:pt idx="85">
                  <c:v>44792.791655092595</c:v>
                </c:pt>
                <c:pt idx="86">
                  <c:v>44792.791666666664</c:v>
                </c:pt>
                <c:pt idx="87">
                  <c:v>44792.833321759259</c:v>
                </c:pt>
                <c:pt idx="88">
                  <c:v>44792.833333333336</c:v>
                </c:pt>
                <c:pt idx="89">
                  <c:v>44792.874988425923</c:v>
                </c:pt>
                <c:pt idx="90">
                  <c:v>44792.875</c:v>
                </c:pt>
                <c:pt idx="91">
                  <c:v>44792.916655092595</c:v>
                </c:pt>
                <c:pt idx="92">
                  <c:v>44792.916666666664</c:v>
                </c:pt>
                <c:pt idx="93">
                  <c:v>44792.958321759259</c:v>
                </c:pt>
                <c:pt idx="94">
                  <c:v>44792.958333333336</c:v>
                </c:pt>
                <c:pt idx="95">
                  <c:v>44792.999988425923</c:v>
                </c:pt>
              </c:numCache>
            </c:numRef>
          </c:xVal>
          <c:yVal>
            <c:numRef>
              <c:f>Sheet1!$B$2:$B$1153</c:f>
              <c:numCache>
                <c:formatCode>General</c:formatCode>
                <c:ptCount val="1152"/>
                <c:pt idx="0">
                  <c:v>0</c:v>
                </c:pt>
                <c:pt idx="1">
                  <c:v>0</c:v>
                </c:pt>
                <c:pt idx="2">
                  <c:v>190</c:v>
                </c:pt>
                <c:pt idx="3">
                  <c:v>190</c:v>
                </c:pt>
                <c:pt idx="4">
                  <c:v>190</c:v>
                </c:pt>
                <c:pt idx="5">
                  <c:v>190</c:v>
                </c:pt>
                <c:pt idx="6">
                  <c:v>0</c:v>
                </c:pt>
                <c:pt idx="7">
                  <c:v>0</c:v>
                </c:pt>
                <c:pt idx="8">
                  <c:v>190</c:v>
                </c:pt>
                <c:pt idx="9">
                  <c:v>190</c:v>
                </c:pt>
                <c:pt idx="10">
                  <c:v>0</c:v>
                </c:pt>
                <c:pt idx="11">
                  <c:v>0</c:v>
                </c:pt>
                <c:pt idx="12">
                  <c:v>0</c:v>
                </c:pt>
                <c:pt idx="13">
                  <c:v>0</c:v>
                </c:pt>
                <c:pt idx="14">
                  <c:v>190</c:v>
                </c:pt>
                <c:pt idx="15">
                  <c:v>190</c:v>
                </c:pt>
                <c:pt idx="16">
                  <c:v>190</c:v>
                </c:pt>
                <c:pt idx="17">
                  <c:v>190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133.79253174573199</c:v>
                </c:pt>
                <c:pt idx="33">
                  <c:v>133.79253174573199</c:v>
                </c:pt>
                <c:pt idx="34">
                  <c:v>124.452768396883</c:v>
                </c:pt>
                <c:pt idx="35">
                  <c:v>124.452768396883</c:v>
                </c:pt>
                <c:pt idx="36">
                  <c:v>0</c:v>
                </c:pt>
                <c:pt idx="37">
                  <c:v>0</c:v>
                </c:pt>
                <c:pt idx="38">
                  <c:v>0</c:v>
                </c:pt>
                <c:pt idx="39">
                  <c:v>0</c:v>
                </c:pt>
                <c:pt idx="40">
                  <c:v>11.8843937168041</c:v>
                </c:pt>
                <c:pt idx="41">
                  <c:v>11.8843937168041</c:v>
                </c:pt>
                <c:pt idx="42">
                  <c:v>55.661094006272798</c:v>
                </c:pt>
                <c:pt idx="43">
                  <c:v>55.661094006272798</c:v>
                </c:pt>
                <c:pt idx="44">
                  <c:v>0</c:v>
                </c:pt>
                <c:pt idx="45">
                  <c:v>0</c:v>
                </c:pt>
                <c:pt idx="46">
                  <c:v>56.033394475614998</c:v>
                </c:pt>
                <c:pt idx="47">
                  <c:v>56.033394475614998</c:v>
                </c:pt>
                <c:pt idx="48">
                  <c:v>0</c:v>
                </c:pt>
                <c:pt idx="49">
                  <c:v>0</c:v>
                </c:pt>
                <c:pt idx="50">
                  <c:v>190</c:v>
                </c:pt>
                <c:pt idx="51">
                  <c:v>190</c:v>
                </c:pt>
                <c:pt idx="52">
                  <c:v>190</c:v>
                </c:pt>
                <c:pt idx="53">
                  <c:v>190</c:v>
                </c:pt>
                <c:pt idx="54">
                  <c:v>0</c:v>
                </c:pt>
                <c:pt idx="55">
                  <c:v>0</c:v>
                </c:pt>
                <c:pt idx="56">
                  <c:v>63.192687083613002</c:v>
                </c:pt>
                <c:pt idx="57">
                  <c:v>63.192687083613002</c:v>
                </c:pt>
                <c:pt idx="58">
                  <c:v>0</c:v>
                </c:pt>
                <c:pt idx="59">
                  <c:v>0</c:v>
                </c:pt>
                <c:pt idx="60">
                  <c:v>0</c:v>
                </c:pt>
                <c:pt idx="61">
                  <c:v>0</c:v>
                </c:pt>
                <c:pt idx="62">
                  <c:v>190</c:v>
                </c:pt>
                <c:pt idx="63">
                  <c:v>190</c:v>
                </c:pt>
                <c:pt idx="64">
                  <c:v>190</c:v>
                </c:pt>
                <c:pt idx="65">
                  <c:v>190</c:v>
                </c:pt>
                <c:pt idx="66">
                  <c:v>0</c:v>
                </c:pt>
                <c:pt idx="67">
                  <c:v>0</c:v>
                </c:pt>
                <c:pt idx="68">
                  <c:v>0</c:v>
                </c:pt>
                <c:pt idx="69">
                  <c:v>0</c:v>
                </c:pt>
                <c:pt idx="70">
                  <c:v>69.2550793209017</c:v>
                </c:pt>
                <c:pt idx="71">
                  <c:v>69.2550793209017</c:v>
                </c:pt>
                <c:pt idx="72">
                  <c:v>0</c:v>
                </c:pt>
                <c:pt idx="73">
                  <c:v>0</c:v>
                </c:pt>
                <c:pt idx="74">
                  <c:v>0</c:v>
                </c:pt>
                <c:pt idx="75">
                  <c:v>0</c:v>
                </c:pt>
                <c:pt idx="76">
                  <c:v>0</c:v>
                </c:pt>
                <c:pt idx="77">
                  <c:v>0</c:v>
                </c:pt>
                <c:pt idx="78">
                  <c:v>0</c:v>
                </c:pt>
                <c:pt idx="79">
                  <c:v>0</c:v>
                </c:pt>
                <c:pt idx="80">
                  <c:v>0</c:v>
                </c:pt>
                <c:pt idx="81">
                  <c:v>0</c:v>
                </c:pt>
                <c:pt idx="82">
                  <c:v>77.703998840915702</c:v>
                </c:pt>
                <c:pt idx="83">
                  <c:v>77.703998840915702</c:v>
                </c:pt>
                <c:pt idx="84">
                  <c:v>0</c:v>
                </c:pt>
                <c:pt idx="85">
                  <c:v>0</c:v>
                </c:pt>
                <c:pt idx="86">
                  <c:v>0</c:v>
                </c:pt>
                <c:pt idx="87">
                  <c:v>0</c:v>
                </c:pt>
                <c:pt idx="88">
                  <c:v>33.8666478316146</c:v>
                </c:pt>
                <c:pt idx="89">
                  <c:v>33.8666478316146</c:v>
                </c:pt>
                <c:pt idx="90">
                  <c:v>46.625388481505198</c:v>
                </c:pt>
                <c:pt idx="91">
                  <c:v>46.625388481505198</c:v>
                </c:pt>
                <c:pt idx="92">
                  <c:v>0</c:v>
                </c:pt>
                <c:pt idx="93">
                  <c:v>0</c:v>
                </c:pt>
                <c:pt idx="94">
                  <c:v>32.059404376332999</c:v>
                </c:pt>
                <c:pt idx="95">
                  <c:v>32.059404376332999</c:v>
                </c:pt>
              </c:numCache>
            </c:numRef>
          </c:yVal>
          <c:smooth val="0"/>
          <c:extLst>
            <c:ext xmlns:c16="http://schemas.microsoft.com/office/drawing/2014/chart" uri="{C3380CC4-5D6E-409C-BE32-E72D297353CC}">
              <c16:uniqueId val="{00000000-E129-CB48-9649-6885AEE28D88}"/>
            </c:ext>
          </c:extLst>
        </c:ser>
        <c:ser>
          <c:idx val="1"/>
          <c:order val="1"/>
          <c:tx>
            <c:strRef>
              <c:f>Sheet1!$C$1</c:f>
              <c:strCache>
                <c:ptCount val="1"/>
                <c:pt idx="0">
                  <c:v>Discharge Power</c:v>
                </c:pt>
              </c:strCache>
            </c:strRef>
          </c:tx>
          <c:spPr>
            <a:ln w="19050" cap="rnd">
              <a:solidFill>
                <a:srgbClr val="000000">
                  <a:alpha val="75000"/>
                </a:srgbClr>
              </a:solidFill>
              <a:prstDash val="sysDot"/>
              <a:round/>
            </a:ln>
            <a:effectLst/>
          </c:spPr>
          <c:marker>
            <c:symbol val="none"/>
          </c:marker>
          <c:xVal>
            <c:numRef>
              <c:f>Sheet1!$A$2:$A$1153</c:f>
              <c:numCache>
                <c:formatCode>m/d/yy\ h:mm;@</c:formatCode>
                <c:ptCount val="1152"/>
                <c:pt idx="0">
                  <c:v>44791</c:v>
                </c:pt>
                <c:pt idx="1">
                  <c:v>44791.041655092595</c:v>
                </c:pt>
                <c:pt idx="2">
                  <c:v>44791.041666666664</c:v>
                </c:pt>
                <c:pt idx="3">
                  <c:v>44791.083321759259</c:v>
                </c:pt>
                <c:pt idx="4">
                  <c:v>44791.083333333336</c:v>
                </c:pt>
                <c:pt idx="5">
                  <c:v>44791.124988425923</c:v>
                </c:pt>
                <c:pt idx="6">
                  <c:v>44791.125</c:v>
                </c:pt>
                <c:pt idx="7">
                  <c:v>44791.166655092595</c:v>
                </c:pt>
                <c:pt idx="8">
                  <c:v>44791.166666666664</c:v>
                </c:pt>
                <c:pt idx="9">
                  <c:v>44791.208321759259</c:v>
                </c:pt>
                <c:pt idx="10">
                  <c:v>44791.208333333336</c:v>
                </c:pt>
                <c:pt idx="11">
                  <c:v>44791.249988425923</c:v>
                </c:pt>
                <c:pt idx="12">
                  <c:v>44791.25</c:v>
                </c:pt>
                <c:pt idx="13">
                  <c:v>44791.291655092595</c:v>
                </c:pt>
                <c:pt idx="14">
                  <c:v>44791.291666666664</c:v>
                </c:pt>
                <c:pt idx="15">
                  <c:v>44791.333321759259</c:v>
                </c:pt>
                <c:pt idx="16">
                  <c:v>44791.333333333336</c:v>
                </c:pt>
                <c:pt idx="17">
                  <c:v>44791.374988425923</c:v>
                </c:pt>
                <c:pt idx="18">
                  <c:v>44791.375</c:v>
                </c:pt>
                <c:pt idx="19">
                  <c:v>44791.416655092595</c:v>
                </c:pt>
                <c:pt idx="20">
                  <c:v>44791.416666666664</c:v>
                </c:pt>
                <c:pt idx="21">
                  <c:v>44791.458321759259</c:v>
                </c:pt>
                <c:pt idx="22">
                  <c:v>44791.458333333336</c:v>
                </c:pt>
                <c:pt idx="23">
                  <c:v>44791.499988425923</c:v>
                </c:pt>
                <c:pt idx="24">
                  <c:v>44791.5</c:v>
                </c:pt>
                <c:pt idx="25">
                  <c:v>44791.541655092595</c:v>
                </c:pt>
                <c:pt idx="26">
                  <c:v>44791.541666666664</c:v>
                </c:pt>
                <c:pt idx="27">
                  <c:v>44791.583321759259</c:v>
                </c:pt>
                <c:pt idx="28">
                  <c:v>44791.583333333336</c:v>
                </c:pt>
                <c:pt idx="29">
                  <c:v>44791.624988425923</c:v>
                </c:pt>
                <c:pt idx="30">
                  <c:v>44791.625</c:v>
                </c:pt>
                <c:pt idx="31">
                  <c:v>44791.666655092595</c:v>
                </c:pt>
                <c:pt idx="32">
                  <c:v>44791.666666666664</c:v>
                </c:pt>
                <c:pt idx="33">
                  <c:v>44791.708321759259</c:v>
                </c:pt>
                <c:pt idx="34">
                  <c:v>44791.708333333336</c:v>
                </c:pt>
                <c:pt idx="35">
                  <c:v>44791.749988425923</c:v>
                </c:pt>
                <c:pt idx="36">
                  <c:v>44791.75</c:v>
                </c:pt>
                <c:pt idx="37">
                  <c:v>44791.791655092595</c:v>
                </c:pt>
                <c:pt idx="38">
                  <c:v>44791.791666666664</c:v>
                </c:pt>
                <c:pt idx="39">
                  <c:v>44791.833321759259</c:v>
                </c:pt>
                <c:pt idx="40">
                  <c:v>44791.833333333336</c:v>
                </c:pt>
                <c:pt idx="41">
                  <c:v>44791.874988425923</c:v>
                </c:pt>
                <c:pt idx="42">
                  <c:v>44791.875</c:v>
                </c:pt>
                <c:pt idx="43">
                  <c:v>44791.916655092595</c:v>
                </c:pt>
                <c:pt idx="44">
                  <c:v>44791.916666666664</c:v>
                </c:pt>
                <c:pt idx="45">
                  <c:v>44791.958321759259</c:v>
                </c:pt>
                <c:pt idx="46">
                  <c:v>44791.958333333336</c:v>
                </c:pt>
                <c:pt idx="47">
                  <c:v>44791.999988425923</c:v>
                </c:pt>
                <c:pt idx="48">
                  <c:v>44792</c:v>
                </c:pt>
                <c:pt idx="49">
                  <c:v>44792.041655092595</c:v>
                </c:pt>
                <c:pt idx="50">
                  <c:v>44792.041666666664</c:v>
                </c:pt>
                <c:pt idx="51">
                  <c:v>44792.083321759259</c:v>
                </c:pt>
                <c:pt idx="52">
                  <c:v>44792.083333333336</c:v>
                </c:pt>
                <c:pt idx="53">
                  <c:v>44792.124988425923</c:v>
                </c:pt>
                <c:pt idx="54">
                  <c:v>44792.125</c:v>
                </c:pt>
                <c:pt idx="55">
                  <c:v>44792.166655092595</c:v>
                </c:pt>
                <c:pt idx="56">
                  <c:v>44792.166666666664</c:v>
                </c:pt>
                <c:pt idx="57">
                  <c:v>44792.208321759259</c:v>
                </c:pt>
                <c:pt idx="58">
                  <c:v>44792.208333333336</c:v>
                </c:pt>
                <c:pt idx="59">
                  <c:v>44792.249988425923</c:v>
                </c:pt>
                <c:pt idx="60">
                  <c:v>44792.25</c:v>
                </c:pt>
                <c:pt idx="61">
                  <c:v>44792.291655092595</c:v>
                </c:pt>
                <c:pt idx="62">
                  <c:v>44792.291666666664</c:v>
                </c:pt>
                <c:pt idx="63">
                  <c:v>44792.333321759259</c:v>
                </c:pt>
                <c:pt idx="64">
                  <c:v>44792.333333333336</c:v>
                </c:pt>
                <c:pt idx="65">
                  <c:v>44792.374988425923</c:v>
                </c:pt>
                <c:pt idx="66">
                  <c:v>44792.375</c:v>
                </c:pt>
                <c:pt idx="67">
                  <c:v>44792.416655092595</c:v>
                </c:pt>
                <c:pt idx="68">
                  <c:v>44792.416666666664</c:v>
                </c:pt>
                <c:pt idx="69">
                  <c:v>44792.458321759259</c:v>
                </c:pt>
                <c:pt idx="70">
                  <c:v>44792.458333333336</c:v>
                </c:pt>
                <c:pt idx="71">
                  <c:v>44792.499988425923</c:v>
                </c:pt>
                <c:pt idx="72">
                  <c:v>44792.5</c:v>
                </c:pt>
                <c:pt idx="73">
                  <c:v>44792.541655092595</c:v>
                </c:pt>
                <c:pt idx="74">
                  <c:v>44792.541666666664</c:v>
                </c:pt>
                <c:pt idx="75">
                  <c:v>44792.583321759259</c:v>
                </c:pt>
                <c:pt idx="76">
                  <c:v>44792.583333333336</c:v>
                </c:pt>
                <c:pt idx="77">
                  <c:v>44792.624988425923</c:v>
                </c:pt>
                <c:pt idx="78">
                  <c:v>44792.625</c:v>
                </c:pt>
                <c:pt idx="79">
                  <c:v>44792.666655092595</c:v>
                </c:pt>
                <c:pt idx="80">
                  <c:v>44792.666666666664</c:v>
                </c:pt>
                <c:pt idx="81">
                  <c:v>44792.708321759259</c:v>
                </c:pt>
                <c:pt idx="82">
                  <c:v>44792.708333333336</c:v>
                </c:pt>
                <c:pt idx="83">
                  <c:v>44792.749988425923</c:v>
                </c:pt>
                <c:pt idx="84">
                  <c:v>44792.75</c:v>
                </c:pt>
                <c:pt idx="85">
                  <c:v>44792.791655092595</c:v>
                </c:pt>
                <c:pt idx="86">
                  <c:v>44792.791666666664</c:v>
                </c:pt>
                <c:pt idx="87">
                  <c:v>44792.833321759259</c:v>
                </c:pt>
                <c:pt idx="88">
                  <c:v>44792.833333333336</c:v>
                </c:pt>
                <c:pt idx="89">
                  <c:v>44792.874988425923</c:v>
                </c:pt>
                <c:pt idx="90">
                  <c:v>44792.875</c:v>
                </c:pt>
                <c:pt idx="91">
                  <c:v>44792.916655092595</c:v>
                </c:pt>
                <c:pt idx="92">
                  <c:v>44792.916666666664</c:v>
                </c:pt>
                <c:pt idx="93">
                  <c:v>44792.958321759259</c:v>
                </c:pt>
                <c:pt idx="94">
                  <c:v>44792.958333333336</c:v>
                </c:pt>
                <c:pt idx="95">
                  <c:v>44792.999988425923</c:v>
                </c:pt>
              </c:numCache>
            </c:numRef>
          </c:xVal>
          <c:yVal>
            <c:numRef>
              <c:f>Sheet1!$C$2:$C$1153</c:f>
              <c:numCache>
                <c:formatCode>General</c:formatCode>
                <c:ptCount val="1152"/>
                <c:pt idx="0">
                  <c:v>190</c:v>
                </c:pt>
                <c:pt idx="1">
                  <c:v>190</c:v>
                </c:pt>
                <c:pt idx="2">
                  <c:v>0</c:v>
                </c:pt>
                <c:pt idx="3">
                  <c:v>0</c:v>
                </c:pt>
                <c:pt idx="4">
                  <c:v>0</c:v>
                </c:pt>
                <c:pt idx="5">
                  <c:v>0</c:v>
                </c:pt>
                <c:pt idx="6">
                  <c:v>190</c:v>
                </c:pt>
                <c:pt idx="7">
                  <c:v>190</c:v>
                </c:pt>
                <c:pt idx="8">
                  <c:v>0</c:v>
                </c:pt>
                <c:pt idx="9">
                  <c:v>0</c:v>
                </c:pt>
                <c:pt idx="10">
                  <c:v>190</c:v>
                </c:pt>
                <c:pt idx="11">
                  <c:v>190</c:v>
                </c:pt>
                <c:pt idx="12">
                  <c:v>190</c:v>
                </c:pt>
                <c:pt idx="13">
                  <c:v>190</c:v>
                </c:pt>
                <c:pt idx="14">
                  <c:v>0</c:v>
                </c:pt>
                <c:pt idx="15">
                  <c:v>0</c:v>
                </c:pt>
                <c:pt idx="16">
                  <c:v>0</c:v>
                </c:pt>
                <c:pt idx="17">
                  <c:v>0</c:v>
                </c:pt>
                <c:pt idx="18">
                  <c:v>56.781175536139699</c:v>
                </c:pt>
                <c:pt idx="19">
                  <c:v>56.781175536139699</c:v>
                </c:pt>
                <c:pt idx="20">
                  <c:v>25.971735867933901</c:v>
                </c:pt>
                <c:pt idx="21">
                  <c:v>25.971735867933901</c:v>
                </c:pt>
                <c:pt idx="22">
                  <c:v>37.371682645546699</c:v>
                </c:pt>
                <c:pt idx="23">
                  <c:v>37.371682645546699</c:v>
                </c:pt>
                <c:pt idx="24">
                  <c:v>31.369639000308499</c:v>
                </c:pt>
                <c:pt idx="25">
                  <c:v>31.369639000308499</c:v>
                </c:pt>
                <c:pt idx="26">
                  <c:v>22.729537120321002</c:v>
                </c:pt>
                <c:pt idx="27">
                  <c:v>22.729537120321002</c:v>
                </c:pt>
                <c:pt idx="28">
                  <c:v>53.776229829749198</c:v>
                </c:pt>
                <c:pt idx="29">
                  <c:v>53.776229829749198</c:v>
                </c:pt>
                <c:pt idx="30">
                  <c:v>152</c:v>
                </c:pt>
                <c:pt idx="31">
                  <c:v>152</c:v>
                </c:pt>
                <c:pt idx="32">
                  <c:v>0</c:v>
                </c:pt>
                <c:pt idx="33">
                  <c:v>0</c:v>
                </c:pt>
                <c:pt idx="34">
                  <c:v>0</c:v>
                </c:pt>
                <c:pt idx="35">
                  <c:v>0</c:v>
                </c:pt>
                <c:pt idx="36">
                  <c:v>190</c:v>
                </c:pt>
                <c:pt idx="37">
                  <c:v>190</c:v>
                </c:pt>
                <c:pt idx="38">
                  <c:v>68.245300142616301</c:v>
                </c:pt>
                <c:pt idx="39">
                  <c:v>68.245300142616301</c:v>
                </c:pt>
                <c:pt idx="40">
                  <c:v>0</c:v>
                </c:pt>
                <c:pt idx="41">
                  <c:v>0</c:v>
                </c:pt>
                <c:pt idx="42">
                  <c:v>0</c:v>
                </c:pt>
                <c:pt idx="43">
                  <c:v>0</c:v>
                </c:pt>
                <c:pt idx="44">
                  <c:v>67.545487723076903</c:v>
                </c:pt>
                <c:pt idx="45">
                  <c:v>67.545487723076903</c:v>
                </c:pt>
                <c:pt idx="46">
                  <c:v>0</c:v>
                </c:pt>
                <c:pt idx="47">
                  <c:v>0</c:v>
                </c:pt>
                <c:pt idx="48">
                  <c:v>56.033394475614998</c:v>
                </c:pt>
                <c:pt idx="49">
                  <c:v>56.033394475614998</c:v>
                </c:pt>
                <c:pt idx="50">
                  <c:v>0</c:v>
                </c:pt>
                <c:pt idx="51">
                  <c:v>0</c:v>
                </c:pt>
                <c:pt idx="52">
                  <c:v>0</c:v>
                </c:pt>
                <c:pt idx="53">
                  <c:v>0</c:v>
                </c:pt>
                <c:pt idx="54">
                  <c:v>63.192687083613002</c:v>
                </c:pt>
                <c:pt idx="55">
                  <c:v>63.192687083613002</c:v>
                </c:pt>
                <c:pt idx="56">
                  <c:v>0</c:v>
                </c:pt>
                <c:pt idx="57">
                  <c:v>0</c:v>
                </c:pt>
                <c:pt idx="58">
                  <c:v>190</c:v>
                </c:pt>
                <c:pt idx="59">
                  <c:v>190</c:v>
                </c:pt>
                <c:pt idx="60">
                  <c:v>190</c:v>
                </c:pt>
                <c:pt idx="61">
                  <c:v>190</c:v>
                </c:pt>
                <c:pt idx="62">
                  <c:v>0</c:v>
                </c:pt>
                <c:pt idx="63">
                  <c:v>0</c:v>
                </c:pt>
                <c:pt idx="64">
                  <c:v>0</c:v>
                </c:pt>
                <c:pt idx="65">
                  <c:v>0</c:v>
                </c:pt>
                <c:pt idx="66">
                  <c:v>22.895869403907898</c:v>
                </c:pt>
                <c:pt idx="67">
                  <c:v>22.895869403907898</c:v>
                </c:pt>
                <c:pt idx="68">
                  <c:v>47.158034196580303</c:v>
                </c:pt>
                <c:pt idx="69">
                  <c:v>47.158034196580303</c:v>
                </c:pt>
                <c:pt idx="70">
                  <c:v>0</c:v>
                </c:pt>
                <c:pt idx="71">
                  <c:v>0</c:v>
                </c:pt>
                <c:pt idx="72">
                  <c:v>20.878798182436402</c:v>
                </c:pt>
                <c:pt idx="73">
                  <c:v>20.878798182436402</c:v>
                </c:pt>
                <c:pt idx="74">
                  <c:v>22.064558584144301</c:v>
                </c:pt>
                <c:pt idx="75">
                  <c:v>22.064558584144301</c:v>
                </c:pt>
                <c:pt idx="76">
                  <c:v>18.948591898174499</c:v>
                </c:pt>
                <c:pt idx="77">
                  <c:v>18.948591898174499</c:v>
                </c:pt>
                <c:pt idx="78">
                  <c:v>190</c:v>
                </c:pt>
                <c:pt idx="79">
                  <c:v>190</c:v>
                </c:pt>
                <c:pt idx="80">
                  <c:v>127.309227055658</c:v>
                </c:pt>
                <c:pt idx="81">
                  <c:v>127.309227055658</c:v>
                </c:pt>
                <c:pt idx="82">
                  <c:v>0</c:v>
                </c:pt>
                <c:pt idx="83">
                  <c:v>0</c:v>
                </c:pt>
                <c:pt idx="84">
                  <c:v>34.161128128070203</c:v>
                </c:pt>
                <c:pt idx="85">
                  <c:v>34.161128128070203</c:v>
                </c:pt>
                <c:pt idx="86">
                  <c:v>43.542870712845399</c:v>
                </c:pt>
                <c:pt idx="87">
                  <c:v>43.542870712845399</c:v>
                </c:pt>
                <c:pt idx="88">
                  <c:v>0</c:v>
                </c:pt>
                <c:pt idx="89">
                  <c:v>0</c:v>
                </c:pt>
                <c:pt idx="90">
                  <c:v>0</c:v>
                </c:pt>
                <c:pt idx="91">
                  <c:v>0</c:v>
                </c:pt>
                <c:pt idx="92">
                  <c:v>80.492036313119797</c:v>
                </c:pt>
                <c:pt idx="93">
                  <c:v>80.492036313119797</c:v>
                </c:pt>
                <c:pt idx="94">
                  <c:v>0</c:v>
                </c:pt>
                <c:pt idx="95">
                  <c:v>0</c:v>
                </c:pt>
              </c:numCache>
            </c:numRef>
          </c:yVal>
          <c:smooth val="0"/>
          <c:extLst>
            <c:ext xmlns:c16="http://schemas.microsoft.com/office/drawing/2014/chart" uri="{C3380CC4-5D6E-409C-BE32-E72D297353CC}">
              <c16:uniqueId val="{00000001-E129-CB48-9649-6885AEE28D88}"/>
            </c:ext>
          </c:extLst>
        </c:ser>
        <c:ser>
          <c:idx val="3"/>
          <c:order val="2"/>
          <c:tx>
            <c:strRef>
              <c:f>Sheet1!$E$1</c:f>
              <c:strCache>
                <c:ptCount val="1"/>
              </c:strCache>
            </c:strRef>
          </c:tx>
          <c:spPr>
            <a:ln w="19050" cap="rnd">
              <a:solidFill>
                <a:schemeClr val="accent4">
                  <a:lumMod val="75000"/>
                  <a:alpha val="75000"/>
                </a:schemeClr>
              </a:solidFill>
              <a:round/>
            </a:ln>
            <a:effectLst/>
          </c:spPr>
          <c:marker>
            <c:symbol val="none"/>
          </c:marker>
          <c:xVal>
            <c:numRef>
              <c:f>Sheet1!$A$2:$A$1153</c:f>
              <c:numCache>
                <c:formatCode>m/d/yy\ h:mm;@</c:formatCode>
                <c:ptCount val="1152"/>
                <c:pt idx="0">
                  <c:v>44791</c:v>
                </c:pt>
                <c:pt idx="1">
                  <c:v>44791.041655092595</c:v>
                </c:pt>
                <c:pt idx="2">
                  <c:v>44791.041666666664</c:v>
                </c:pt>
                <c:pt idx="3">
                  <c:v>44791.083321759259</c:v>
                </c:pt>
                <c:pt idx="4">
                  <c:v>44791.083333333336</c:v>
                </c:pt>
                <c:pt idx="5">
                  <c:v>44791.124988425923</c:v>
                </c:pt>
                <c:pt idx="6">
                  <c:v>44791.125</c:v>
                </c:pt>
                <c:pt idx="7">
                  <c:v>44791.166655092595</c:v>
                </c:pt>
                <c:pt idx="8">
                  <c:v>44791.166666666664</c:v>
                </c:pt>
                <c:pt idx="9">
                  <c:v>44791.208321759259</c:v>
                </c:pt>
                <c:pt idx="10">
                  <c:v>44791.208333333336</c:v>
                </c:pt>
                <c:pt idx="11">
                  <c:v>44791.249988425923</c:v>
                </c:pt>
                <c:pt idx="12">
                  <c:v>44791.25</c:v>
                </c:pt>
                <c:pt idx="13">
                  <c:v>44791.291655092595</c:v>
                </c:pt>
                <c:pt idx="14">
                  <c:v>44791.291666666664</c:v>
                </c:pt>
                <c:pt idx="15">
                  <c:v>44791.333321759259</c:v>
                </c:pt>
                <c:pt idx="16">
                  <c:v>44791.333333333336</c:v>
                </c:pt>
                <c:pt idx="17">
                  <c:v>44791.374988425923</c:v>
                </c:pt>
                <c:pt idx="18">
                  <c:v>44791.375</c:v>
                </c:pt>
                <c:pt idx="19">
                  <c:v>44791.416655092595</c:v>
                </c:pt>
                <c:pt idx="20">
                  <c:v>44791.416666666664</c:v>
                </c:pt>
                <c:pt idx="21">
                  <c:v>44791.458321759259</c:v>
                </c:pt>
                <c:pt idx="22">
                  <c:v>44791.458333333336</c:v>
                </c:pt>
                <c:pt idx="23">
                  <c:v>44791.499988425923</c:v>
                </c:pt>
                <c:pt idx="24">
                  <c:v>44791.5</c:v>
                </c:pt>
                <c:pt idx="25">
                  <c:v>44791.541655092595</c:v>
                </c:pt>
                <c:pt idx="26">
                  <c:v>44791.541666666664</c:v>
                </c:pt>
                <c:pt idx="27">
                  <c:v>44791.583321759259</c:v>
                </c:pt>
                <c:pt idx="28">
                  <c:v>44791.583333333336</c:v>
                </c:pt>
                <c:pt idx="29">
                  <c:v>44791.624988425923</c:v>
                </c:pt>
                <c:pt idx="30">
                  <c:v>44791.625</c:v>
                </c:pt>
                <c:pt idx="31">
                  <c:v>44791.666655092595</c:v>
                </c:pt>
                <c:pt idx="32">
                  <c:v>44791.666666666664</c:v>
                </c:pt>
                <c:pt idx="33">
                  <c:v>44791.708321759259</c:v>
                </c:pt>
                <c:pt idx="34">
                  <c:v>44791.708333333336</c:v>
                </c:pt>
                <c:pt idx="35">
                  <c:v>44791.749988425923</c:v>
                </c:pt>
                <c:pt idx="36">
                  <c:v>44791.75</c:v>
                </c:pt>
                <c:pt idx="37">
                  <c:v>44791.791655092595</c:v>
                </c:pt>
                <c:pt idx="38">
                  <c:v>44791.791666666664</c:v>
                </c:pt>
                <c:pt idx="39">
                  <c:v>44791.833321759259</c:v>
                </c:pt>
                <c:pt idx="40">
                  <c:v>44791.833333333336</c:v>
                </c:pt>
                <c:pt idx="41">
                  <c:v>44791.874988425923</c:v>
                </c:pt>
                <c:pt idx="42">
                  <c:v>44791.875</c:v>
                </c:pt>
                <c:pt idx="43">
                  <c:v>44791.916655092595</c:v>
                </c:pt>
                <c:pt idx="44">
                  <c:v>44791.916666666664</c:v>
                </c:pt>
                <c:pt idx="45">
                  <c:v>44791.958321759259</c:v>
                </c:pt>
                <c:pt idx="46">
                  <c:v>44791.958333333336</c:v>
                </c:pt>
                <c:pt idx="47">
                  <c:v>44791.999988425923</c:v>
                </c:pt>
                <c:pt idx="48">
                  <c:v>44792</c:v>
                </c:pt>
                <c:pt idx="49">
                  <c:v>44792.041655092595</c:v>
                </c:pt>
                <c:pt idx="50">
                  <c:v>44792.041666666664</c:v>
                </c:pt>
                <c:pt idx="51">
                  <c:v>44792.083321759259</c:v>
                </c:pt>
                <c:pt idx="52">
                  <c:v>44792.083333333336</c:v>
                </c:pt>
                <c:pt idx="53">
                  <c:v>44792.124988425923</c:v>
                </c:pt>
                <c:pt idx="54">
                  <c:v>44792.125</c:v>
                </c:pt>
                <c:pt idx="55">
                  <c:v>44792.166655092595</c:v>
                </c:pt>
                <c:pt idx="56">
                  <c:v>44792.166666666664</c:v>
                </c:pt>
                <c:pt idx="57">
                  <c:v>44792.208321759259</c:v>
                </c:pt>
                <c:pt idx="58">
                  <c:v>44792.208333333336</c:v>
                </c:pt>
                <c:pt idx="59">
                  <c:v>44792.249988425923</c:v>
                </c:pt>
                <c:pt idx="60">
                  <c:v>44792.25</c:v>
                </c:pt>
                <c:pt idx="61">
                  <c:v>44792.291655092595</c:v>
                </c:pt>
                <c:pt idx="62">
                  <c:v>44792.291666666664</c:v>
                </c:pt>
                <c:pt idx="63">
                  <c:v>44792.333321759259</c:v>
                </c:pt>
                <c:pt idx="64">
                  <c:v>44792.333333333336</c:v>
                </c:pt>
                <c:pt idx="65">
                  <c:v>44792.374988425923</c:v>
                </c:pt>
                <c:pt idx="66">
                  <c:v>44792.375</c:v>
                </c:pt>
                <c:pt idx="67">
                  <c:v>44792.416655092595</c:v>
                </c:pt>
                <c:pt idx="68">
                  <c:v>44792.416666666664</c:v>
                </c:pt>
                <c:pt idx="69">
                  <c:v>44792.458321759259</c:v>
                </c:pt>
                <c:pt idx="70">
                  <c:v>44792.458333333336</c:v>
                </c:pt>
                <c:pt idx="71">
                  <c:v>44792.499988425923</c:v>
                </c:pt>
                <c:pt idx="72">
                  <c:v>44792.5</c:v>
                </c:pt>
                <c:pt idx="73">
                  <c:v>44792.541655092595</c:v>
                </c:pt>
                <c:pt idx="74">
                  <c:v>44792.541666666664</c:v>
                </c:pt>
                <c:pt idx="75">
                  <c:v>44792.583321759259</c:v>
                </c:pt>
                <c:pt idx="76">
                  <c:v>44792.583333333336</c:v>
                </c:pt>
                <c:pt idx="77">
                  <c:v>44792.624988425923</c:v>
                </c:pt>
                <c:pt idx="78">
                  <c:v>44792.625</c:v>
                </c:pt>
                <c:pt idx="79">
                  <c:v>44792.666655092595</c:v>
                </c:pt>
                <c:pt idx="80">
                  <c:v>44792.666666666664</c:v>
                </c:pt>
                <c:pt idx="81">
                  <c:v>44792.708321759259</c:v>
                </c:pt>
                <c:pt idx="82">
                  <c:v>44792.708333333336</c:v>
                </c:pt>
                <c:pt idx="83">
                  <c:v>44792.749988425923</c:v>
                </c:pt>
                <c:pt idx="84">
                  <c:v>44792.75</c:v>
                </c:pt>
                <c:pt idx="85">
                  <c:v>44792.791655092595</c:v>
                </c:pt>
                <c:pt idx="86">
                  <c:v>44792.791666666664</c:v>
                </c:pt>
                <c:pt idx="87">
                  <c:v>44792.833321759259</c:v>
                </c:pt>
                <c:pt idx="88">
                  <c:v>44792.833333333336</c:v>
                </c:pt>
                <c:pt idx="89">
                  <c:v>44792.874988425923</c:v>
                </c:pt>
                <c:pt idx="90">
                  <c:v>44792.875</c:v>
                </c:pt>
                <c:pt idx="91">
                  <c:v>44792.916655092595</c:v>
                </c:pt>
                <c:pt idx="92">
                  <c:v>44792.916666666664</c:v>
                </c:pt>
                <c:pt idx="93">
                  <c:v>44792.958321759259</c:v>
                </c:pt>
                <c:pt idx="94">
                  <c:v>44792.958333333336</c:v>
                </c:pt>
                <c:pt idx="95">
                  <c:v>44792.999988425923</c:v>
                </c:pt>
              </c:numCache>
            </c:numRef>
          </c:xVal>
          <c:yVal>
            <c:numRef>
              <c:f>Sheet1!$E$2:$E$1153</c:f>
              <c:numCache>
                <c:formatCode>General</c:formatCode>
                <c:ptCount val="1152"/>
              </c:numCache>
            </c:numRef>
          </c:yVal>
          <c:smooth val="0"/>
          <c:extLst>
            <c:ext xmlns:c16="http://schemas.microsoft.com/office/drawing/2014/chart" uri="{C3380CC4-5D6E-409C-BE32-E72D297353CC}">
              <c16:uniqueId val="{00000003-E129-CB48-9649-6885AEE28D88}"/>
            </c:ext>
          </c:extLst>
        </c:ser>
        <c:ser>
          <c:idx val="4"/>
          <c:order val="3"/>
          <c:tx>
            <c:strRef>
              <c:f>Sheet1!$F$1</c:f>
              <c:strCache>
                <c:ptCount val="1"/>
              </c:strCache>
            </c:strRef>
          </c:tx>
          <c:spPr>
            <a:ln w="19050" cap="rnd">
              <a:solidFill>
                <a:schemeClr val="tx1">
                  <a:lumMod val="50000"/>
                  <a:alpha val="50000"/>
                </a:schemeClr>
              </a:solidFill>
              <a:round/>
            </a:ln>
            <a:effectLst/>
          </c:spPr>
          <c:marker>
            <c:symbol val="none"/>
          </c:marker>
          <c:xVal>
            <c:numRef>
              <c:f>Sheet1!$A$2:$A$1153</c:f>
              <c:numCache>
                <c:formatCode>m/d/yy\ h:mm;@</c:formatCode>
                <c:ptCount val="1152"/>
                <c:pt idx="0">
                  <c:v>44791</c:v>
                </c:pt>
                <c:pt idx="1">
                  <c:v>44791.041655092595</c:v>
                </c:pt>
                <c:pt idx="2">
                  <c:v>44791.041666666664</c:v>
                </c:pt>
                <c:pt idx="3">
                  <c:v>44791.083321759259</c:v>
                </c:pt>
                <c:pt idx="4">
                  <c:v>44791.083333333336</c:v>
                </c:pt>
                <c:pt idx="5">
                  <c:v>44791.124988425923</c:v>
                </c:pt>
                <c:pt idx="6">
                  <c:v>44791.125</c:v>
                </c:pt>
                <c:pt idx="7">
                  <c:v>44791.166655092595</c:v>
                </c:pt>
                <c:pt idx="8">
                  <c:v>44791.166666666664</c:v>
                </c:pt>
                <c:pt idx="9">
                  <c:v>44791.208321759259</c:v>
                </c:pt>
                <c:pt idx="10">
                  <c:v>44791.208333333336</c:v>
                </c:pt>
                <c:pt idx="11">
                  <c:v>44791.249988425923</c:v>
                </c:pt>
                <c:pt idx="12">
                  <c:v>44791.25</c:v>
                </c:pt>
                <c:pt idx="13">
                  <c:v>44791.291655092595</c:v>
                </c:pt>
                <c:pt idx="14">
                  <c:v>44791.291666666664</c:v>
                </c:pt>
                <c:pt idx="15">
                  <c:v>44791.333321759259</c:v>
                </c:pt>
                <c:pt idx="16">
                  <c:v>44791.333333333336</c:v>
                </c:pt>
                <c:pt idx="17">
                  <c:v>44791.374988425923</c:v>
                </c:pt>
                <c:pt idx="18">
                  <c:v>44791.375</c:v>
                </c:pt>
                <c:pt idx="19">
                  <c:v>44791.416655092595</c:v>
                </c:pt>
                <c:pt idx="20">
                  <c:v>44791.416666666664</c:v>
                </c:pt>
                <c:pt idx="21">
                  <c:v>44791.458321759259</c:v>
                </c:pt>
                <c:pt idx="22">
                  <c:v>44791.458333333336</c:v>
                </c:pt>
                <c:pt idx="23">
                  <c:v>44791.499988425923</c:v>
                </c:pt>
                <c:pt idx="24">
                  <c:v>44791.5</c:v>
                </c:pt>
                <c:pt idx="25">
                  <c:v>44791.541655092595</c:v>
                </c:pt>
                <c:pt idx="26">
                  <c:v>44791.541666666664</c:v>
                </c:pt>
                <c:pt idx="27">
                  <c:v>44791.583321759259</c:v>
                </c:pt>
                <c:pt idx="28">
                  <c:v>44791.583333333336</c:v>
                </c:pt>
                <c:pt idx="29">
                  <c:v>44791.624988425923</c:v>
                </c:pt>
                <c:pt idx="30">
                  <c:v>44791.625</c:v>
                </c:pt>
                <c:pt idx="31">
                  <c:v>44791.666655092595</c:v>
                </c:pt>
                <c:pt idx="32">
                  <c:v>44791.666666666664</c:v>
                </c:pt>
                <c:pt idx="33">
                  <c:v>44791.708321759259</c:v>
                </c:pt>
                <c:pt idx="34">
                  <c:v>44791.708333333336</c:v>
                </c:pt>
                <c:pt idx="35">
                  <c:v>44791.749988425923</c:v>
                </c:pt>
                <c:pt idx="36">
                  <c:v>44791.75</c:v>
                </c:pt>
                <c:pt idx="37">
                  <c:v>44791.791655092595</c:v>
                </c:pt>
                <c:pt idx="38">
                  <c:v>44791.791666666664</c:v>
                </c:pt>
                <c:pt idx="39">
                  <c:v>44791.833321759259</c:v>
                </c:pt>
                <c:pt idx="40">
                  <c:v>44791.833333333336</c:v>
                </c:pt>
                <c:pt idx="41">
                  <c:v>44791.874988425923</c:v>
                </c:pt>
                <c:pt idx="42">
                  <c:v>44791.875</c:v>
                </c:pt>
                <c:pt idx="43">
                  <c:v>44791.916655092595</c:v>
                </c:pt>
                <c:pt idx="44">
                  <c:v>44791.916666666664</c:v>
                </c:pt>
                <c:pt idx="45">
                  <c:v>44791.958321759259</c:v>
                </c:pt>
                <c:pt idx="46">
                  <c:v>44791.958333333336</c:v>
                </c:pt>
                <c:pt idx="47">
                  <c:v>44791.999988425923</c:v>
                </c:pt>
                <c:pt idx="48">
                  <c:v>44792</c:v>
                </c:pt>
                <c:pt idx="49">
                  <c:v>44792.041655092595</c:v>
                </c:pt>
                <c:pt idx="50">
                  <c:v>44792.041666666664</c:v>
                </c:pt>
                <c:pt idx="51">
                  <c:v>44792.083321759259</c:v>
                </c:pt>
                <c:pt idx="52">
                  <c:v>44792.083333333336</c:v>
                </c:pt>
                <c:pt idx="53">
                  <c:v>44792.124988425923</c:v>
                </c:pt>
                <c:pt idx="54">
                  <c:v>44792.125</c:v>
                </c:pt>
                <c:pt idx="55">
                  <c:v>44792.166655092595</c:v>
                </c:pt>
                <c:pt idx="56">
                  <c:v>44792.166666666664</c:v>
                </c:pt>
                <c:pt idx="57">
                  <c:v>44792.208321759259</c:v>
                </c:pt>
                <c:pt idx="58">
                  <c:v>44792.208333333336</c:v>
                </c:pt>
                <c:pt idx="59">
                  <c:v>44792.249988425923</c:v>
                </c:pt>
                <c:pt idx="60">
                  <c:v>44792.25</c:v>
                </c:pt>
                <c:pt idx="61">
                  <c:v>44792.291655092595</c:v>
                </c:pt>
                <c:pt idx="62">
                  <c:v>44792.291666666664</c:v>
                </c:pt>
                <c:pt idx="63">
                  <c:v>44792.333321759259</c:v>
                </c:pt>
                <c:pt idx="64">
                  <c:v>44792.333333333336</c:v>
                </c:pt>
                <c:pt idx="65">
                  <c:v>44792.374988425923</c:v>
                </c:pt>
                <c:pt idx="66">
                  <c:v>44792.375</c:v>
                </c:pt>
                <c:pt idx="67">
                  <c:v>44792.416655092595</c:v>
                </c:pt>
                <c:pt idx="68">
                  <c:v>44792.416666666664</c:v>
                </c:pt>
                <c:pt idx="69">
                  <c:v>44792.458321759259</c:v>
                </c:pt>
                <c:pt idx="70">
                  <c:v>44792.458333333336</c:v>
                </c:pt>
                <c:pt idx="71">
                  <c:v>44792.499988425923</c:v>
                </c:pt>
                <c:pt idx="72">
                  <c:v>44792.5</c:v>
                </c:pt>
                <c:pt idx="73">
                  <c:v>44792.541655092595</c:v>
                </c:pt>
                <c:pt idx="74">
                  <c:v>44792.541666666664</c:v>
                </c:pt>
                <c:pt idx="75">
                  <c:v>44792.583321759259</c:v>
                </c:pt>
                <c:pt idx="76">
                  <c:v>44792.583333333336</c:v>
                </c:pt>
                <c:pt idx="77">
                  <c:v>44792.624988425923</c:v>
                </c:pt>
                <c:pt idx="78">
                  <c:v>44792.625</c:v>
                </c:pt>
                <c:pt idx="79">
                  <c:v>44792.666655092595</c:v>
                </c:pt>
                <c:pt idx="80">
                  <c:v>44792.666666666664</c:v>
                </c:pt>
                <c:pt idx="81">
                  <c:v>44792.708321759259</c:v>
                </c:pt>
                <c:pt idx="82">
                  <c:v>44792.708333333336</c:v>
                </c:pt>
                <c:pt idx="83">
                  <c:v>44792.749988425923</c:v>
                </c:pt>
                <c:pt idx="84">
                  <c:v>44792.75</c:v>
                </c:pt>
                <c:pt idx="85">
                  <c:v>44792.791655092595</c:v>
                </c:pt>
                <c:pt idx="86">
                  <c:v>44792.791666666664</c:v>
                </c:pt>
                <c:pt idx="87">
                  <c:v>44792.833321759259</c:v>
                </c:pt>
                <c:pt idx="88">
                  <c:v>44792.833333333336</c:v>
                </c:pt>
                <c:pt idx="89">
                  <c:v>44792.874988425923</c:v>
                </c:pt>
                <c:pt idx="90">
                  <c:v>44792.875</c:v>
                </c:pt>
                <c:pt idx="91">
                  <c:v>44792.916655092595</c:v>
                </c:pt>
                <c:pt idx="92">
                  <c:v>44792.916666666664</c:v>
                </c:pt>
                <c:pt idx="93">
                  <c:v>44792.958321759259</c:v>
                </c:pt>
                <c:pt idx="94">
                  <c:v>44792.958333333336</c:v>
                </c:pt>
                <c:pt idx="95">
                  <c:v>44792.999988425923</c:v>
                </c:pt>
              </c:numCache>
            </c:numRef>
          </c:xVal>
          <c:yVal>
            <c:numRef>
              <c:f>Sheet1!$F$2:$F$1153</c:f>
              <c:numCache>
                <c:formatCode>General</c:formatCode>
                <c:ptCount val="1152"/>
              </c:numCache>
            </c:numRef>
          </c:yVal>
          <c:smooth val="0"/>
          <c:extLst>
            <c:ext xmlns:c16="http://schemas.microsoft.com/office/drawing/2014/chart" uri="{C3380CC4-5D6E-409C-BE32-E72D297353CC}">
              <c16:uniqueId val="{00000004-E129-CB48-9649-6885AEE28D88}"/>
            </c:ext>
          </c:extLst>
        </c:ser>
        <c:dLbls>
          <c:showLegendKey val="0"/>
          <c:showVal val="0"/>
          <c:showCatName val="0"/>
          <c:showSerName val="0"/>
          <c:showPercent val="0"/>
          <c:showBubbleSize val="0"/>
        </c:dLbls>
        <c:axId val="203419423"/>
        <c:axId val="203127951"/>
      </c:scatterChart>
      <c:valAx>
        <c:axId val="203419423"/>
        <c:scaling>
          <c:orientation val="minMax"/>
          <c:max val="44792.9"/>
          <c:min val="44792"/>
        </c:scaling>
        <c:delete val="1"/>
        <c:axPos val="b"/>
        <c:majorGridlines>
          <c:spPr>
            <a:ln w="9525" cap="flat" cmpd="sng" algn="ctr">
              <a:solidFill>
                <a:schemeClr val="bg1">
                  <a:lumMod val="85000"/>
                </a:schemeClr>
              </a:solidFill>
              <a:round/>
            </a:ln>
            <a:effectLst/>
          </c:spPr>
        </c:majorGridlines>
        <c:numFmt formatCode="m/d/yy\ h:mm;@" sourceLinked="1"/>
        <c:majorTickMark val="out"/>
        <c:minorTickMark val="none"/>
        <c:tickLblPos val="nextTo"/>
        <c:crossAx val="203127951"/>
        <c:crosses val="autoZero"/>
        <c:crossBetween val="midCat"/>
        <c:majorUnit val="0.25"/>
      </c:valAx>
      <c:valAx>
        <c:axId val="203127951"/>
        <c:scaling>
          <c:orientation val="minMax"/>
          <c:max val="275"/>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a:solidFill>
                      <a:srgbClr val="000000"/>
                    </a:solidFill>
                    <a:latin typeface="Noto Sans" panose="020B0502040504020204" pitchFamily="34" charset="0"/>
                    <a:ea typeface="Noto Sans" panose="020B0502040504020204" pitchFamily="34" charset="0"/>
                    <a:cs typeface="Noto Sans" panose="020B0502040504020204" pitchFamily="34" charset="0"/>
                  </a:rPr>
                  <a:t>Power (MW)</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chemeClr val="bg1">
            <a:lumMod val="95000"/>
          </a:schemeClr>
        </a:solidFill>
        <a:ln>
          <a:noFill/>
        </a:ln>
        <a:effectLst/>
      </c:spPr>
    </c:plotArea>
    <c:legend>
      <c:legendPos val="r"/>
      <c:legendEntry>
        <c:idx val="2"/>
        <c:delete val="1"/>
      </c:legendEntry>
      <c:legendEntry>
        <c:idx val="3"/>
        <c:delete val="1"/>
      </c:legendEntry>
      <c:layout>
        <c:manualLayout>
          <c:xMode val="edge"/>
          <c:yMode val="edge"/>
          <c:x val="0.13467520200881611"/>
          <c:y val="7.8273611210834731E-2"/>
          <c:w val="0.51211246236687169"/>
          <c:h val="0.17085520047988145"/>
        </c:manualLayout>
      </c:layout>
      <c:overlay val="0"/>
      <c:spPr>
        <a:noFill/>
        <a:ln>
          <a:noFill/>
        </a:ln>
        <a:effectLst/>
      </c:spPr>
      <c:txPr>
        <a:bodyPr rot="0" spcFirstLastPara="1" vertOverflow="ellipsis" vert="horz" wrap="square" anchor="ctr" anchorCtr="1"/>
        <a:lstStyle/>
        <a:p>
          <a:pPr>
            <a:defRPr sz="9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196876975105067"/>
          <c:y val="6.094837091011486E-2"/>
          <c:w val="0.76445159101733451"/>
          <c:h val="0.75809416080856262"/>
        </c:manualLayout>
      </c:layout>
      <c:scatterChart>
        <c:scatterStyle val="lineMarker"/>
        <c:varyColors val="0"/>
        <c:ser>
          <c:idx val="0"/>
          <c:order val="0"/>
          <c:tx>
            <c:strRef>
              <c:f>Sheet1!$B$1</c:f>
              <c:strCache>
                <c:ptCount val="1"/>
                <c:pt idx="0">
                  <c:v>Day Ahead Energy</c:v>
                </c:pt>
              </c:strCache>
            </c:strRef>
          </c:tx>
          <c:spPr>
            <a:ln w="19050" cap="rnd">
              <a:solidFill>
                <a:schemeClr val="tx1">
                  <a:lumMod val="60000"/>
                  <a:lumOff val="40000"/>
                  <a:alpha val="75000"/>
                </a:schemeClr>
              </a:solidFill>
              <a:round/>
            </a:ln>
            <a:effectLst/>
          </c:spPr>
          <c:marker>
            <c:symbol val="none"/>
          </c:marker>
          <c:xVal>
            <c:numRef>
              <c:f>Sheet1!$A$2:$A$577</c:f>
              <c:numCache>
                <c:formatCode>m/d/yy\ h:mm;@</c:formatCode>
                <c:ptCount val="576"/>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numCache>
            </c:numRef>
          </c:xVal>
          <c:yVal>
            <c:numRef>
              <c:f>Sheet1!$B$2:$B$577</c:f>
              <c:numCache>
                <c:formatCode>General</c:formatCode>
                <c:ptCount val="576"/>
                <c:pt idx="0">
                  <c:v>74.900000000000006</c:v>
                </c:pt>
                <c:pt idx="23">
                  <c:v>74.900000000000006</c:v>
                </c:pt>
                <c:pt idx="24">
                  <c:v>69.97</c:v>
                </c:pt>
                <c:pt idx="47">
                  <c:v>69.97</c:v>
                </c:pt>
                <c:pt idx="48">
                  <c:v>68.3</c:v>
                </c:pt>
                <c:pt idx="71">
                  <c:v>68.3</c:v>
                </c:pt>
                <c:pt idx="72">
                  <c:v>67.63</c:v>
                </c:pt>
                <c:pt idx="95">
                  <c:v>67.63</c:v>
                </c:pt>
                <c:pt idx="96">
                  <c:v>70.42</c:v>
                </c:pt>
                <c:pt idx="119">
                  <c:v>70.42</c:v>
                </c:pt>
                <c:pt idx="120">
                  <c:v>71.599999999999994</c:v>
                </c:pt>
                <c:pt idx="143">
                  <c:v>71.599999999999994</c:v>
                </c:pt>
                <c:pt idx="144">
                  <c:v>73.709999999999994</c:v>
                </c:pt>
                <c:pt idx="167">
                  <c:v>73.709999999999994</c:v>
                </c:pt>
                <c:pt idx="168">
                  <c:v>74.19</c:v>
                </c:pt>
                <c:pt idx="191">
                  <c:v>74.19</c:v>
                </c:pt>
                <c:pt idx="192">
                  <c:v>79.86</c:v>
                </c:pt>
                <c:pt idx="215">
                  <c:v>79.86</c:v>
                </c:pt>
                <c:pt idx="216">
                  <c:v>89.4</c:v>
                </c:pt>
                <c:pt idx="239">
                  <c:v>89.4</c:v>
                </c:pt>
                <c:pt idx="240">
                  <c:v>102.82</c:v>
                </c:pt>
                <c:pt idx="263">
                  <c:v>102.82</c:v>
                </c:pt>
                <c:pt idx="264">
                  <c:v>94.26</c:v>
                </c:pt>
                <c:pt idx="287">
                  <c:v>94.26</c:v>
                </c:pt>
                <c:pt idx="288">
                  <c:v>102.73</c:v>
                </c:pt>
                <c:pt idx="311">
                  <c:v>102.73</c:v>
                </c:pt>
                <c:pt idx="312">
                  <c:v>111.52</c:v>
                </c:pt>
                <c:pt idx="335">
                  <c:v>111.52</c:v>
                </c:pt>
                <c:pt idx="336">
                  <c:v>128.41999999999999</c:v>
                </c:pt>
                <c:pt idx="359">
                  <c:v>128.41999999999999</c:v>
                </c:pt>
                <c:pt idx="360">
                  <c:v>137.88999999999999</c:v>
                </c:pt>
                <c:pt idx="383">
                  <c:v>137.88999999999999</c:v>
                </c:pt>
                <c:pt idx="384">
                  <c:v>116.11</c:v>
                </c:pt>
                <c:pt idx="407">
                  <c:v>116.11</c:v>
                </c:pt>
                <c:pt idx="408">
                  <c:v>104.85</c:v>
                </c:pt>
                <c:pt idx="431">
                  <c:v>104.85</c:v>
                </c:pt>
                <c:pt idx="432">
                  <c:v>100.66</c:v>
                </c:pt>
                <c:pt idx="455">
                  <c:v>100.66</c:v>
                </c:pt>
                <c:pt idx="456">
                  <c:v>95.23</c:v>
                </c:pt>
                <c:pt idx="479">
                  <c:v>95.23</c:v>
                </c:pt>
                <c:pt idx="480">
                  <c:v>77.75</c:v>
                </c:pt>
                <c:pt idx="503">
                  <c:v>77.75</c:v>
                </c:pt>
                <c:pt idx="504">
                  <c:v>77.290000000000006</c:v>
                </c:pt>
                <c:pt idx="527">
                  <c:v>77.290000000000006</c:v>
                </c:pt>
                <c:pt idx="528">
                  <c:v>71.959999999999994</c:v>
                </c:pt>
                <c:pt idx="551">
                  <c:v>71.959999999999994</c:v>
                </c:pt>
                <c:pt idx="552">
                  <c:v>65.16</c:v>
                </c:pt>
                <c:pt idx="575">
                  <c:v>65.16</c:v>
                </c:pt>
              </c:numCache>
            </c:numRef>
          </c:yVal>
          <c:smooth val="0"/>
          <c:extLst>
            <c:ext xmlns:c16="http://schemas.microsoft.com/office/drawing/2014/chart" uri="{C3380CC4-5D6E-409C-BE32-E72D297353CC}">
              <c16:uniqueId val="{00000000-3B6C-6E48-8458-98378780EDB0}"/>
            </c:ext>
          </c:extLst>
        </c:ser>
        <c:ser>
          <c:idx val="1"/>
          <c:order val="1"/>
          <c:tx>
            <c:strRef>
              <c:f>Sheet1!$C$1</c:f>
              <c:strCache>
                <c:ptCount val="1"/>
                <c:pt idx="0">
                  <c:v>Real Time Energy</c:v>
                </c:pt>
              </c:strCache>
            </c:strRef>
          </c:tx>
          <c:spPr>
            <a:ln w="19050" cap="rnd">
              <a:solidFill>
                <a:schemeClr val="accent4">
                  <a:lumMod val="50000"/>
                  <a:alpha val="75000"/>
                </a:schemeClr>
              </a:solidFill>
              <a:round/>
            </a:ln>
            <a:effectLst/>
          </c:spPr>
          <c:marker>
            <c:symbol val="none"/>
          </c:marker>
          <c:xVal>
            <c:numRef>
              <c:f>Sheet1!$A$2:$A$577</c:f>
              <c:numCache>
                <c:formatCode>m/d/yy\ h:mm;@</c:formatCode>
                <c:ptCount val="576"/>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numCache>
            </c:numRef>
          </c:xVal>
          <c:yVal>
            <c:numRef>
              <c:f>Sheet1!$C$2:$C$577</c:f>
              <c:numCache>
                <c:formatCode>General</c:formatCode>
                <c:ptCount val="576"/>
                <c:pt idx="0">
                  <c:v>67.38</c:v>
                </c:pt>
                <c:pt idx="1">
                  <c:v>67.38</c:v>
                </c:pt>
                <c:pt idx="2">
                  <c:v>64.28</c:v>
                </c:pt>
                <c:pt idx="3">
                  <c:v>64.28</c:v>
                </c:pt>
                <c:pt idx="4">
                  <c:v>63.31</c:v>
                </c:pt>
                <c:pt idx="5">
                  <c:v>63.31</c:v>
                </c:pt>
                <c:pt idx="6">
                  <c:v>63.03</c:v>
                </c:pt>
                <c:pt idx="7">
                  <c:v>63.03</c:v>
                </c:pt>
                <c:pt idx="8">
                  <c:v>62.72</c:v>
                </c:pt>
                <c:pt idx="9">
                  <c:v>62.72</c:v>
                </c:pt>
                <c:pt idx="10">
                  <c:v>62.62</c:v>
                </c:pt>
                <c:pt idx="11">
                  <c:v>62.62</c:v>
                </c:pt>
                <c:pt idx="12">
                  <c:v>60.7</c:v>
                </c:pt>
                <c:pt idx="13">
                  <c:v>60.7</c:v>
                </c:pt>
                <c:pt idx="14">
                  <c:v>60.89</c:v>
                </c:pt>
                <c:pt idx="15">
                  <c:v>60.89</c:v>
                </c:pt>
                <c:pt idx="16">
                  <c:v>59.59</c:v>
                </c:pt>
                <c:pt idx="17">
                  <c:v>59.59</c:v>
                </c:pt>
                <c:pt idx="18">
                  <c:v>58.72</c:v>
                </c:pt>
                <c:pt idx="19">
                  <c:v>58.72</c:v>
                </c:pt>
                <c:pt idx="20">
                  <c:v>59.1</c:v>
                </c:pt>
                <c:pt idx="21">
                  <c:v>59.1</c:v>
                </c:pt>
                <c:pt idx="22">
                  <c:v>59.71</c:v>
                </c:pt>
                <c:pt idx="23">
                  <c:v>59.71</c:v>
                </c:pt>
                <c:pt idx="24">
                  <c:v>61.33</c:v>
                </c:pt>
                <c:pt idx="25">
                  <c:v>61.33</c:v>
                </c:pt>
                <c:pt idx="26">
                  <c:v>61.26</c:v>
                </c:pt>
                <c:pt idx="27">
                  <c:v>61.26</c:v>
                </c:pt>
                <c:pt idx="28">
                  <c:v>61.63</c:v>
                </c:pt>
                <c:pt idx="29">
                  <c:v>61.63</c:v>
                </c:pt>
                <c:pt idx="30">
                  <c:v>59.53</c:v>
                </c:pt>
                <c:pt idx="31">
                  <c:v>59.53</c:v>
                </c:pt>
                <c:pt idx="32">
                  <c:v>59.56</c:v>
                </c:pt>
                <c:pt idx="33">
                  <c:v>59.56</c:v>
                </c:pt>
                <c:pt idx="34">
                  <c:v>59.89</c:v>
                </c:pt>
                <c:pt idx="35">
                  <c:v>59.89</c:v>
                </c:pt>
                <c:pt idx="36">
                  <c:v>59.31</c:v>
                </c:pt>
                <c:pt idx="37">
                  <c:v>59.31</c:v>
                </c:pt>
                <c:pt idx="38">
                  <c:v>58.93</c:v>
                </c:pt>
                <c:pt idx="39">
                  <c:v>58.93</c:v>
                </c:pt>
                <c:pt idx="40">
                  <c:v>59.89</c:v>
                </c:pt>
                <c:pt idx="41">
                  <c:v>59.89</c:v>
                </c:pt>
                <c:pt idx="42">
                  <c:v>58.96</c:v>
                </c:pt>
                <c:pt idx="43">
                  <c:v>58.96</c:v>
                </c:pt>
                <c:pt idx="44">
                  <c:v>58.7</c:v>
                </c:pt>
                <c:pt idx="45">
                  <c:v>58.7</c:v>
                </c:pt>
                <c:pt idx="46">
                  <c:v>58.84</c:v>
                </c:pt>
                <c:pt idx="47">
                  <c:v>58.84</c:v>
                </c:pt>
                <c:pt idx="48">
                  <c:v>60.88</c:v>
                </c:pt>
                <c:pt idx="49">
                  <c:v>60.88</c:v>
                </c:pt>
                <c:pt idx="50">
                  <c:v>60.76</c:v>
                </c:pt>
                <c:pt idx="51">
                  <c:v>60.76</c:v>
                </c:pt>
                <c:pt idx="52">
                  <c:v>60.65</c:v>
                </c:pt>
                <c:pt idx="53">
                  <c:v>60.65</c:v>
                </c:pt>
                <c:pt idx="54">
                  <c:v>61.82</c:v>
                </c:pt>
                <c:pt idx="55">
                  <c:v>61.82</c:v>
                </c:pt>
                <c:pt idx="56">
                  <c:v>61.29</c:v>
                </c:pt>
                <c:pt idx="57">
                  <c:v>61.29</c:v>
                </c:pt>
                <c:pt idx="58">
                  <c:v>60.91</c:v>
                </c:pt>
                <c:pt idx="59">
                  <c:v>60.91</c:v>
                </c:pt>
                <c:pt idx="60">
                  <c:v>60.01</c:v>
                </c:pt>
                <c:pt idx="61">
                  <c:v>60.01</c:v>
                </c:pt>
                <c:pt idx="62">
                  <c:v>60.44</c:v>
                </c:pt>
                <c:pt idx="63">
                  <c:v>60.44</c:v>
                </c:pt>
                <c:pt idx="64">
                  <c:v>62.09</c:v>
                </c:pt>
                <c:pt idx="65">
                  <c:v>62.09</c:v>
                </c:pt>
                <c:pt idx="66">
                  <c:v>62.51</c:v>
                </c:pt>
                <c:pt idx="67">
                  <c:v>62.51</c:v>
                </c:pt>
                <c:pt idx="68">
                  <c:v>62.2</c:v>
                </c:pt>
                <c:pt idx="69">
                  <c:v>62.2</c:v>
                </c:pt>
                <c:pt idx="70">
                  <c:v>62.9</c:v>
                </c:pt>
                <c:pt idx="71">
                  <c:v>62.9</c:v>
                </c:pt>
                <c:pt idx="72">
                  <c:v>64.03</c:v>
                </c:pt>
                <c:pt idx="73">
                  <c:v>64.03</c:v>
                </c:pt>
                <c:pt idx="74">
                  <c:v>66.010000000000005</c:v>
                </c:pt>
                <c:pt idx="75">
                  <c:v>66.010000000000005</c:v>
                </c:pt>
                <c:pt idx="76">
                  <c:v>66.52</c:v>
                </c:pt>
                <c:pt idx="77">
                  <c:v>66.52</c:v>
                </c:pt>
                <c:pt idx="78">
                  <c:v>65</c:v>
                </c:pt>
                <c:pt idx="79">
                  <c:v>65</c:v>
                </c:pt>
                <c:pt idx="80">
                  <c:v>66.69</c:v>
                </c:pt>
                <c:pt idx="81">
                  <c:v>66.69</c:v>
                </c:pt>
                <c:pt idx="82">
                  <c:v>66.05</c:v>
                </c:pt>
                <c:pt idx="83">
                  <c:v>66.05</c:v>
                </c:pt>
                <c:pt idx="84">
                  <c:v>66.94</c:v>
                </c:pt>
                <c:pt idx="85">
                  <c:v>66.94</c:v>
                </c:pt>
                <c:pt idx="86">
                  <c:v>68.739999999999995</c:v>
                </c:pt>
                <c:pt idx="87">
                  <c:v>68.739999999999995</c:v>
                </c:pt>
                <c:pt idx="88">
                  <c:v>72.39</c:v>
                </c:pt>
                <c:pt idx="89">
                  <c:v>72.39</c:v>
                </c:pt>
                <c:pt idx="90">
                  <c:v>74.98</c:v>
                </c:pt>
                <c:pt idx="91">
                  <c:v>74.98</c:v>
                </c:pt>
                <c:pt idx="92">
                  <c:v>75</c:v>
                </c:pt>
                <c:pt idx="93">
                  <c:v>75</c:v>
                </c:pt>
                <c:pt idx="94">
                  <c:v>76.28</c:v>
                </c:pt>
                <c:pt idx="95">
                  <c:v>76.28</c:v>
                </c:pt>
                <c:pt idx="96">
                  <c:v>68</c:v>
                </c:pt>
                <c:pt idx="97">
                  <c:v>68</c:v>
                </c:pt>
                <c:pt idx="98">
                  <c:v>77.010000000000005</c:v>
                </c:pt>
                <c:pt idx="99">
                  <c:v>77.010000000000005</c:v>
                </c:pt>
                <c:pt idx="100">
                  <c:v>78.89</c:v>
                </c:pt>
                <c:pt idx="101">
                  <c:v>78.89</c:v>
                </c:pt>
                <c:pt idx="102">
                  <c:v>78.569999999999993</c:v>
                </c:pt>
                <c:pt idx="103">
                  <c:v>78.569999999999993</c:v>
                </c:pt>
                <c:pt idx="104">
                  <c:v>78.599999999999994</c:v>
                </c:pt>
                <c:pt idx="105">
                  <c:v>78.599999999999994</c:v>
                </c:pt>
                <c:pt idx="106">
                  <c:v>80.28</c:v>
                </c:pt>
                <c:pt idx="107">
                  <c:v>80.28</c:v>
                </c:pt>
                <c:pt idx="108">
                  <c:v>82.15</c:v>
                </c:pt>
                <c:pt idx="109">
                  <c:v>82.15</c:v>
                </c:pt>
                <c:pt idx="110">
                  <c:v>83.89</c:v>
                </c:pt>
                <c:pt idx="111">
                  <c:v>83.89</c:v>
                </c:pt>
                <c:pt idx="112">
                  <c:v>84.07</c:v>
                </c:pt>
                <c:pt idx="113">
                  <c:v>84.07</c:v>
                </c:pt>
                <c:pt idx="114">
                  <c:v>82.93</c:v>
                </c:pt>
                <c:pt idx="115">
                  <c:v>82.93</c:v>
                </c:pt>
                <c:pt idx="116">
                  <c:v>84.78</c:v>
                </c:pt>
                <c:pt idx="117">
                  <c:v>84.78</c:v>
                </c:pt>
                <c:pt idx="118">
                  <c:v>85.42</c:v>
                </c:pt>
                <c:pt idx="119">
                  <c:v>85.42</c:v>
                </c:pt>
                <c:pt idx="120">
                  <c:v>85.34</c:v>
                </c:pt>
                <c:pt idx="121">
                  <c:v>85.34</c:v>
                </c:pt>
                <c:pt idx="122">
                  <c:v>89.95</c:v>
                </c:pt>
                <c:pt idx="123">
                  <c:v>89.95</c:v>
                </c:pt>
                <c:pt idx="124">
                  <c:v>90.18</c:v>
                </c:pt>
                <c:pt idx="125">
                  <c:v>90.18</c:v>
                </c:pt>
                <c:pt idx="126">
                  <c:v>89.97</c:v>
                </c:pt>
                <c:pt idx="127">
                  <c:v>89.97</c:v>
                </c:pt>
                <c:pt idx="128">
                  <c:v>88.64</c:v>
                </c:pt>
                <c:pt idx="129">
                  <c:v>88.64</c:v>
                </c:pt>
                <c:pt idx="130">
                  <c:v>89.99</c:v>
                </c:pt>
                <c:pt idx="131">
                  <c:v>89.99</c:v>
                </c:pt>
                <c:pt idx="132">
                  <c:v>90.06</c:v>
                </c:pt>
                <c:pt idx="133">
                  <c:v>90.06</c:v>
                </c:pt>
                <c:pt idx="134">
                  <c:v>90.85</c:v>
                </c:pt>
                <c:pt idx="135">
                  <c:v>90.85</c:v>
                </c:pt>
                <c:pt idx="136">
                  <c:v>91.1</c:v>
                </c:pt>
                <c:pt idx="137">
                  <c:v>91.1</c:v>
                </c:pt>
                <c:pt idx="138">
                  <c:v>90.41</c:v>
                </c:pt>
                <c:pt idx="139">
                  <c:v>90.41</c:v>
                </c:pt>
                <c:pt idx="140">
                  <c:v>90.05</c:v>
                </c:pt>
                <c:pt idx="141">
                  <c:v>90.05</c:v>
                </c:pt>
                <c:pt idx="142">
                  <c:v>90.03</c:v>
                </c:pt>
                <c:pt idx="143">
                  <c:v>90.03</c:v>
                </c:pt>
                <c:pt idx="144">
                  <c:v>90.44</c:v>
                </c:pt>
                <c:pt idx="145">
                  <c:v>90.44</c:v>
                </c:pt>
                <c:pt idx="146">
                  <c:v>92.8</c:v>
                </c:pt>
                <c:pt idx="147">
                  <c:v>92.8</c:v>
                </c:pt>
                <c:pt idx="148">
                  <c:v>92.51</c:v>
                </c:pt>
                <c:pt idx="149">
                  <c:v>92.51</c:v>
                </c:pt>
                <c:pt idx="150">
                  <c:v>92.48</c:v>
                </c:pt>
                <c:pt idx="151">
                  <c:v>92.48</c:v>
                </c:pt>
                <c:pt idx="152">
                  <c:v>92.09</c:v>
                </c:pt>
                <c:pt idx="153">
                  <c:v>92.09</c:v>
                </c:pt>
                <c:pt idx="154">
                  <c:v>92.48</c:v>
                </c:pt>
                <c:pt idx="155">
                  <c:v>92.48</c:v>
                </c:pt>
                <c:pt idx="156">
                  <c:v>92.45</c:v>
                </c:pt>
                <c:pt idx="157">
                  <c:v>92.45</c:v>
                </c:pt>
                <c:pt idx="158">
                  <c:v>91.43</c:v>
                </c:pt>
                <c:pt idx="159">
                  <c:v>91.43</c:v>
                </c:pt>
                <c:pt idx="160">
                  <c:v>91.15</c:v>
                </c:pt>
                <c:pt idx="161">
                  <c:v>91.15</c:v>
                </c:pt>
                <c:pt idx="162">
                  <c:v>90.04</c:v>
                </c:pt>
                <c:pt idx="163">
                  <c:v>90.04</c:v>
                </c:pt>
                <c:pt idx="164">
                  <c:v>88</c:v>
                </c:pt>
                <c:pt idx="165">
                  <c:v>88</c:v>
                </c:pt>
                <c:pt idx="166">
                  <c:v>88.19</c:v>
                </c:pt>
                <c:pt idx="167">
                  <c:v>88.19</c:v>
                </c:pt>
                <c:pt idx="168">
                  <c:v>89.25</c:v>
                </c:pt>
                <c:pt idx="169">
                  <c:v>89.25</c:v>
                </c:pt>
                <c:pt idx="170">
                  <c:v>87.43</c:v>
                </c:pt>
                <c:pt idx="171">
                  <c:v>87.43</c:v>
                </c:pt>
                <c:pt idx="172">
                  <c:v>86.83</c:v>
                </c:pt>
                <c:pt idx="173">
                  <c:v>86.83</c:v>
                </c:pt>
                <c:pt idx="174">
                  <c:v>83.47</c:v>
                </c:pt>
                <c:pt idx="175">
                  <c:v>83.47</c:v>
                </c:pt>
                <c:pt idx="176">
                  <c:v>83.04</c:v>
                </c:pt>
                <c:pt idx="177">
                  <c:v>83.04</c:v>
                </c:pt>
                <c:pt idx="178">
                  <c:v>82.07</c:v>
                </c:pt>
                <c:pt idx="179">
                  <c:v>82.07</c:v>
                </c:pt>
                <c:pt idx="180">
                  <c:v>81.36</c:v>
                </c:pt>
                <c:pt idx="181">
                  <c:v>81.36</c:v>
                </c:pt>
                <c:pt idx="182">
                  <c:v>81.28</c:v>
                </c:pt>
                <c:pt idx="183">
                  <c:v>81.28</c:v>
                </c:pt>
                <c:pt idx="184">
                  <c:v>81.17</c:v>
                </c:pt>
                <c:pt idx="185">
                  <c:v>81.17</c:v>
                </c:pt>
                <c:pt idx="186">
                  <c:v>79.849999999999994</c:v>
                </c:pt>
                <c:pt idx="187">
                  <c:v>79.849999999999994</c:v>
                </c:pt>
                <c:pt idx="188">
                  <c:v>77.010000000000005</c:v>
                </c:pt>
                <c:pt idx="189">
                  <c:v>77.010000000000005</c:v>
                </c:pt>
                <c:pt idx="190">
                  <c:v>76.430000000000007</c:v>
                </c:pt>
                <c:pt idx="191">
                  <c:v>76.430000000000007</c:v>
                </c:pt>
                <c:pt idx="192">
                  <c:v>67.37</c:v>
                </c:pt>
                <c:pt idx="193">
                  <c:v>67.37</c:v>
                </c:pt>
                <c:pt idx="194">
                  <c:v>65.5</c:v>
                </c:pt>
                <c:pt idx="195">
                  <c:v>65.5</c:v>
                </c:pt>
                <c:pt idx="196">
                  <c:v>65.489999999999995</c:v>
                </c:pt>
                <c:pt idx="197">
                  <c:v>65.489999999999995</c:v>
                </c:pt>
                <c:pt idx="198">
                  <c:v>65.02</c:v>
                </c:pt>
                <c:pt idx="199">
                  <c:v>65.02</c:v>
                </c:pt>
                <c:pt idx="200">
                  <c:v>68.55</c:v>
                </c:pt>
                <c:pt idx="201">
                  <c:v>68.55</c:v>
                </c:pt>
                <c:pt idx="202">
                  <c:v>69.47</c:v>
                </c:pt>
                <c:pt idx="203">
                  <c:v>69.47</c:v>
                </c:pt>
                <c:pt idx="204">
                  <c:v>71.819999999999993</c:v>
                </c:pt>
                <c:pt idx="205">
                  <c:v>71.819999999999993</c:v>
                </c:pt>
                <c:pt idx="206">
                  <c:v>73.39</c:v>
                </c:pt>
                <c:pt idx="207">
                  <c:v>73.39</c:v>
                </c:pt>
                <c:pt idx="208">
                  <c:v>76.19</c:v>
                </c:pt>
                <c:pt idx="209">
                  <c:v>76.19</c:v>
                </c:pt>
                <c:pt idx="210">
                  <c:v>76.489999999999995</c:v>
                </c:pt>
                <c:pt idx="211">
                  <c:v>76.489999999999995</c:v>
                </c:pt>
                <c:pt idx="212">
                  <c:v>77</c:v>
                </c:pt>
                <c:pt idx="213">
                  <c:v>77</c:v>
                </c:pt>
                <c:pt idx="214">
                  <c:v>75</c:v>
                </c:pt>
                <c:pt idx="215">
                  <c:v>75</c:v>
                </c:pt>
                <c:pt idx="216">
                  <c:v>77.12</c:v>
                </c:pt>
                <c:pt idx="217">
                  <c:v>77.12</c:v>
                </c:pt>
                <c:pt idx="218">
                  <c:v>80.56</c:v>
                </c:pt>
                <c:pt idx="219">
                  <c:v>80.56</c:v>
                </c:pt>
                <c:pt idx="220">
                  <c:v>80.55</c:v>
                </c:pt>
                <c:pt idx="221">
                  <c:v>80.55</c:v>
                </c:pt>
                <c:pt idx="222">
                  <c:v>80.45</c:v>
                </c:pt>
                <c:pt idx="223">
                  <c:v>80.45</c:v>
                </c:pt>
                <c:pt idx="224">
                  <c:v>80.56</c:v>
                </c:pt>
                <c:pt idx="225">
                  <c:v>80.56</c:v>
                </c:pt>
                <c:pt idx="226">
                  <c:v>80.56</c:v>
                </c:pt>
                <c:pt idx="227">
                  <c:v>80.56</c:v>
                </c:pt>
                <c:pt idx="228">
                  <c:v>80.319999999999993</c:v>
                </c:pt>
                <c:pt idx="229">
                  <c:v>80.319999999999993</c:v>
                </c:pt>
                <c:pt idx="230">
                  <c:v>80.510000000000005</c:v>
                </c:pt>
                <c:pt idx="231">
                  <c:v>80.510000000000005</c:v>
                </c:pt>
                <c:pt idx="232">
                  <c:v>79.650000000000006</c:v>
                </c:pt>
                <c:pt idx="233">
                  <c:v>79.650000000000006</c:v>
                </c:pt>
                <c:pt idx="234">
                  <c:v>79.81</c:v>
                </c:pt>
                <c:pt idx="235">
                  <c:v>79.81</c:v>
                </c:pt>
                <c:pt idx="236">
                  <c:v>79.790000000000006</c:v>
                </c:pt>
                <c:pt idx="237">
                  <c:v>79.790000000000006</c:v>
                </c:pt>
                <c:pt idx="238">
                  <c:v>77.010000000000005</c:v>
                </c:pt>
                <c:pt idx="239">
                  <c:v>77.010000000000005</c:v>
                </c:pt>
                <c:pt idx="240">
                  <c:v>80.56</c:v>
                </c:pt>
                <c:pt idx="241">
                  <c:v>80.56</c:v>
                </c:pt>
                <c:pt idx="242">
                  <c:v>79.97</c:v>
                </c:pt>
                <c:pt idx="243">
                  <c:v>79.97</c:v>
                </c:pt>
                <c:pt idx="244">
                  <c:v>77.91</c:v>
                </c:pt>
                <c:pt idx="245">
                  <c:v>77.91</c:v>
                </c:pt>
                <c:pt idx="246">
                  <c:v>78.67</c:v>
                </c:pt>
                <c:pt idx="247">
                  <c:v>78.67</c:v>
                </c:pt>
                <c:pt idx="248">
                  <c:v>82.2</c:v>
                </c:pt>
                <c:pt idx="249">
                  <c:v>82.2</c:v>
                </c:pt>
                <c:pt idx="250">
                  <c:v>82.79</c:v>
                </c:pt>
                <c:pt idx="251">
                  <c:v>82.79</c:v>
                </c:pt>
                <c:pt idx="252">
                  <c:v>80.56</c:v>
                </c:pt>
                <c:pt idx="253">
                  <c:v>80.56</c:v>
                </c:pt>
                <c:pt idx="254">
                  <c:v>81.2</c:v>
                </c:pt>
                <c:pt idx="255">
                  <c:v>81.2</c:v>
                </c:pt>
                <c:pt idx="256">
                  <c:v>82.45</c:v>
                </c:pt>
                <c:pt idx="257">
                  <c:v>82.45</c:v>
                </c:pt>
                <c:pt idx="258">
                  <c:v>82.16</c:v>
                </c:pt>
                <c:pt idx="259">
                  <c:v>82.16</c:v>
                </c:pt>
                <c:pt idx="260">
                  <c:v>83.99</c:v>
                </c:pt>
                <c:pt idx="261">
                  <c:v>83.99</c:v>
                </c:pt>
                <c:pt idx="262">
                  <c:v>83.81</c:v>
                </c:pt>
                <c:pt idx="263">
                  <c:v>83.81</c:v>
                </c:pt>
                <c:pt idx="264">
                  <c:v>83.18</c:v>
                </c:pt>
                <c:pt idx="265">
                  <c:v>83.18</c:v>
                </c:pt>
                <c:pt idx="266">
                  <c:v>82.38</c:v>
                </c:pt>
                <c:pt idx="267">
                  <c:v>82.38</c:v>
                </c:pt>
                <c:pt idx="268">
                  <c:v>82.31</c:v>
                </c:pt>
                <c:pt idx="269">
                  <c:v>82.31</c:v>
                </c:pt>
                <c:pt idx="270">
                  <c:v>82.6</c:v>
                </c:pt>
                <c:pt idx="271">
                  <c:v>82.6</c:v>
                </c:pt>
                <c:pt idx="272">
                  <c:v>82.49</c:v>
                </c:pt>
                <c:pt idx="273">
                  <c:v>82.49</c:v>
                </c:pt>
                <c:pt idx="274">
                  <c:v>81.92</c:v>
                </c:pt>
                <c:pt idx="275">
                  <c:v>81.92</c:v>
                </c:pt>
                <c:pt idx="276">
                  <c:v>83.16</c:v>
                </c:pt>
                <c:pt idx="277">
                  <c:v>83.16</c:v>
                </c:pt>
                <c:pt idx="278">
                  <c:v>88.5</c:v>
                </c:pt>
                <c:pt idx="279">
                  <c:v>88.5</c:v>
                </c:pt>
                <c:pt idx="280">
                  <c:v>85.2</c:v>
                </c:pt>
                <c:pt idx="281">
                  <c:v>85.2</c:v>
                </c:pt>
                <c:pt idx="282">
                  <c:v>85.15</c:v>
                </c:pt>
                <c:pt idx="283">
                  <c:v>85.15</c:v>
                </c:pt>
                <c:pt idx="284">
                  <c:v>85.59</c:v>
                </c:pt>
                <c:pt idx="285">
                  <c:v>85.59</c:v>
                </c:pt>
                <c:pt idx="286">
                  <c:v>84.7</c:v>
                </c:pt>
                <c:pt idx="287">
                  <c:v>84.7</c:v>
                </c:pt>
                <c:pt idx="288">
                  <c:v>83.28</c:v>
                </c:pt>
                <c:pt idx="289">
                  <c:v>83.28</c:v>
                </c:pt>
                <c:pt idx="290">
                  <c:v>83.65</c:v>
                </c:pt>
                <c:pt idx="291">
                  <c:v>83.65</c:v>
                </c:pt>
                <c:pt idx="292">
                  <c:v>87.26</c:v>
                </c:pt>
                <c:pt idx="293">
                  <c:v>87.26</c:v>
                </c:pt>
                <c:pt idx="294">
                  <c:v>85.22</c:v>
                </c:pt>
                <c:pt idx="295">
                  <c:v>85.22</c:v>
                </c:pt>
                <c:pt idx="296">
                  <c:v>84.78</c:v>
                </c:pt>
                <c:pt idx="297">
                  <c:v>84.78</c:v>
                </c:pt>
                <c:pt idx="298">
                  <c:v>86.14</c:v>
                </c:pt>
                <c:pt idx="299">
                  <c:v>86.14</c:v>
                </c:pt>
                <c:pt idx="300">
                  <c:v>85.85</c:v>
                </c:pt>
                <c:pt idx="301">
                  <c:v>85.85</c:v>
                </c:pt>
                <c:pt idx="302">
                  <c:v>85.1</c:v>
                </c:pt>
                <c:pt idx="303">
                  <c:v>85.1</c:v>
                </c:pt>
                <c:pt idx="304">
                  <c:v>85.56</c:v>
                </c:pt>
                <c:pt idx="305">
                  <c:v>85.56</c:v>
                </c:pt>
                <c:pt idx="306">
                  <c:v>85.78</c:v>
                </c:pt>
                <c:pt idx="307">
                  <c:v>85.78</c:v>
                </c:pt>
                <c:pt idx="308">
                  <c:v>88.5</c:v>
                </c:pt>
                <c:pt idx="309">
                  <c:v>88.5</c:v>
                </c:pt>
                <c:pt idx="310">
                  <c:v>88.19</c:v>
                </c:pt>
                <c:pt idx="311">
                  <c:v>88.19</c:v>
                </c:pt>
                <c:pt idx="312">
                  <c:v>84.78</c:v>
                </c:pt>
                <c:pt idx="313">
                  <c:v>84.78</c:v>
                </c:pt>
                <c:pt idx="314">
                  <c:v>84.08</c:v>
                </c:pt>
                <c:pt idx="315">
                  <c:v>84.08</c:v>
                </c:pt>
                <c:pt idx="316">
                  <c:v>83.53</c:v>
                </c:pt>
                <c:pt idx="317">
                  <c:v>83.53</c:v>
                </c:pt>
                <c:pt idx="318">
                  <c:v>84.1</c:v>
                </c:pt>
                <c:pt idx="319">
                  <c:v>84.1</c:v>
                </c:pt>
                <c:pt idx="320">
                  <c:v>84.3</c:v>
                </c:pt>
                <c:pt idx="321">
                  <c:v>84.3</c:v>
                </c:pt>
                <c:pt idx="322">
                  <c:v>84.4</c:v>
                </c:pt>
                <c:pt idx="323">
                  <c:v>84.4</c:v>
                </c:pt>
                <c:pt idx="324">
                  <c:v>84.55</c:v>
                </c:pt>
                <c:pt idx="325">
                  <c:v>84.55</c:v>
                </c:pt>
                <c:pt idx="326">
                  <c:v>88.45</c:v>
                </c:pt>
                <c:pt idx="327">
                  <c:v>88.45</c:v>
                </c:pt>
                <c:pt idx="328">
                  <c:v>86.73</c:v>
                </c:pt>
                <c:pt idx="329">
                  <c:v>86.73</c:v>
                </c:pt>
                <c:pt idx="330">
                  <c:v>85.15</c:v>
                </c:pt>
                <c:pt idx="331">
                  <c:v>85.15</c:v>
                </c:pt>
                <c:pt idx="332">
                  <c:v>83.55</c:v>
                </c:pt>
                <c:pt idx="333">
                  <c:v>83.55</c:v>
                </c:pt>
                <c:pt idx="334">
                  <c:v>83.42</c:v>
                </c:pt>
                <c:pt idx="335">
                  <c:v>83.42</c:v>
                </c:pt>
                <c:pt idx="336">
                  <c:v>83.52</c:v>
                </c:pt>
                <c:pt idx="337">
                  <c:v>83.52</c:v>
                </c:pt>
                <c:pt idx="338">
                  <c:v>83.9</c:v>
                </c:pt>
                <c:pt idx="339">
                  <c:v>83.9</c:v>
                </c:pt>
                <c:pt idx="340">
                  <c:v>83.85</c:v>
                </c:pt>
                <c:pt idx="341">
                  <c:v>83.85</c:v>
                </c:pt>
                <c:pt idx="342">
                  <c:v>83.41</c:v>
                </c:pt>
                <c:pt idx="343">
                  <c:v>83.41</c:v>
                </c:pt>
                <c:pt idx="344">
                  <c:v>83.03</c:v>
                </c:pt>
                <c:pt idx="345">
                  <c:v>83.03</c:v>
                </c:pt>
                <c:pt idx="346">
                  <c:v>82.71</c:v>
                </c:pt>
                <c:pt idx="347">
                  <c:v>82.71</c:v>
                </c:pt>
                <c:pt idx="348">
                  <c:v>82.3</c:v>
                </c:pt>
                <c:pt idx="349">
                  <c:v>82.3</c:v>
                </c:pt>
                <c:pt idx="350">
                  <c:v>83.28</c:v>
                </c:pt>
                <c:pt idx="351">
                  <c:v>83.28</c:v>
                </c:pt>
                <c:pt idx="352">
                  <c:v>83.64</c:v>
                </c:pt>
                <c:pt idx="353">
                  <c:v>83.64</c:v>
                </c:pt>
                <c:pt idx="354">
                  <c:v>83.32</c:v>
                </c:pt>
                <c:pt idx="355">
                  <c:v>83.32</c:v>
                </c:pt>
                <c:pt idx="356">
                  <c:v>83.49</c:v>
                </c:pt>
                <c:pt idx="357">
                  <c:v>83.49</c:v>
                </c:pt>
                <c:pt idx="358">
                  <c:v>84.56</c:v>
                </c:pt>
                <c:pt idx="359">
                  <c:v>84.56</c:v>
                </c:pt>
                <c:pt idx="360">
                  <c:v>83.6</c:v>
                </c:pt>
                <c:pt idx="361">
                  <c:v>83.6</c:v>
                </c:pt>
                <c:pt idx="362">
                  <c:v>82.9</c:v>
                </c:pt>
                <c:pt idx="363">
                  <c:v>82.9</c:v>
                </c:pt>
                <c:pt idx="364">
                  <c:v>82.9</c:v>
                </c:pt>
                <c:pt idx="365">
                  <c:v>82.9</c:v>
                </c:pt>
                <c:pt idx="366">
                  <c:v>83.86</c:v>
                </c:pt>
                <c:pt idx="367">
                  <c:v>83.86</c:v>
                </c:pt>
                <c:pt idx="368">
                  <c:v>83.48</c:v>
                </c:pt>
                <c:pt idx="369">
                  <c:v>83.48</c:v>
                </c:pt>
                <c:pt idx="370">
                  <c:v>83.36</c:v>
                </c:pt>
                <c:pt idx="371">
                  <c:v>83.36</c:v>
                </c:pt>
                <c:pt idx="372">
                  <c:v>83.64</c:v>
                </c:pt>
                <c:pt idx="373">
                  <c:v>83.64</c:v>
                </c:pt>
                <c:pt idx="374">
                  <c:v>84.43</c:v>
                </c:pt>
                <c:pt idx="375">
                  <c:v>84.43</c:v>
                </c:pt>
                <c:pt idx="376">
                  <c:v>85.04</c:v>
                </c:pt>
                <c:pt idx="377">
                  <c:v>85.04</c:v>
                </c:pt>
                <c:pt idx="378">
                  <c:v>83.65</c:v>
                </c:pt>
                <c:pt idx="379">
                  <c:v>83.65</c:v>
                </c:pt>
                <c:pt idx="380">
                  <c:v>82.23</c:v>
                </c:pt>
                <c:pt idx="381">
                  <c:v>82.23</c:v>
                </c:pt>
                <c:pt idx="382">
                  <c:v>82.88</c:v>
                </c:pt>
                <c:pt idx="383">
                  <c:v>82.88</c:v>
                </c:pt>
                <c:pt idx="384">
                  <c:v>83.63</c:v>
                </c:pt>
                <c:pt idx="385">
                  <c:v>83.63</c:v>
                </c:pt>
                <c:pt idx="386">
                  <c:v>83.06</c:v>
                </c:pt>
                <c:pt idx="387">
                  <c:v>83.06</c:v>
                </c:pt>
                <c:pt idx="388">
                  <c:v>83.1</c:v>
                </c:pt>
                <c:pt idx="389">
                  <c:v>83.1</c:v>
                </c:pt>
                <c:pt idx="390">
                  <c:v>82.79</c:v>
                </c:pt>
                <c:pt idx="391">
                  <c:v>82.79</c:v>
                </c:pt>
                <c:pt idx="392">
                  <c:v>80.95</c:v>
                </c:pt>
                <c:pt idx="393">
                  <c:v>80.95</c:v>
                </c:pt>
                <c:pt idx="394">
                  <c:v>81.459999999999994</c:v>
                </c:pt>
                <c:pt idx="395">
                  <c:v>81.459999999999994</c:v>
                </c:pt>
                <c:pt idx="396">
                  <c:v>77.680000000000007</c:v>
                </c:pt>
                <c:pt idx="397">
                  <c:v>77.680000000000007</c:v>
                </c:pt>
                <c:pt idx="398">
                  <c:v>77.540000000000006</c:v>
                </c:pt>
                <c:pt idx="399">
                  <c:v>77.540000000000006</c:v>
                </c:pt>
                <c:pt idx="400">
                  <c:v>80.38</c:v>
                </c:pt>
                <c:pt idx="401">
                  <c:v>80.38</c:v>
                </c:pt>
                <c:pt idx="402">
                  <c:v>80.48</c:v>
                </c:pt>
                <c:pt idx="403">
                  <c:v>80.48</c:v>
                </c:pt>
                <c:pt idx="404">
                  <c:v>79.86</c:v>
                </c:pt>
                <c:pt idx="405">
                  <c:v>79.86</c:v>
                </c:pt>
                <c:pt idx="406">
                  <c:v>79.45</c:v>
                </c:pt>
                <c:pt idx="407">
                  <c:v>79.45</c:v>
                </c:pt>
                <c:pt idx="408">
                  <c:v>80.38</c:v>
                </c:pt>
                <c:pt idx="409">
                  <c:v>80.38</c:v>
                </c:pt>
                <c:pt idx="410">
                  <c:v>80.459999999999994</c:v>
                </c:pt>
                <c:pt idx="411">
                  <c:v>80.459999999999994</c:v>
                </c:pt>
                <c:pt idx="412">
                  <c:v>78.760000000000005</c:v>
                </c:pt>
                <c:pt idx="413">
                  <c:v>78.760000000000005</c:v>
                </c:pt>
                <c:pt idx="414">
                  <c:v>80.489999999999995</c:v>
                </c:pt>
                <c:pt idx="415">
                  <c:v>80.489999999999995</c:v>
                </c:pt>
                <c:pt idx="416">
                  <c:v>81.41</c:v>
                </c:pt>
                <c:pt idx="417">
                  <c:v>81.41</c:v>
                </c:pt>
                <c:pt idx="418">
                  <c:v>80.81</c:v>
                </c:pt>
                <c:pt idx="419">
                  <c:v>80.81</c:v>
                </c:pt>
                <c:pt idx="420">
                  <c:v>80</c:v>
                </c:pt>
                <c:pt idx="421">
                  <c:v>80</c:v>
                </c:pt>
                <c:pt idx="422">
                  <c:v>77.239999999999995</c:v>
                </c:pt>
                <c:pt idx="423">
                  <c:v>77.239999999999995</c:v>
                </c:pt>
                <c:pt idx="424">
                  <c:v>80.489999999999995</c:v>
                </c:pt>
                <c:pt idx="425">
                  <c:v>80.489999999999995</c:v>
                </c:pt>
                <c:pt idx="426">
                  <c:v>80.989999999999995</c:v>
                </c:pt>
                <c:pt idx="427">
                  <c:v>80.989999999999995</c:v>
                </c:pt>
                <c:pt idx="428">
                  <c:v>83.06</c:v>
                </c:pt>
                <c:pt idx="429">
                  <c:v>83.06</c:v>
                </c:pt>
                <c:pt idx="430">
                  <c:v>83.73</c:v>
                </c:pt>
                <c:pt idx="431">
                  <c:v>83.73</c:v>
                </c:pt>
                <c:pt idx="432">
                  <c:v>82.8</c:v>
                </c:pt>
                <c:pt idx="433">
                  <c:v>82.8</c:v>
                </c:pt>
                <c:pt idx="434">
                  <c:v>81.25</c:v>
                </c:pt>
                <c:pt idx="435">
                  <c:v>81.25</c:v>
                </c:pt>
                <c:pt idx="436">
                  <c:v>83.8</c:v>
                </c:pt>
                <c:pt idx="437">
                  <c:v>83.8</c:v>
                </c:pt>
                <c:pt idx="438">
                  <c:v>83.93</c:v>
                </c:pt>
                <c:pt idx="439">
                  <c:v>83.93</c:v>
                </c:pt>
                <c:pt idx="440">
                  <c:v>83.59</c:v>
                </c:pt>
                <c:pt idx="441">
                  <c:v>83.59</c:v>
                </c:pt>
                <c:pt idx="442">
                  <c:v>83.2</c:v>
                </c:pt>
                <c:pt idx="443">
                  <c:v>83.2</c:v>
                </c:pt>
                <c:pt idx="444">
                  <c:v>82.95</c:v>
                </c:pt>
                <c:pt idx="445">
                  <c:v>82.95</c:v>
                </c:pt>
                <c:pt idx="446">
                  <c:v>81.41</c:v>
                </c:pt>
                <c:pt idx="447">
                  <c:v>81.41</c:v>
                </c:pt>
                <c:pt idx="448">
                  <c:v>80.400000000000006</c:v>
                </c:pt>
                <c:pt idx="449">
                  <c:v>80.400000000000006</c:v>
                </c:pt>
                <c:pt idx="450">
                  <c:v>80.41</c:v>
                </c:pt>
                <c:pt idx="451">
                  <c:v>80.41</c:v>
                </c:pt>
                <c:pt idx="452">
                  <c:v>80.400000000000006</c:v>
                </c:pt>
                <c:pt idx="453">
                  <c:v>80.400000000000006</c:v>
                </c:pt>
                <c:pt idx="454">
                  <c:v>80.400000000000006</c:v>
                </c:pt>
                <c:pt idx="455">
                  <c:v>80.400000000000006</c:v>
                </c:pt>
                <c:pt idx="456">
                  <c:v>78.73</c:v>
                </c:pt>
                <c:pt idx="457">
                  <c:v>78.73</c:v>
                </c:pt>
                <c:pt idx="458">
                  <c:v>76.86</c:v>
                </c:pt>
                <c:pt idx="459">
                  <c:v>76.86</c:v>
                </c:pt>
                <c:pt idx="460">
                  <c:v>79.25</c:v>
                </c:pt>
                <c:pt idx="461">
                  <c:v>79.25</c:v>
                </c:pt>
                <c:pt idx="462">
                  <c:v>80.040000000000006</c:v>
                </c:pt>
                <c:pt idx="463">
                  <c:v>80.040000000000006</c:v>
                </c:pt>
                <c:pt idx="464">
                  <c:v>78.33</c:v>
                </c:pt>
                <c:pt idx="465">
                  <c:v>78.33</c:v>
                </c:pt>
                <c:pt idx="466">
                  <c:v>75.709999999999994</c:v>
                </c:pt>
                <c:pt idx="467">
                  <c:v>75.709999999999994</c:v>
                </c:pt>
                <c:pt idx="468">
                  <c:v>72.97</c:v>
                </c:pt>
                <c:pt idx="469">
                  <c:v>72.97</c:v>
                </c:pt>
                <c:pt idx="470">
                  <c:v>71.23</c:v>
                </c:pt>
                <c:pt idx="471">
                  <c:v>71.23</c:v>
                </c:pt>
                <c:pt idx="472">
                  <c:v>68.69</c:v>
                </c:pt>
                <c:pt idx="473">
                  <c:v>68.69</c:v>
                </c:pt>
                <c:pt idx="474">
                  <c:v>68.03</c:v>
                </c:pt>
                <c:pt idx="475">
                  <c:v>68.03</c:v>
                </c:pt>
                <c:pt idx="476">
                  <c:v>69.48</c:v>
                </c:pt>
                <c:pt idx="477">
                  <c:v>69.48</c:v>
                </c:pt>
                <c:pt idx="478">
                  <c:v>68.010000000000005</c:v>
                </c:pt>
                <c:pt idx="479">
                  <c:v>68.010000000000005</c:v>
                </c:pt>
                <c:pt idx="480">
                  <c:v>67.36</c:v>
                </c:pt>
                <c:pt idx="481">
                  <c:v>67.36</c:v>
                </c:pt>
                <c:pt idx="482">
                  <c:v>68</c:v>
                </c:pt>
                <c:pt idx="483">
                  <c:v>68</c:v>
                </c:pt>
                <c:pt idx="484">
                  <c:v>66.56</c:v>
                </c:pt>
                <c:pt idx="485">
                  <c:v>66.56</c:v>
                </c:pt>
                <c:pt idx="486">
                  <c:v>67.430000000000007</c:v>
                </c:pt>
                <c:pt idx="487">
                  <c:v>67.430000000000007</c:v>
                </c:pt>
                <c:pt idx="488">
                  <c:v>68</c:v>
                </c:pt>
                <c:pt idx="489">
                  <c:v>68</c:v>
                </c:pt>
                <c:pt idx="490">
                  <c:v>67.989999999999995</c:v>
                </c:pt>
                <c:pt idx="491">
                  <c:v>67.989999999999995</c:v>
                </c:pt>
                <c:pt idx="492">
                  <c:v>66.12</c:v>
                </c:pt>
                <c:pt idx="493">
                  <c:v>66.12</c:v>
                </c:pt>
                <c:pt idx="494">
                  <c:v>65.11</c:v>
                </c:pt>
                <c:pt idx="495">
                  <c:v>65.11</c:v>
                </c:pt>
                <c:pt idx="496">
                  <c:v>65.209999999999994</c:v>
                </c:pt>
                <c:pt idx="497">
                  <c:v>65.209999999999994</c:v>
                </c:pt>
                <c:pt idx="498">
                  <c:v>64.78</c:v>
                </c:pt>
                <c:pt idx="499">
                  <c:v>64.78</c:v>
                </c:pt>
                <c:pt idx="500">
                  <c:v>64.09</c:v>
                </c:pt>
                <c:pt idx="501">
                  <c:v>64.09</c:v>
                </c:pt>
                <c:pt idx="502">
                  <c:v>63.77</c:v>
                </c:pt>
                <c:pt idx="503">
                  <c:v>63.77</c:v>
                </c:pt>
                <c:pt idx="504">
                  <c:v>65.040000000000006</c:v>
                </c:pt>
                <c:pt idx="505">
                  <c:v>65.040000000000006</c:v>
                </c:pt>
                <c:pt idx="506">
                  <c:v>66.239999999999995</c:v>
                </c:pt>
                <c:pt idx="507">
                  <c:v>66.239999999999995</c:v>
                </c:pt>
                <c:pt idx="508">
                  <c:v>65.56</c:v>
                </c:pt>
                <c:pt idx="509">
                  <c:v>65.56</c:v>
                </c:pt>
                <c:pt idx="510">
                  <c:v>65.66</c:v>
                </c:pt>
                <c:pt idx="511">
                  <c:v>65.66</c:v>
                </c:pt>
                <c:pt idx="512">
                  <c:v>65.37</c:v>
                </c:pt>
                <c:pt idx="513">
                  <c:v>65.37</c:v>
                </c:pt>
                <c:pt idx="514">
                  <c:v>65.17</c:v>
                </c:pt>
                <c:pt idx="515">
                  <c:v>65.17</c:v>
                </c:pt>
                <c:pt idx="516">
                  <c:v>64.900000000000006</c:v>
                </c:pt>
                <c:pt idx="517">
                  <c:v>64.900000000000006</c:v>
                </c:pt>
                <c:pt idx="518">
                  <c:v>63.46</c:v>
                </c:pt>
                <c:pt idx="519">
                  <c:v>63.46</c:v>
                </c:pt>
                <c:pt idx="520">
                  <c:v>62.37</c:v>
                </c:pt>
                <c:pt idx="521">
                  <c:v>62.37</c:v>
                </c:pt>
                <c:pt idx="522">
                  <c:v>60.16</c:v>
                </c:pt>
                <c:pt idx="523">
                  <c:v>60.16</c:v>
                </c:pt>
                <c:pt idx="524">
                  <c:v>58.45</c:v>
                </c:pt>
                <c:pt idx="525">
                  <c:v>58.45</c:v>
                </c:pt>
                <c:pt idx="526">
                  <c:v>57.82</c:v>
                </c:pt>
                <c:pt idx="527">
                  <c:v>57.82</c:v>
                </c:pt>
                <c:pt idx="528">
                  <c:v>57.19</c:v>
                </c:pt>
                <c:pt idx="529">
                  <c:v>57.19</c:v>
                </c:pt>
                <c:pt idx="530">
                  <c:v>58.42</c:v>
                </c:pt>
                <c:pt idx="531">
                  <c:v>58.42</c:v>
                </c:pt>
                <c:pt idx="532">
                  <c:v>58.97</c:v>
                </c:pt>
                <c:pt idx="533">
                  <c:v>58.97</c:v>
                </c:pt>
                <c:pt idx="534">
                  <c:v>58.97</c:v>
                </c:pt>
                <c:pt idx="535">
                  <c:v>58.97</c:v>
                </c:pt>
                <c:pt idx="536">
                  <c:v>58.97</c:v>
                </c:pt>
                <c:pt idx="537">
                  <c:v>58.97</c:v>
                </c:pt>
                <c:pt idx="538">
                  <c:v>58.97</c:v>
                </c:pt>
                <c:pt idx="539">
                  <c:v>58.97</c:v>
                </c:pt>
                <c:pt idx="540">
                  <c:v>58.48</c:v>
                </c:pt>
                <c:pt idx="541">
                  <c:v>58.48</c:v>
                </c:pt>
                <c:pt idx="542">
                  <c:v>58.35</c:v>
                </c:pt>
                <c:pt idx="543">
                  <c:v>58.35</c:v>
                </c:pt>
                <c:pt idx="544">
                  <c:v>58.68</c:v>
                </c:pt>
                <c:pt idx="545">
                  <c:v>58.68</c:v>
                </c:pt>
                <c:pt idx="546">
                  <c:v>58.56</c:v>
                </c:pt>
                <c:pt idx="547">
                  <c:v>58.56</c:v>
                </c:pt>
                <c:pt idx="548">
                  <c:v>57.74</c:v>
                </c:pt>
                <c:pt idx="549">
                  <c:v>57.74</c:v>
                </c:pt>
                <c:pt idx="550">
                  <c:v>57.24</c:v>
                </c:pt>
                <c:pt idx="551">
                  <c:v>57.24</c:v>
                </c:pt>
                <c:pt idx="552">
                  <c:v>58.53</c:v>
                </c:pt>
                <c:pt idx="553">
                  <c:v>58.53</c:v>
                </c:pt>
                <c:pt idx="554">
                  <c:v>61.62</c:v>
                </c:pt>
                <c:pt idx="555">
                  <c:v>61.62</c:v>
                </c:pt>
                <c:pt idx="556">
                  <c:v>61.34</c:v>
                </c:pt>
                <c:pt idx="557">
                  <c:v>61.34</c:v>
                </c:pt>
                <c:pt idx="558">
                  <c:v>61.25</c:v>
                </c:pt>
                <c:pt idx="559">
                  <c:v>61.25</c:v>
                </c:pt>
                <c:pt idx="560">
                  <c:v>64.05</c:v>
                </c:pt>
                <c:pt idx="561">
                  <c:v>64.05</c:v>
                </c:pt>
                <c:pt idx="562">
                  <c:v>65.16</c:v>
                </c:pt>
                <c:pt idx="563">
                  <c:v>65.16</c:v>
                </c:pt>
                <c:pt idx="564">
                  <c:v>63.52</c:v>
                </c:pt>
                <c:pt idx="565">
                  <c:v>63.52</c:v>
                </c:pt>
                <c:pt idx="566">
                  <c:v>62.44</c:v>
                </c:pt>
                <c:pt idx="567">
                  <c:v>62.44</c:v>
                </c:pt>
                <c:pt idx="568">
                  <c:v>62.13</c:v>
                </c:pt>
                <c:pt idx="569">
                  <c:v>62.13</c:v>
                </c:pt>
                <c:pt idx="570">
                  <c:v>60.3</c:v>
                </c:pt>
                <c:pt idx="571">
                  <c:v>60.3</c:v>
                </c:pt>
                <c:pt idx="572">
                  <c:v>59.93</c:v>
                </c:pt>
                <c:pt idx="573">
                  <c:v>59.93</c:v>
                </c:pt>
                <c:pt idx="574">
                  <c:v>61.48</c:v>
                </c:pt>
                <c:pt idx="575">
                  <c:v>61.48</c:v>
                </c:pt>
              </c:numCache>
            </c:numRef>
          </c:yVal>
          <c:smooth val="0"/>
          <c:extLst>
            <c:ext xmlns:c16="http://schemas.microsoft.com/office/drawing/2014/chart" uri="{C3380CC4-5D6E-409C-BE32-E72D297353CC}">
              <c16:uniqueId val="{00000001-3B6C-6E48-8458-98378780EDB0}"/>
            </c:ext>
          </c:extLst>
        </c:ser>
        <c:ser>
          <c:idx val="2"/>
          <c:order val="2"/>
          <c:tx>
            <c:strRef>
              <c:f>Sheet1!$D$1</c:f>
              <c:strCache>
                <c:ptCount val="1"/>
                <c:pt idx="0">
                  <c:v>Regulation Up</c:v>
                </c:pt>
              </c:strCache>
            </c:strRef>
          </c:tx>
          <c:spPr>
            <a:ln w="19050" cap="rnd">
              <a:solidFill>
                <a:schemeClr val="accent2">
                  <a:lumMod val="50000"/>
                  <a:alpha val="75000"/>
                </a:schemeClr>
              </a:solidFill>
              <a:round/>
            </a:ln>
            <a:effectLst/>
          </c:spPr>
          <c:marker>
            <c:symbol val="none"/>
          </c:marker>
          <c:xVal>
            <c:numRef>
              <c:f>Sheet1!$A$2:$A$577</c:f>
              <c:numCache>
                <c:formatCode>m/d/yy\ h:mm;@</c:formatCode>
                <c:ptCount val="576"/>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numCache>
            </c:numRef>
          </c:xVal>
          <c:yVal>
            <c:numRef>
              <c:f>Sheet1!$D$2:$D$577</c:f>
              <c:numCache>
                <c:formatCode>General</c:formatCode>
                <c:ptCount val="576"/>
                <c:pt idx="0">
                  <c:v>1</c:v>
                </c:pt>
                <c:pt idx="23">
                  <c:v>1</c:v>
                </c:pt>
                <c:pt idx="24">
                  <c:v>1</c:v>
                </c:pt>
                <c:pt idx="47">
                  <c:v>1</c:v>
                </c:pt>
                <c:pt idx="48">
                  <c:v>1</c:v>
                </c:pt>
                <c:pt idx="71">
                  <c:v>1</c:v>
                </c:pt>
                <c:pt idx="72">
                  <c:v>1.28</c:v>
                </c:pt>
                <c:pt idx="95">
                  <c:v>1.28</c:v>
                </c:pt>
                <c:pt idx="96">
                  <c:v>1.81</c:v>
                </c:pt>
                <c:pt idx="119">
                  <c:v>1.81</c:v>
                </c:pt>
                <c:pt idx="120">
                  <c:v>6.51</c:v>
                </c:pt>
                <c:pt idx="143">
                  <c:v>6.51</c:v>
                </c:pt>
                <c:pt idx="144">
                  <c:v>3.69</c:v>
                </c:pt>
                <c:pt idx="167">
                  <c:v>3.69</c:v>
                </c:pt>
                <c:pt idx="168">
                  <c:v>6.51</c:v>
                </c:pt>
                <c:pt idx="191">
                  <c:v>6.51</c:v>
                </c:pt>
                <c:pt idx="192">
                  <c:v>10.91</c:v>
                </c:pt>
                <c:pt idx="215">
                  <c:v>10.91</c:v>
                </c:pt>
                <c:pt idx="216">
                  <c:v>19.88</c:v>
                </c:pt>
                <c:pt idx="239">
                  <c:v>19.88</c:v>
                </c:pt>
                <c:pt idx="240">
                  <c:v>15.01</c:v>
                </c:pt>
                <c:pt idx="263">
                  <c:v>15.01</c:v>
                </c:pt>
                <c:pt idx="264">
                  <c:v>17.690000000000001</c:v>
                </c:pt>
                <c:pt idx="287">
                  <c:v>17.690000000000001</c:v>
                </c:pt>
                <c:pt idx="288">
                  <c:v>23.25</c:v>
                </c:pt>
                <c:pt idx="311">
                  <c:v>23.25</c:v>
                </c:pt>
                <c:pt idx="312">
                  <c:v>18.88</c:v>
                </c:pt>
                <c:pt idx="335">
                  <c:v>18.88</c:v>
                </c:pt>
                <c:pt idx="336">
                  <c:v>39.17</c:v>
                </c:pt>
                <c:pt idx="359">
                  <c:v>39.17</c:v>
                </c:pt>
                <c:pt idx="360">
                  <c:v>39.26</c:v>
                </c:pt>
                <c:pt idx="383">
                  <c:v>39.26</c:v>
                </c:pt>
                <c:pt idx="384">
                  <c:v>22.88</c:v>
                </c:pt>
                <c:pt idx="407">
                  <c:v>22.88</c:v>
                </c:pt>
                <c:pt idx="408">
                  <c:v>20.14</c:v>
                </c:pt>
                <c:pt idx="431">
                  <c:v>20.14</c:v>
                </c:pt>
                <c:pt idx="432">
                  <c:v>17.02</c:v>
                </c:pt>
                <c:pt idx="455">
                  <c:v>17.02</c:v>
                </c:pt>
                <c:pt idx="456">
                  <c:v>10.59</c:v>
                </c:pt>
                <c:pt idx="479">
                  <c:v>10.59</c:v>
                </c:pt>
                <c:pt idx="480">
                  <c:v>1</c:v>
                </c:pt>
                <c:pt idx="503">
                  <c:v>1</c:v>
                </c:pt>
                <c:pt idx="504">
                  <c:v>1</c:v>
                </c:pt>
                <c:pt idx="527">
                  <c:v>1</c:v>
                </c:pt>
                <c:pt idx="528">
                  <c:v>1</c:v>
                </c:pt>
                <c:pt idx="551">
                  <c:v>1</c:v>
                </c:pt>
                <c:pt idx="552">
                  <c:v>3.15</c:v>
                </c:pt>
                <c:pt idx="575">
                  <c:v>3.15</c:v>
                </c:pt>
              </c:numCache>
            </c:numRef>
          </c:yVal>
          <c:smooth val="0"/>
          <c:extLst>
            <c:ext xmlns:c16="http://schemas.microsoft.com/office/drawing/2014/chart" uri="{C3380CC4-5D6E-409C-BE32-E72D297353CC}">
              <c16:uniqueId val="{00000002-3B6C-6E48-8458-98378780EDB0}"/>
            </c:ext>
          </c:extLst>
        </c:ser>
        <c:ser>
          <c:idx val="3"/>
          <c:order val="3"/>
          <c:tx>
            <c:strRef>
              <c:f>Sheet1!$E$1</c:f>
              <c:strCache>
                <c:ptCount val="1"/>
                <c:pt idx="0">
                  <c:v>Regulation Down</c:v>
                </c:pt>
              </c:strCache>
            </c:strRef>
          </c:tx>
          <c:spPr>
            <a:ln w="19050" cap="rnd">
              <a:solidFill>
                <a:schemeClr val="accent4">
                  <a:lumMod val="75000"/>
                  <a:alpha val="75000"/>
                </a:schemeClr>
              </a:solidFill>
              <a:round/>
            </a:ln>
            <a:effectLst/>
          </c:spPr>
          <c:marker>
            <c:symbol val="none"/>
          </c:marker>
          <c:xVal>
            <c:numRef>
              <c:f>Sheet1!$A$2:$A$577</c:f>
              <c:numCache>
                <c:formatCode>m/d/yy\ h:mm;@</c:formatCode>
                <c:ptCount val="576"/>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numCache>
            </c:numRef>
          </c:xVal>
          <c:yVal>
            <c:numRef>
              <c:f>Sheet1!$E$2:$E$577</c:f>
              <c:numCache>
                <c:formatCode>General</c:formatCode>
                <c:ptCount val="576"/>
                <c:pt idx="0">
                  <c:v>0.99</c:v>
                </c:pt>
                <c:pt idx="23">
                  <c:v>0.99</c:v>
                </c:pt>
                <c:pt idx="24">
                  <c:v>0.5</c:v>
                </c:pt>
                <c:pt idx="47">
                  <c:v>0.5</c:v>
                </c:pt>
                <c:pt idx="48">
                  <c:v>0.01</c:v>
                </c:pt>
                <c:pt idx="71">
                  <c:v>0.01</c:v>
                </c:pt>
                <c:pt idx="72">
                  <c:v>0.01</c:v>
                </c:pt>
                <c:pt idx="95">
                  <c:v>0.01</c:v>
                </c:pt>
                <c:pt idx="96">
                  <c:v>0.01</c:v>
                </c:pt>
                <c:pt idx="119">
                  <c:v>0.01</c:v>
                </c:pt>
                <c:pt idx="120">
                  <c:v>0.01</c:v>
                </c:pt>
                <c:pt idx="143">
                  <c:v>0.01</c:v>
                </c:pt>
                <c:pt idx="144">
                  <c:v>0.49</c:v>
                </c:pt>
                <c:pt idx="167">
                  <c:v>0.49</c:v>
                </c:pt>
                <c:pt idx="168">
                  <c:v>1.7</c:v>
                </c:pt>
                <c:pt idx="191">
                  <c:v>1.7</c:v>
                </c:pt>
                <c:pt idx="192">
                  <c:v>3.5</c:v>
                </c:pt>
                <c:pt idx="215">
                  <c:v>3.5</c:v>
                </c:pt>
                <c:pt idx="216">
                  <c:v>8.75</c:v>
                </c:pt>
                <c:pt idx="239">
                  <c:v>8.75</c:v>
                </c:pt>
                <c:pt idx="240">
                  <c:v>2.2799999999999998</c:v>
                </c:pt>
                <c:pt idx="263">
                  <c:v>2.2799999999999998</c:v>
                </c:pt>
                <c:pt idx="264">
                  <c:v>3.29</c:v>
                </c:pt>
                <c:pt idx="287">
                  <c:v>3.29</c:v>
                </c:pt>
                <c:pt idx="288">
                  <c:v>4.6399999999999997</c:v>
                </c:pt>
                <c:pt idx="311">
                  <c:v>4.6399999999999997</c:v>
                </c:pt>
                <c:pt idx="312">
                  <c:v>7.2</c:v>
                </c:pt>
                <c:pt idx="335">
                  <c:v>7.2</c:v>
                </c:pt>
                <c:pt idx="336">
                  <c:v>8.25</c:v>
                </c:pt>
                <c:pt idx="359">
                  <c:v>8.25</c:v>
                </c:pt>
                <c:pt idx="360">
                  <c:v>12</c:v>
                </c:pt>
                <c:pt idx="383">
                  <c:v>12</c:v>
                </c:pt>
                <c:pt idx="384">
                  <c:v>7.01</c:v>
                </c:pt>
                <c:pt idx="407">
                  <c:v>7.01</c:v>
                </c:pt>
                <c:pt idx="408">
                  <c:v>10</c:v>
                </c:pt>
                <c:pt idx="431">
                  <c:v>10</c:v>
                </c:pt>
                <c:pt idx="432">
                  <c:v>4</c:v>
                </c:pt>
                <c:pt idx="455">
                  <c:v>4</c:v>
                </c:pt>
                <c:pt idx="456">
                  <c:v>7.01</c:v>
                </c:pt>
                <c:pt idx="479">
                  <c:v>7.01</c:v>
                </c:pt>
                <c:pt idx="480">
                  <c:v>7.11</c:v>
                </c:pt>
                <c:pt idx="503">
                  <c:v>7.11</c:v>
                </c:pt>
                <c:pt idx="504">
                  <c:v>7.01</c:v>
                </c:pt>
                <c:pt idx="527">
                  <c:v>7.01</c:v>
                </c:pt>
                <c:pt idx="528">
                  <c:v>4.49</c:v>
                </c:pt>
                <c:pt idx="551">
                  <c:v>4.49</c:v>
                </c:pt>
                <c:pt idx="552">
                  <c:v>3.81</c:v>
                </c:pt>
                <c:pt idx="575">
                  <c:v>3.81</c:v>
                </c:pt>
              </c:numCache>
            </c:numRef>
          </c:yVal>
          <c:smooth val="0"/>
          <c:extLst>
            <c:ext xmlns:c16="http://schemas.microsoft.com/office/drawing/2014/chart" uri="{C3380CC4-5D6E-409C-BE32-E72D297353CC}">
              <c16:uniqueId val="{00000003-3B6C-6E48-8458-98378780EDB0}"/>
            </c:ext>
          </c:extLst>
        </c:ser>
        <c:ser>
          <c:idx val="4"/>
          <c:order val="4"/>
          <c:tx>
            <c:strRef>
              <c:f>Sheet1!$F$1</c:f>
              <c:strCache>
                <c:ptCount val="1"/>
                <c:pt idx="0">
                  <c:v>Responsive Reserve</c:v>
                </c:pt>
              </c:strCache>
            </c:strRef>
          </c:tx>
          <c:spPr>
            <a:ln w="19050" cap="rnd">
              <a:solidFill>
                <a:schemeClr val="tx1">
                  <a:lumMod val="50000"/>
                  <a:alpha val="50000"/>
                </a:schemeClr>
              </a:solidFill>
              <a:round/>
            </a:ln>
            <a:effectLst/>
          </c:spPr>
          <c:marker>
            <c:symbol val="none"/>
          </c:marker>
          <c:xVal>
            <c:numRef>
              <c:f>Sheet1!$A$2:$A$577</c:f>
              <c:numCache>
                <c:formatCode>m/d/yy\ h:mm;@</c:formatCode>
                <c:ptCount val="576"/>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numCache>
            </c:numRef>
          </c:xVal>
          <c:yVal>
            <c:numRef>
              <c:f>Sheet1!$F$2:$F$577</c:f>
              <c:numCache>
                <c:formatCode>General</c:formatCode>
                <c:ptCount val="576"/>
                <c:pt idx="0">
                  <c:v>1</c:v>
                </c:pt>
                <c:pt idx="23">
                  <c:v>1</c:v>
                </c:pt>
                <c:pt idx="24">
                  <c:v>1</c:v>
                </c:pt>
                <c:pt idx="47">
                  <c:v>1</c:v>
                </c:pt>
                <c:pt idx="48">
                  <c:v>0.89</c:v>
                </c:pt>
                <c:pt idx="71">
                  <c:v>0.89</c:v>
                </c:pt>
                <c:pt idx="72">
                  <c:v>0.98</c:v>
                </c:pt>
                <c:pt idx="95">
                  <c:v>0.98</c:v>
                </c:pt>
                <c:pt idx="96">
                  <c:v>1</c:v>
                </c:pt>
                <c:pt idx="119">
                  <c:v>1</c:v>
                </c:pt>
                <c:pt idx="120">
                  <c:v>1.69</c:v>
                </c:pt>
                <c:pt idx="143">
                  <c:v>1.69</c:v>
                </c:pt>
                <c:pt idx="144">
                  <c:v>1.69</c:v>
                </c:pt>
                <c:pt idx="167">
                  <c:v>1.69</c:v>
                </c:pt>
                <c:pt idx="168">
                  <c:v>1.69</c:v>
                </c:pt>
                <c:pt idx="191">
                  <c:v>1.69</c:v>
                </c:pt>
                <c:pt idx="192">
                  <c:v>2.69</c:v>
                </c:pt>
                <c:pt idx="215">
                  <c:v>2.69</c:v>
                </c:pt>
                <c:pt idx="216">
                  <c:v>4.3899999999999997</c:v>
                </c:pt>
                <c:pt idx="239">
                  <c:v>4.3899999999999997</c:v>
                </c:pt>
                <c:pt idx="240">
                  <c:v>6</c:v>
                </c:pt>
                <c:pt idx="263">
                  <c:v>6</c:v>
                </c:pt>
                <c:pt idx="264">
                  <c:v>9.69</c:v>
                </c:pt>
                <c:pt idx="287">
                  <c:v>9.69</c:v>
                </c:pt>
                <c:pt idx="288">
                  <c:v>15.26</c:v>
                </c:pt>
                <c:pt idx="311">
                  <c:v>15.26</c:v>
                </c:pt>
                <c:pt idx="312">
                  <c:v>14.69</c:v>
                </c:pt>
                <c:pt idx="335">
                  <c:v>14.69</c:v>
                </c:pt>
                <c:pt idx="336">
                  <c:v>37.17</c:v>
                </c:pt>
                <c:pt idx="359">
                  <c:v>37.17</c:v>
                </c:pt>
                <c:pt idx="360">
                  <c:v>37.26</c:v>
                </c:pt>
                <c:pt idx="383">
                  <c:v>37.26</c:v>
                </c:pt>
                <c:pt idx="384">
                  <c:v>18</c:v>
                </c:pt>
                <c:pt idx="407">
                  <c:v>18</c:v>
                </c:pt>
                <c:pt idx="408">
                  <c:v>18</c:v>
                </c:pt>
                <c:pt idx="431">
                  <c:v>18</c:v>
                </c:pt>
                <c:pt idx="432">
                  <c:v>12.02</c:v>
                </c:pt>
                <c:pt idx="455">
                  <c:v>12.02</c:v>
                </c:pt>
                <c:pt idx="456">
                  <c:v>10.199999999999999</c:v>
                </c:pt>
                <c:pt idx="479">
                  <c:v>10.199999999999999</c:v>
                </c:pt>
                <c:pt idx="480">
                  <c:v>4.59</c:v>
                </c:pt>
                <c:pt idx="503">
                  <c:v>4.59</c:v>
                </c:pt>
                <c:pt idx="504">
                  <c:v>3</c:v>
                </c:pt>
                <c:pt idx="527">
                  <c:v>3</c:v>
                </c:pt>
                <c:pt idx="528">
                  <c:v>2.71</c:v>
                </c:pt>
                <c:pt idx="551">
                  <c:v>2.71</c:v>
                </c:pt>
                <c:pt idx="552">
                  <c:v>1.1499999999999999</c:v>
                </c:pt>
                <c:pt idx="575">
                  <c:v>1.1499999999999999</c:v>
                </c:pt>
              </c:numCache>
            </c:numRef>
          </c:yVal>
          <c:smooth val="0"/>
          <c:extLst>
            <c:ext xmlns:c16="http://schemas.microsoft.com/office/drawing/2014/chart" uri="{C3380CC4-5D6E-409C-BE32-E72D297353CC}">
              <c16:uniqueId val="{00000004-3B6C-6E48-8458-98378780EDB0}"/>
            </c:ext>
          </c:extLst>
        </c:ser>
        <c:dLbls>
          <c:showLegendKey val="0"/>
          <c:showVal val="0"/>
          <c:showCatName val="0"/>
          <c:showSerName val="0"/>
          <c:showPercent val="0"/>
          <c:showBubbleSize val="0"/>
        </c:dLbls>
        <c:axId val="203419423"/>
        <c:axId val="203127951"/>
      </c:scatterChart>
      <c:valAx>
        <c:axId val="203419423"/>
        <c:scaling>
          <c:orientation val="minMax"/>
          <c:max val="44793"/>
          <c:min val="44792"/>
        </c:scaling>
        <c:delete val="1"/>
        <c:axPos val="b"/>
        <c:numFmt formatCode="m/d/yy\ h:mm;@" sourceLinked="1"/>
        <c:majorTickMark val="out"/>
        <c:minorTickMark val="none"/>
        <c:tickLblPos val="nextTo"/>
        <c:crossAx val="203127951"/>
        <c:crosses val="autoZero"/>
        <c:crossBetween val="midCat"/>
        <c:majorUnit val="0.5"/>
      </c:valAx>
      <c:valAx>
        <c:axId val="203127951"/>
        <c:scaling>
          <c:orientation val="minMax"/>
          <c:max val="2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a:solidFill>
                      <a:srgbClr val="000000"/>
                    </a:solidFill>
                    <a:latin typeface="Noto Sans" panose="020B0502040504020204" pitchFamily="34" charset="0"/>
                    <a:ea typeface="Noto Sans" panose="020B0502040504020204" pitchFamily="34" charset="0"/>
                    <a:cs typeface="Noto Sans" panose="020B0502040504020204" pitchFamily="34" charset="0"/>
                  </a:rPr>
                  <a:t>Price (USD/MWh)</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chemeClr val="bg1">
            <a:lumMod val="95000"/>
          </a:schemeClr>
        </a:solidFill>
        <a:ln>
          <a:noFill/>
        </a:ln>
        <a:effectLst/>
      </c:spPr>
    </c:plotArea>
    <c:legend>
      <c:legendPos val="r"/>
      <c:layout>
        <c:manualLayout>
          <c:xMode val="edge"/>
          <c:yMode val="edge"/>
          <c:x val="0.17477227319428593"/>
          <c:y val="9.457987419634456E-2"/>
          <c:w val="0.68886909415503694"/>
          <c:h val="0.29840512732559848"/>
        </c:manualLayout>
      </c:layout>
      <c:overlay val="0"/>
      <c:spPr>
        <a:noFill/>
        <a:ln>
          <a:noFill/>
        </a:ln>
        <a:effectLst/>
      </c:spPr>
      <c:txPr>
        <a:bodyPr rot="0" spcFirstLastPara="1" vertOverflow="ellipsis" vert="horz" wrap="square" anchor="ctr" anchorCtr="1"/>
        <a:lstStyle/>
        <a:p>
          <a:pPr>
            <a:defRPr sz="8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196876975105067"/>
          <c:y val="6.094837091011486E-2"/>
          <c:w val="0.76445159101733462"/>
          <c:h val="0.75809416080856262"/>
        </c:manualLayout>
      </c:layout>
      <c:scatterChart>
        <c:scatterStyle val="lineMarker"/>
        <c:varyColors val="0"/>
        <c:ser>
          <c:idx val="0"/>
          <c:order val="0"/>
          <c:tx>
            <c:strRef>
              <c:f>Sheet1!$B$1</c:f>
              <c:strCache>
                <c:ptCount val="1"/>
                <c:pt idx="0">
                  <c:v>Day Ahead Energy Sale</c:v>
                </c:pt>
              </c:strCache>
            </c:strRef>
          </c:tx>
          <c:spPr>
            <a:ln w="19050" cap="rnd">
              <a:solidFill>
                <a:schemeClr val="tx1">
                  <a:lumMod val="60000"/>
                  <a:lumOff val="40000"/>
                  <a:alpha val="75000"/>
                </a:schemeClr>
              </a:solidFill>
              <a:prstDash val="sysDot"/>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Sheet1!$B$2:$B$577</c:f>
              <c:numCache>
                <c:formatCode>General</c:formatCode>
                <c:ptCount val="57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183.2</c:v>
                </c:pt>
                <c:pt idx="29">
                  <c:v>183.2</c:v>
                </c:pt>
                <c:pt idx="30">
                  <c:v>190</c:v>
                </c:pt>
                <c:pt idx="31">
                  <c:v>190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0-F6FD-5641-92B5-04CE364A6551}"/>
            </c:ext>
          </c:extLst>
        </c:ser>
        <c:ser>
          <c:idx val="1"/>
          <c:order val="1"/>
          <c:tx>
            <c:strRef>
              <c:f>Sheet1!$C$1</c:f>
              <c:strCache>
                <c:ptCount val="1"/>
                <c:pt idx="0">
                  <c:v>Day Ahead Energy Purchase</c:v>
                </c:pt>
              </c:strCache>
            </c:strRef>
          </c:tx>
          <c:spPr>
            <a:ln w="19050" cap="rnd">
              <a:solidFill>
                <a:schemeClr val="tx1">
                  <a:lumMod val="60000"/>
                  <a:lumOff val="40000"/>
                  <a:alpha val="75000"/>
                </a:schemeClr>
              </a:solidFill>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Sheet1!$C$2:$C$577</c:f>
              <c:numCache>
                <c:formatCode>General</c:formatCode>
                <c:ptCount val="57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F6FD-5641-92B5-04CE364A6551}"/>
            </c:ext>
          </c:extLst>
        </c:ser>
        <c:ser>
          <c:idx val="2"/>
          <c:order val="2"/>
          <c:tx>
            <c:strRef>
              <c:f>Sheet1!$D$1</c:f>
              <c:strCache>
                <c:ptCount val="1"/>
                <c:pt idx="0">
                  <c:v>Real Time Energy Sale</c:v>
                </c:pt>
              </c:strCache>
            </c:strRef>
          </c:tx>
          <c:spPr>
            <a:ln w="19050" cap="rnd">
              <a:solidFill>
                <a:schemeClr val="accent5">
                  <a:lumMod val="75000"/>
                  <a:alpha val="75000"/>
                </a:schemeClr>
              </a:solidFill>
              <a:prstDash val="sysDot"/>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Sheet1!$D$2:$D$577</c:f>
              <c:numCache>
                <c:formatCode>General</c:formatCode>
                <c:ptCount val="57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2-F6FD-5641-92B5-04CE364A6551}"/>
            </c:ext>
          </c:extLst>
        </c:ser>
        <c:ser>
          <c:idx val="3"/>
          <c:order val="3"/>
          <c:tx>
            <c:strRef>
              <c:f>Sheet1!$E$1</c:f>
              <c:strCache>
                <c:ptCount val="1"/>
                <c:pt idx="0">
                  <c:v>Real Time Energy Purchase</c:v>
                </c:pt>
              </c:strCache>
            </c:strRef>
          </c:tx>
          <c:spPr>
            <a:ln w="19050" cap="rnd">
              <a:solidFill>
                <a:schemeClr val="accent4">
                  <a:lumMod val="50000"/>
                  <a:alpha val="75000"/>
                </a:schemeClr>
              </a:solidFill>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Sheet1!$E$2:$E$577</c:f>
              <c:numCache>
                <c:formatCode>General</c:formatCode>
                <c:ptCount val="576"/>
                <c:pt idx="0">
                  <c:v>0</c:v>
                </c:pt>
                <c:pt idx="1">
                  <c:v>0</c:v>
                </c:pt>
                <c:pt idx="2">
                  <c:v>190</c:v>
                </c:pt>
                <c:pt idx="3">
                  <c:v>190</c:v>
                </c:pt>
                <c:pt idx="4">
                  <c:v>182.3</c:v>
                </c:pt>
                <c:pt idx="5">
                  <c:v>182.3</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3-F6FD-5641-92B5-04CE364A6551}"/>
            </c:ext>
          </c:extLst>
        </c:ser>
        <c:dLbls>
          <c:showLegendKey val="0"/>
          <c:showVal val="0"/>
          <c:showCatName val="0"/>
          <c:showSerName val="0"/>
          <c:showPercent val="0"/>
          <c:showBubbleSize val="0"/>
        </c:dLbls>
        <c:axId val="203419423"/>
        <c:axId val="203127951"/>
      </c:scatterChart>
      <c:valAx>
        <c:axId val="203419423"/>
        <c:scaling>
          <c:orientation val="minMax"/>
          <c:max val="44793"/>
          <c:min val="44792"/>
        </c:scaling>
        <c:delete val="1"/>
        <c:axPos val="b"/>
        <c:numFmt formatCode="m/d/yy\ h:mm" sourceLinked="1"/>
        <c:majorTickMark val="out"/>
        <c:minorTickMark val="none"/>
        <c:tickLblPos val="nextTo"/>
        <c:crossAx val="203127951"/>
        <c:crosses val="autoZero"/>
        <c:crossBetween val="midCat"/>
        <c:majorUnit val="0.5"/>
      </c:valAx>
      <c:valAx>
        <c:axId val="203127951"/>
        <c:scaling>
          <c:orientation val="minMax"/>
          <c:max val="3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r>
                  <a:rPr lang="en-US">
                    <a:solidFill>
                      <a:srgbClr val="000000"/>
                    </a:solidFill>
                  </a:rPr>
                  <a:t>Award (MW)</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chemeClr val="bg1">
            <a:lumMod val="95000"/>
          </a:schemeClr>
        </a:solidFill>
        <a:ln>
          <a:noFill/>
        </a:ln>
        <a:effectLst/>
      </c:spPr>
    </c:plotArea>
    <c:legend>
      <c:legendPos val="r"/>
      <c:layout>
        <c:manualLayout>
          <c:xMode val="edge"/>
          <c:yMode val="edge"/>
          <c:x val="0.18428273170322576"/>
          <c:y val="7.495685252912937E-2"/>
          <c:w val="0.73248446874728534"/>
          <c:h val="0.21241380162824727"/>
        </c:manualLayout>
      </c:layout>
      <c:overlay val="0"/>
      <c:spPr>
        <a:noFill/>
        <a:ln>
          <a:noFill/>
        </a:ln>
        <a:effectLst/>
      </c:spPr>
      <c:txPr>
        <a:bodyPr rot="0" spcFirstLastPara="1" vertOverflow="ellipsis" vert="horz" wrap="square" anchor="ctr" anchorCtr="1"/>
        <a:lstStyle/>
        <a:p>
          <a:pPr>
            <a:defRPr sz="8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44524294565184"/>
          <c:y val="6.094837091011486E-2"/>
          <c:w val="0.73557856222494666"/>
          <c:h val="0.75809416080856262"/>
        </c:manualLayout>
      </c:layout>
      <c:scatterChart>
        <c:scatterStyle val="lineMarker"/>
        <c:varyColors val="0"/>
        <c:ser>
          <c:idx val="4"/>
          <c:order val="0"/>
          <c:tx>
            <c:strRef>
              <c:f>Sheet1!$F$1</c:f>
              <c:strCache>
                <c:ptCount val="1"/>
                <c:pt idx="0">
                  <c:v>Regulation Up (Load)</c:v>
                </c:pt>
              </c:strCache>
            </c:strRef>
          </c:tx>
          <c:spPr>
            <a:ln w="19050" cap="rnd">
              <a:solidFill>
                <a:schemeClr val="accent2">
                  <a:lumMod val="50000"/>
                  <a:alpha val="75000"/>
                </a:schemeClr>
              </a:solidFill>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Sheet1!$F$2:$F$577</c:f>
              <c:numCache>
                <c:formatCode>General</c:formatCode>
                <c:ptCount val="57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0-B4C8-2B4A-95D4-EE8AE8DEB9F9}"/>
            </c:ext>
          </c:extLst>
        </c:ser>
        <c:ser>
          <c:idx val="5"/>
          <c:order val="1"/>
          <c:tx>
            <c:strRef>
              <c:f>Sheet1!$G$1</c:f>
              <c:strCache>
                <c:ptCount val="1"/>
                <c:pt idx="0">
                  <c:v>Regulation Up (Gen.)</c:v>
                </c:pt>
              </c:strCache>
            </c:strRef>
          </c:tx>
          <c:spPr>
            <a:ln w="19050" cap="rnd">
              <a:solidFill>
                <a:schemeClr val="accent2">
                  <a:lumMod val="50000"/>
                  <a:alpha val="75000"/>
                </a:schemeClr>
              </a:solidFill>
              <a:prstDash val="sysDot"/>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Sheet1!$G$2:$G$577</c:f>
              <c:numCache>
                <c:formatCode>General</c:formatCode>
                <c:ptCount val="57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B4C8-2B4A-95D4-EE8AE8DEB9F9}"/>
            </c:ext>
          </c:extLst>
        </c:ser>
        <c:ser>
          <c:idx val="6"/>
          <c:order val="2"/>
          <c:tx>
            <c:strRef>
              <c:f>Sheet1!$H$1</c:f>
              <c:strCache>
                <c:ptCount val="1"/>
                <c:pt idx="0">
                  <c:v>Regulation Down (Load)</c:v>
                </c:pt>
              </c:strCache>
            </c:strRef>
          </c:tx>
          <c:spPr>
            <a:ln w="19050" cap="rnd">
              <a:solidFill>
                <a:schemeClr val="accent4">
                  <a:lumMod val="75000"/>
                  <a:alpha val="75000"/>
                </a:schemeClr>
              </a:solidFill>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Sheet1!$H$2:$H$577</c:f>
              <c:numCache>
                <c:formatCode>General</c:formatCode>
                <c:ptCount val="57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2-B4C8-2B4A-95D4-EE8AE8DEB9F9}"/>
            </c:ext>
          </c:extLst>
        </c:ser>
        <c:ser>
          <c:idx val="7"/>
          <c:order val="3"/>
          <c:tx>
            <c:strRef>
              <c:f>Sheet1!$I$1</c:f>
              <c:strCache>
                <c:ptCount val="1"/>
                <c:pt idx="0">
                  <c:v>Regulation Down (Gen.)</c:v>
                </c:pt>
              </c:strCache>
            </c:strRef>
          </c:tx>
          <c:spPr>
            <a:ln w="19050" cap="rnd">
              <a:solidFill>
                <a:schemeClr val="accent4">
                  <a:lumMod val="75000"/>
                  <a:alpha val="75000"/>
                </a:schemeClr>
              </a:solidFill>
              <a:prstDash val="sysDot"/>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Sheet1!$I$2:$I$577</c:f>
              <c:numCache>
                <c:formatCode>General</c:formatCode>
                <c:ptCount val="57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3-B4C8-2B4A-95D4-EE8AE8DEB9F9}"/>
            </c:ext>
          </c:extLst>
        </c:ser>
        <c:ser>
          <c:idx val="8"/>
          <c:order val="4"/>
          <c:tx>
            <c:strRef>
              <c:f>Sheet1!$J$1</c:f>
              <c:strCache>
                <c:ptCount val="1"/>
                <c:pt idx="0">
                  <c:v>Responsive Reserve (Load)</c:v>
                </c:pt>
              </c:strCache>
            </c:strRef>
          </c:tx>
          <c:spPr>
            <a:ln w="19050" cap="rnd">
              <a:solidFill>
                <a:srgbClr val="000000">
                  <a:alpha val="75000"/>
                </a:srgbClr>
              </a:solidFill>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Sheet1!$J$2:$J$577</c:f>
              <c:numCache>
                <c:formatCode>General</c:formatCode>
                <c:ptCount val="57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4-B4C8-2B4A-95D4-EE8AE8DEB9F9}"/>
            </c:ext>
          </c:extLst>
        </c:ser>
        <c:ser>
          <c:idx val="9"/>
          <c:order val="5"/>
          <c:tx>
            <c:strRef>
              <c:f>Sheet1!$K$1</c:f>
              <c:strCache>
                <c:ptCount val="1"/>
                <c:pt idx="0">
                  <c:v>Responsive Reserve (Gen.)</c:v>
                </c:pt>
              </c:strCache>
            </c:strRef>
          </c:tx>
          <c:spPr>
            <a:ln w="19050" cap="rnd">
              <a:solidFill>
                <a:srgbClr val="000000">
                  <a:alpha val="75000"/>
                </a:srgbClr>
              </a:solidFill>
              <a:prstDash val="sysDot"/>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Sheet1!$K$2:$K$577</c:f>
              <c:numCache>
                <c:formatCode>General</c:formatCode>
                <c:ptCount val="57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5-B4C8-2B4A-95D4-EE8AE8DEB9F9}"/>
            </c:ext>
          </c:extLst>
        </c:ser>
        <c:dLbls>
          <c:showLegendKey val="0"/>
          <c:showVal val="0"/>
          <c:showCatName val="0"/>
          <c:showSerName val="0"/>
          <c:showPercent val="0"/>
          <c:showBubbleSize val="0"/>
        </c:dLbls>
        <c:axId val="203419423"/>
        <c:axId val="203127951"/>
      </c:scatterChart>
      <c:valAx>
        <c:axId val="203419423"/>
        <c:scaling>
          <c:orientation val="minMax"/>
          <c:max val="44793"/>
          <c:min val="44792"/>
        </c:scaling>
        <c:delete val="0"/>
        <c:axPos val="b"/>
        <c:numFmt formatCode="m/d/yy\ h:mm;@" sourceLinked="1"/>
        <c:majorTickMark val="out"/>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203127951"/>
        <c:crosses val="autoZero"/>
        <c:crossBetween val="midCat"/>
        <c:majorUnit val="0.5"/>
      </c:valAx>
      <c:valAx>
        <c:axId val="203127951"/>
        <c:scaling>
          <c:orientation val="minMax"/>
          <c:max val="4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r>
                  <a:rPr lang="en-US">
                    <a:solidFill>
                      <a:srgbClr val="000000"/>
                    </a:solidFill>
                  </a:rPr>
                  <a:t>Award (MW)</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chemeClr val="bg1">
            <a:lumMod val="95000"/>
          </a:schemeClr>
        </a:solidFill>
        <a:ln>
          <a:noFill/>
        </a:ln>
        <a:effectLst/>
      </c:spPr>
    </c:plotArea>
    <c:legend>
      <c:legendPos val="r"/>
      <c:layout>
        <c:manualLayout>
          <c:xMode val="edge"/>
          <c:yMode val="edge"/>
          <c:x val="0.17477227319428593"/>
          <c:y val="0.10439138502995214"/>
          <c:w val="0.74670279143190055"/>
          <c:h val="0.31400697467085081"/>
        </c:manualLayout>
      </c:layout>
      <c:overlay val="0"/>
      <c:spPr>
        <a:noFill/>
        <a:ln>
          <a:noFill/>
        </a:ln>
        <a:effectLst/>
      </c:spPr>
      <c:txPr>
        <a:bodyPr rot="0" spcFirstLastPara="1" vertOverflow="ellipsis" vert="horz" wrap="square" anchor="ctr" anchorCtr="1"/>
        <a:lstStyle/>
        <a:p>
          <a:pPr>
            <a:defRPr sz="8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sz="1400">
                <a:solidFill>
                  <a:schemeClr val="tx1"/>
                </a:solidFill>
                <a:latin typeface="Noto Sans" panose="020B0502040504020204" pitchFamily="34" charset="0"/>
                <a:ea typeface="Noto Sans" panose="020B0502040504020204" pitchFamily="34" charset="0"/>
                <a:cs typeface="Noto Sans" panose="020B0502040504020204" pitchFamily="34" charset="0"/>
              </a:rPr>
              <a:t>Max Profit with Historical AS Utilization:</a:t>
            </a:r>
            <a:r>
              <a:rPr lang="en-US" sz="1400" baseline="0">
                <a:solidFill>
                  <a:schemeClr val="tx1"/>
                </a:solidFill>
                <a:latin typeface="Noto Sans" panose="020B0502040504020204" pitchFamily="34" charset="0"/>
                <a:ea typeface="Noto Sans" panose="020B0502040504020204" pitchFamily="34" charset="0"/>
                <a:cs typeface="Noto Sans" panose="020B0502040504020204" pitchFamily="34" charset="0"/>
              </a:rPr>
              <a:t> </a:t>
            </a:r>
            <a:r>
              <a:rPr lang="en-US" sz="1400" b="0" i="0" u="none" strike="noStrike" baseline="0">
                <a:solidFill>
                  <a:schemeClr val="tx1"/>
                </a:solidFill>
                <a:effectLst/>
                <a:latin typeface="Noto Sans" panose="020B0502040504020204" pitchFamily="34" charset="0"/>
                <a:ea typeface="Noto Sans" panose="020B0502040504020204" pitchFamily="34" charset="0"/>
                <a:cs typeface="Noto Sans" panose="020B0502040504020204" pitchFamily="34" charset="0"/>
              </a:rPr>
              <a:t>$57.54MM ($25.23/kW-month)</a:t>
            </a:r>
            <a:endParaRPr lang="en-US" sz="1400" b="0">
              <a:solidFill>
                <a:schemeClr val="tx1"/>
              </a:solidFill>
              <a:latin typeface="Noto Sans" panose="020B0502040504020204" pitchFamily="34" charset="0"/>
              <a:ea typeface="Noto Sans" panose="020B0502040504020204" pitchFamily="34" charset="0"/>
              <a:cs typeface="Noto Sans" panose="020B0502040504020204" pitchFamily="34" charset="0"/>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autoTitleDeleted val="0"/>
    <c:plotArea>
      <c:layout>
        <c:manualLayout>
          <c:layoutTarget val="inner"/>
          <c:xMode val="edge"/>
          <c:yMode val="edge"/>
          <c:x val="0.39994847342777384"/>
          <c:y val="0.3300534694476206"/>
          <c:w val="0.28626318205925488"/>
          <c:h val="0.64803926161019598"/>
        </c:manualLayout>
      </c:layout>
      <c:pieChart>
        <c:varyColors val="1"/>
        <c:ser>
          <c:idx val="0"/>
          <c:order val="0"/>
          <c:tx>
            <c:strRef>
              <c:f>Sheet1!$B$1</c:f>
              <c:strCache>
                <c:ptCount val="1"/>
                <c:pt idx="0">
                  <c:v>revenue</c:v>
                </c:pt>
              </c:strCache>
            </c:strRef>
          </c:tx>
          <c:dPt>
            <c:idx val="0"/>
            <c:bubble3D val="0"/>
            <c:spPr>
              <a:solidFill>
                <a:schemeClr val="tx1">
                  <a:lumMod val="60000"/>
                  <a:lumOff val="40000"/>
                </a:schemeClr>
              </a:solidFill>
              <a:ln w="19050">
                <a:solidFill>
                  <a:schemeClr val="lt1"/>
                </a:solidFill>
              </a:ln>
              <a:effectLst/>
            </c:spPr>
            <c:extLst>
              <c:ext xmlns:c16="http://schemas.microsoft.com/office/drawing/2014/chart" uri="{C3380CC4-5D6E-409C-BE32-E72D297353CC}">
                <c16:uniqueId val="{00000001-5223-114F-801E-03E7E3B07942}"/>
              </c:ext>
            </c:extLst>
          </c:dPt>
          <c:dPt>
            <c:idx val="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03-5223-114F-801E-03E7E3B07942}"/>
              </c:ext>
            </c:extLst>
          </c:dPt>
          <c:dPt>
            <c:idx val="2"/>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5-5223-114F-801E-03E7E3B07942}"/>
              </c:ext>
            </c:extLst>
          </c:dPt>
          <c:dPt>
            <c:idx val="3"/>
            <c:bubble3D val="0"/>
            <c:spPr>
              <a:solidFill>
                <a:schemeClr val="accent4">
                  <a:lumMod val="75000"/>
                </a:schemeClr>
              </a:solidFill>
              <a:ln w="19050">
                <a:solidFill>
                  <a:schemeClr val="lt1"/>
                </a:solidFill>
              </a:ln>
              <a:effectLst/>
            </c:spPr>
            <c:extLst>
              <c:ext xmlns:c16="http://schemas.microsoft.com/office/drawing/2014/chart" uri="{C3380CC4-5D6E-409C-BE32-E72D297353CC}">
                <c16:uniqueId val="{00000007-5223-114F-801E-03E7E3B07942}"/>
              </c:ext>
            </c:extLst>
          </c:dPt>
          <c:dPt>
            <c:idx val="4"/>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9-5223-114F-801E-03E7E3B0794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Day Ahead Energy</c:v>
                </c:pt>
                <c:pt idx="1">
                  <c:v>Real Time Energy</c:v>
                </c:pt>
                <c:pt idx="2">
                  <c:v>Regulation Up</c:v>
                </c:pt>
                <c:pt idx="3">
                  <c:v>Regulation Down</c:v>
                </c:pt>
                <c:pt idx="4">
                  <c:v>Responsive Reserve</c:v>
                </c:pt>
              </c:strCache>
            </c:strRef>
          </c:cat>
          <c:val>
            <c:numRef>
              <c:f>Sheet1!$B$2:$B$6</c:f>
              <c:numCache>
                <c:formatCode>General</c:formatCode>
                <c:ptCount val="5"/>
                <c:pt idx="0">
                  <c:v>15.898165879</c:v>
                </c:pt>
                <c:pt idx="1">
                  <c:v>25.8053085515071</c:v>
                </c:pt>
                <c:pt idx="2">
                  <c:v>19.251995242</c:v>
                </c:pt>
                <c:pt idx="3">
                  <c:v>5.8765696819999897</c:v>
                </c:pt>
                <c:pt idx="4">
                  <c:v>5.6140227819999904</c:v>
                </c:pt>
              </c:numCache>
            </c:numRef>
          </c:val>
          <c:extLst>
            <c:ext xmlns:c16="http://schemas.microsoft.com/office/drawing/2014/chart" uri="{C3380CC4-5D6E-409C-BE32-E72D297353CC}">
              <c16:uniqueId val="{0000000A-5223-114F-801E-03E7E3B07942}"/>
            </c:ext>
          </c:extLst>
        </c:ser>
        <c:dLbls>
          <c:showLegendKey val="0"/>
          <c:showVal val="0"/>
          <c:showCatName val="0"/>
          <c:showSerName val="0"/>
          <c:showPercent val="1"/>
          <c:showBubbleSize val="0"/>
          <c:showLeaderLines val="1"/>
        </c:dLbls>
        <c:firstSliceAng val="0"/>
      </c:pieChart>
      <c:spPr>
        <a:noFill/>
        <a:ln>
          <a:noFill/>
        </a:ln>
        <a:effectLst/>
      </c:spPr>
    </c:plotArea>
    <c:legend>
      <c:legendPos val="t"/>
      <c:layout>
        <c:manualLayout>
          <c:xMode val="edge"/>
          <c:yMode val="edge"/>
          <c:x val="0.70695627130101202"/>
          <c:y val="0.36303435851637067"/>
          <c:w val="0.28743254715975436"/>
          <c:h val="0.49777844159175083"/>
        </c:manualLayout>
      </c:layout>
      <c:overlay val="0"/>
      <c:spPr>
        <a:noFill/>
        <a:ln>
          <a:noFill/>
        </a:ln>
        <a:effectLst/>
      </c:spPr>
      <c:txPr>
        <a:bodyPr rot="0" spcFirstLastPara="1" vertOverflow="ellipsis" vert="horz" wrap="square" anchor="ctr" anchorCtr="1"/>
        <a:lstStyle/>
        <a:p>
          <a:pPr>
            <a:defRPr sz="12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sz="1400" b="0" i="0" baseline="0">
                <a:solidFill>
                  <a:schemeClr val="tx1"/>
                </a:solidFill>
                <a:effectLst/>
                <a:latin typeface="Noto Sans" panose="020B0502040504020204" pitchFamily="34" charset="0"/>
                <a:ea typeface="Noto Sans" panose="020B0502040504020204" pitchFamily="34" charset="0"/>
                <a:cs typeface="Noto Sans" panose="020B0502040504020204" pitchFamily="34" charset="0"/>
              </a:rPr>
              <a:t>Max Profit with Worst-Case AS (Gen.) Constraints: $31.49MM ($13.81/kW-month)</a:t>
            </a:r>
            <a:endParaRPr lang="en-US" sz="1400">
              <a:solidFill>
                <a:schemeClr val="tx1"/>
              </a:solidFill>
              <a:effectLst/>
              <a:latin typeface="Noto Sans" panose="020B0502040504020204" pitchFamily="34" charset="0"/>
              <a:ea typeface="Noto Sans" panose="020B0502040504020204" pitchFamily="34" charset="0"/>
              <a:cs typeface="Noto Sans" panose="020B0502040504020204" pitchFamily="34" charset="0"/>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autoTitleDeleted val="0"/>
    <c:plotArea>
      <c:layout>
        <c:manualLayout>
          <c:layoutTarget val="inner"/>
          <c:xMode val="edge"/>
          <c:yMode val="edge"/>
          <c:x val="0.40526111624014455"/>
          <c:y val="0.33748797263789521"/>
          <c:w val="0.28795424951120585"/>
          <c:h val="0.65182812064452067"/>
        </c:manualLayout>
      </c:layout>
      <c:pieChart>
        <c:varyColors val="1"/>
        <c:ser>
          <c:idx val="0"/>
          <c:order val="0"/>
          <c:tx>
            <c:strRef>
              <c:f>Sheet1!$B$1</c:f>
              <c:strCache>
                <c:ptCount val="1"/>
                <c:pt idx="0">
                  <c:v>revenue</c:v>
                </c:pt>
              </c:strCache>
            </c:strRef>
          </c:tx>
          <c:dPt>
            <c:idx val="0"/>
            <c:bubble3D val="0"/>
            <c:spPr>
              <a:solidFill>
                <a:schemeClr val="tx1">
                  <a:lumMod val="60000"/>
                  <a:lumOff val="40000"/>
                </a:schemeClr>
              </a:solidFill>
              <a:ln w="19050">
                <a:solidFill>
                  <a:schemeClr val="lt1"/>
                </a:solidFill>
              </a:ln>
              <a:effectLst/>
            </c:spPr>
            <c:extLst>
              <c:ext xmlns:c16="http://schemas.microsoft.com/office/drawing/2014/chart" uri="{C3380CC4-5D6E-409C-BE32-E72D297353CC}">
                <c16:uniqueId val="{00000001-FFB9-1643-B1B9-09A73D087103}"/>
              </c:ext>
            </c:extLst>
          </c:dPt>
          <c:dPt>
            <c:idx val="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03-FFB9-1643-B1B9-09A73D087103}"/>
              </c:ext>
            </c:extLst>
          </c:dPt>
          <c:dPt>
            <c:idx val="2"/>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5-FFB9-1643-B1B9-09A73D087103}"/>
              </c:ext>
            </c:extLst>
          </c:dPt>
          <c:dPt>
            <c:idx val="3"/>
            <c:bubble3D val="0"/>
            <c:spPr>
              <a:solidFill>
                <a:schemeClr val="accent4">
                  <a:lumMod val="75000"/>
                </a:schemeClr>
              </a:solidFill>
              <a:ln w="19050">
                <a:solidFill>
                  <a:schemeClr val="lt1"/>
                </a:solidFill>
              </a:ln>
              <a:effectLst/>
            </c:spPr>
            <c:extLst>
              <c:ext xmlns:c16="http://schemas.microsoft.com/office/drawing/2014/chart" uri="{C3380CC4-5D6E-409C-BE32-E72D297353CC}">
                <c16:uniqueId val="{00000007-FFB9-1643-B1B9-09A73D087103}"/>
              </c:ext>
            </c:extLst>
          </c:dPt>
          <c:dPt>
            <c:idx val="4"/>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9-FFB9-1643-B1B9-09A73D08710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FB9-1643-B1B9-09A73D087103}"/>
              </c:ext>
            </c:extLst>
          </c:dPt>
          <c:dLbls>
            <c:dLbl>
              <c:idx val="2"/>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showLegendKey val="0"/>
              <c:showVal val="0"/>
              <c:showCatName val="0"/>
              <c:showSerName val="0"/>
              <c:showPercent val="1"/>
              <c:showBubbleSize val="0"/>
              <c:extLst>
                <c:ext xmlns:c16="http://schemas.microsoft.com/office/drawing/2014/chart" uri="{C3380CC4-5D6E-409C-BE32-E72D297353CC}">
                  <c16:uniqueId val="{00000005-FFB9-1643-B1B9-09A73D087103}"/>
                </c:ext>
              </c:extLst>
            </c:dLbl>
            <c:dLbl>
              <c:idx val="3"/>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showLegendKey val="0"/>
              <c:showVal val="0"/>
              <c:showCatName val="0"/>
              <c:showSerName val="0"/>
              <c:showPercent val="1"/>
              <c:showBubbleSize val="0"/>
              <c:extLst>
                <c:ext xmlns:c16="http://schemas.microsoft.com/office/drawing/2014/chart" uri="{C3380CC4-5D6E-409C-BE32-E72D297353CC}">
                  <c16:uniqueId val="{00000007-FFB9-1643-B1B9-09A73D087103}"/>
                </c:ext>
              </c:extLst>
            </c:dLbl>
            <c:dLbl>
              <c:idx val="4"/>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showLegendKey val="0"/>
              <c:showVal val="0"/>
              <c:showCatName val="0"/>
              <c:showSerName val="0"/>
              <c:showPercent val="1"/>
              <c:showBubbleSize val="0"/>
              <c:extLst>
                <c:ext xmlns:c16="http://schemas.microsoft.com/office/drawing/2014/chart" uri="{C3380CC4-5D6E-409C-BE32-E72D297353CC}">
                  <c16:uniqueId val="{00000009-FFB9-1643-B1B9-09A73D08710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Noto Sans" panose="020B0502040504020204" pitchFamily="34" charset="0"/>
                    <a:ea typeface="Noto Sans" panose="020B0502040504020204" pitchFamily="34" charset="0"/>
                    <a:cs typeface="Noto Sans" panose="020B0502040504020204" pitchFamily="34" charset="0"/>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5"/>
                <c:pt idx="0">
                  <c:v>Day Ahead</c:v>
                </c:pt>
                <c:pt idx="1">
                  <c:v>Real Time</c:v>
                </c:pt>
                <c:pt idx="2">
                  <c:v>Regulation Up</c:v>
                </c:pt>
                <c:pt idx="3">
                  <c:v>Regulation Down</c:v>
                </c:pt>
                <c:pt idx="4">
                  <c:v>Responsive Reserve</c:v>
                </c:pt>
              </c:strCache>
            </c:strRef>
          </c:cat>
          <c:val>
            <c:numRef>
              <c:f>Sheet1!$B$2:$B$7</c:f>
              <c:numCache>
                <c:formatCode>General</c:formatCode>
                <c:ptCount val="6"/>
                <c:pt idx="0">
                  <c:v>18.894738667999999</c:v>
                </c:pt>
                <c:pt idx="1">
                  <c:v>16.118139249557501</c:v>
                </c:pt>
                <c:pt idx="2">
                  <c:v>0.48171514100000001</c:v>
                </c:pt>
                <c:pt idx="3">
                  <c:v>2.033955894</c:v>
                </c:pt>
                <c:pt idx="4">
                  <c:v>0.23190046</c:v>
                </c:pt>
              </c:numCache>
            </c:numRef>
          </c:val>
          <c:extLst>
            <c:ext xmlns:c16="http://schemas.microsoft.com/office/drawing/2014/chart" uri="{C3380CC4-5D6E-409C-BE32-E72D297353CC}">
              <c16:uniqueId val="{0000000C-FFB9-1643-B1B9-09A73D087103}"/>
            </c:ext>
          </c:extLst>
        </c:ser>
        <c:dLbls>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a:pPr>
      <a:endParaRPr lang="en-US"/>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196876975105067"/>
          <c:y val="6.094837091011486E-2"/>
          <c:w val="0.76445159101733462"/>
          <c:h val="0.75809416080856262"/>
        </c:manualLayout>
      </c:layout>
      <c:scatterChart>
        <c:scatterStyle val="lineMarker"/>
        <c:varyColors val="0"/>
        <c:ser>
          <c:idx val="0"/>
          <c:order val="0"/>
          <c:tx>
            <c:strRef>
              <c:f>Sheet1!$B$1</c:f>
              <c:strCache>
                <c:ptCount val="1"/>
                <c:pt idx="0">
                  <c:v>Regulation Up</c:v>
                </c:pt>
              </c:strCache>
            </c:strRef>
          </c:tx>
          <c:spPr>
            <a:ln w="19050" cap="rnd">
              <a:solidFill>
                <a:schemeClr val="accent2">
                  <a:lumMod val="50000"/>
                  <a:alpha val="75000"/>
                </a:schemeClr>
              </a:solidFill>
              <a:round/>
            </a:ln>
            <a:effectLst/>
          </c:spPr>
          <c:marker>
            <c:symbol val="none"/>
          </c:marker>
          <c:xVal>
            <c:numRef>
              <c:f>Sheet1!$A$2:$A$97</c:f>
              <c:numCache>
                <c:formatCode>m/d/yy\ h:mm;@</c:formatCode>
                <c:ptCount val="9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Sheet1!$B$2:$B$97</c:f>
              <c:numCache>
                <c:formatCode>General</c:formatCode>
                <c:ptCount val="96"/>
                <c:pt idx="0">
                  <c:v>1.1450381679389301</c:v>
                </c:pt>
                <c:pt idx="1">
                  <c:v>1.1450381679389301</c:v>
                </c:pt>
                <c:pt idx="2">
                  <c:v>7.1321160042964502</c:v>
                </c:pt>
                <c:pt idx="3">
                  <c:v>7.1321160042964502</c:v>
                </c:pt>
                <c:pt idx="4">
                  <c:v>17.239274502964701</c:v>
                </c:pt>
                <c:pt idx="5">
                  <c:v>17.239274502964701</c:v>
                </c:pt>
                <c:pt idx="6">
                  <c:v>12.301969084728301</c:v>
                </c:pt>
                <c:pt idx="7">
                  <c:v>12.301969084728301</c:v>
                </c:pt>
                <c:pt idx="8">
                  <c:v>33.481382017249302</c:v>
                </c:pt>
                <c:pt idx="9">
                  <c:v>33.481382017249302</c:v>
                </c:pt>
                <c:pt idx="10">
                  <c:v>15.4446177847113</c:v>
                </c:pt>
                <c:pt idx="11">
                  <c:v>15.4446177847113</c:v>
                </c:pt>
                <c:pt idx="12">
                  <c:v>18.276535706533501</c:v>
                </c:pt>
                <c:pt idx="13">
                  <c:v>18.276535706533501</c:v>
                </c:pt>
                <c:pt idx="14">
                  <c:v>0.95122598249137003</c:v>
                </c:pt>
                <c:pt idx="15">
                  <c:v>0.95122598249137003</c:v>
                </c:pt>
                <c:pt idx="16">
                  <c:v>13.1833389606801</c:v>
                </c:pt>
                <c:pt idx="17">
                  <c:v>13.1833389606801</c:v>
                </c:pt>
                <c:pt idx="18">
                  <c:v>12.050457581004199</c:v>
                </c:pt>
                <c:pt idx="19">
                  <c:v>12.050457581004199</c:v>
                </c:pt>
                <c:pt idx="20">
                  <c:v>24.8200179982001</c:v>
                </c:pt>
                <c:pt idx="21">
                  <c:v>24.8200179982001</c:v>
                </c:pt>
                <c:pt idx="22">
                  <c:v>27.099916504313899</c:v>
                </c:pt>
                <c:pt idx="23">
                  <c:v>27.099916504313899</c:v>
                </c:pt>
                <c:pt idx="24">
                  <c:v>10.9888411486507</c:v>
                </c:pt>
                <c:pt idx="25">
                  <c:v>10.9888411486507</c:v>
                </c:pt>
                <c:pt idx="26">
                  <c:v>11.612925570602201</c:v>
                </c:pt>
                <c:pt idx="27">
                  <c:v>11.612925570602201</c:v>
                </c:pt>
                <c:pt idx="28">
                  <c:v>9.9729431043024199</c:v>
                </c:pt>
                <c:pt idx="29">
                  <c:v>9.9729431043024199</c:v>
                </c:pt>
                <c:pt idx="30">
                  <c:v>18.191698365589499</c:v>
                </c:pt>
                <c:pt idx="31">
                  <c:v>18.191698365589499</c:v>
                </c:pt>
                <c:pt idx="32">
                  <c:v>15.5604299188418</c:v>
                </c:pt>
                <c:pt idx="33">
                  <c:v>15.5604299188418</c:v>
                </c:pt>
                <c:pt idx="34">
                  <c:v>30.343861682604</c:v>
                </c:pt>
                <c:pt idx="35">
                  <c:v>30.343861682604</c:v>
                </c:pt>
                <c:pt idx="36">
                  <c:v>17.979541120036899</c:v>
                </c:pt>
                <c:pt idx="37">
                  <c:v>17.979541120036899</c:v>
                </c:pt>
                <c:pt idx="38">
                  <c:v>17.125158196229901</c:v>
                </c:pt>
                <c:pt idx="39">
                  <c:v>17.125158196229901</c:v>
                </c:pt>
                <c:pt idx="40">
                  <c:v>4.8473486877343301</c:v>
                </c:pt>
                <c:pt idx="41">
                  <c:v>4.8473486877343301</c:v>
                </c:pt>
                <c:pt idx="42">
                  <c:v>4.81351161154116</c:v>
                </c:pt>
                <c:pt idx="43">
                  <c:v>4.81351161154116</c:v>
                </c:pt>
                <c:pt idx="44">
                  <c:v>18.157503714710199</c:v>
                </c:pt>
                <c:pt idx="45">
                  <c:v>18.157503714710199</c:v>
                </c:pt>
                <c:pt idx="46">
                  <c:v>26.220064192247499</c:v>
                </c:pt>
                <c:pt idx="47">
                  <c:v>26.220064192247499</c:v>
                </c:pt>
              </c:numCache>
            </c:numRef>
          </c:yVal>
          <c:smooth val="0"/>
          <c:extLst>
            <c:ext xmlns:c16="http://schemas.microsoft.com/office/drawing/2014/chart" uri="{C3380CC4-5D6E-409C-BE32-E72D297353CC}">
              <c16:uniqueId val="{00000000-E838-D34C-8DE1-C7A1E790E386}"/>
            </c:ext>
          </c:extLst>
        </c:ser>
        <c:ser>
          <c:idx val="1"/>
          <c:order val="1"/>
          <c:tx>
            <c:strRef>
              <c:f>Sheet1!$C$1</c:f>
              <c:strCache>
                <c:ptCount val="1"/>
                <c:pt idx="0">
                  <c:v>Regulation Down</c:v>
                </c:pt>
              </c:strCache>
            </c:strRef>
          </c:tx>
          <c:spPr>
            <a:ln w="19050" cap="rnd">
              <a:solidFill>
                <a:schemeClr val="accent4">
                  <a:lumMod val="75000"/>
                  <a:alpha val="75000"/>
                </a:schemeClr>
              </a:solidFill>
              <a:round/>
            </a:ln>
            <a:effectLst/>
          </c:spPr>
          <c:marker>
            <c:symbol val="none"/>
          </c:marker>
          <c:xVal>
            <c:numRef>
              <c:f>Sheet1!$A$2:$A$97</c:f>
              <c:numCache>
                <c:formatCode>m/d/yy\ h:mm;@</c:formatCode>
                <c:ptCount val="9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Sheet1!$C$2:$C$97</c:f>
              <c:numCache>
                <c:formatCode>General</c:formatCode>
                <c:ptCount val="96"/>
                <c:pt idx="0">
                  <c:v>41.017479499352604</c:v>
                </c:pt>
                <c:pt idx="1">
                  <c:v>41.017479499352604</c:v>
                </c:pt>
                <c:pt idx="2">
                  <c:v>38.377874456183903</c:v>
                </c:pt>
                <c:pt idx="3">
                  <c:v>38.377874456183903</c:v>
                </c:pt>
                <c:pt idx="4">
                  <c:v>27.454612819562801</c:v>
                </c:pt>
                <c:pt idx="5">
                  <c:v>27.454612819562801</c:v>
                </c:pt>
                <c:pt idx="6">
                  <c:v>28.1093569503273</c:v>
                </c:pt>
                <c:pt idx="7">
                  <c:v>28.1093569503273</c:v>
                </c:pt>
                <c:pt idx="8">
                  <c:v>15.478146565888901</c:v>
                </c:pt>
                <c:pt idx="9">
                  <c:v>15.478146565888901</c:v>
                </c:pt>
                <c:pt idx="10">
                  <c:v>27.151479750778801</c:v>
                </c:pt>
                <c:pt idx="11">
                  <c:v>27.151479750778801</c:v>
                </c:pt>
                <c:pt idx="12">
                  <c:v>29.734028452770101</c:v>
                </c:pt>
                <c:pt idx="13">
                  <c:v>29.734028452770101</c:v>
                </c:pt>
                <c:pt idx="14">
                  <c:v>67.309846881613296</c:v>
                </c:pt>
                <c:pt idx="15">
                  <c:v>67.309846881613296</c:v>
                </c:pt>
                <c:pt idx="16">
                  <c:v>26.057206954570901</c:v>
                </c:pt>
                <c:pt idx="17">
                  <c:v>26.057206954570901</c:v>
                </c:pt>
                <c:pt idx="18">
                  <c:v>11.4997072689735</c:v>
                </c:pt>
                <c:pt idx="19">
                  <c:v>11.4997072689735</c:v>
                </c:pt>
                <c:pt idx="20">
                  <c:v>10.612855007473801</c:v>
                </c:pt>
                <c:pt idx="21">
                  <c:v>10.612855007473801</c:v>
                </c:pt>
                <c:pt idx="22">
                  <c:v>8.6992740687849501</c:v>
                </c:pt>
                <c:pt idx="23">
                  <c:v>8.6992740687849501</c:v>
                </c:pt>
                <c:pt idx="24">
                  <c:v>17.885320591176701</c:v>
                </c:pt>
                <c:pt idx="25">
                  <c:v>17.885320591176701</c:v>
                </c:pt>
                <c:pt idx="26">
                  <c:v>37.9960266924761</c:v>
                </c:pt>
                <c:pt idx="27">
                  <c:v>37.9960266924761</c:v>
                </c:pt>
                <c:pt idx="28">
                  <c:v>40.953747654266401</c:v>
                </c:pt>
                <c:pt idx="29">
                  <c:v>40.953747654266401</c:v>
                </c:pt>
                <c:pt idx="30">
                  <c:v>17.048470741965701</c:v>
                </c:pt>
                <c:pt idx="31">
                  <c:v>17.048470741965701</c:v>
                </c:pt>
                <c:pt idx="32">
                  <c:v>23.936290383311899</c:v>
                </c:pt>
                <c:pt idx="33">
                  <c:v>23.936290383311899</c:v>
                </c:pt>
                <c:pt idx="34">
                  <c:v>20.131230890789698</c:v>
                </c:pt>
                <c:pt idx="35">
                  <c:v>20.131230890789698</c:v>
                </c:pt>
                <c:pt idx="36">
                  <c:v>16.770347330222901</c:v>
                </c:pt>
                <c:pt idx="37">
                  <c:v>16.770347330222901</c:v>
                </c:pt>
                <c:pt idx="38">
                  <c:v>28.393577138006599</c:v>
                </c:pt>
                <c:pt idx="39">
                  <c:v>28.393577138006599</c:v>
                </c:pt>
                <c:pt idx="40">
                  <c:v>17.824551490323401</c:v>
                </c:pt>
                <c:pt idx="41">
                  <c:v>17.824551490323401</c:v>
                </c:pt>
                <c:pt idx="42">
                  <c:v>18.675986367049799</c:v>
                </c:pt>
                <c:pt idx="43">
                  <c:v>18.675986367049799</c:v>
                </c:pt>
                <c:pt idx="44">
                  <c:v>15.271540723031601</c:v>
                </c:pt>
                <c:pt idx="45">
                  <c:v>15.271540723031601</c:v>
                </c:pt>
                <c:pt idx="46">
                  <c:v>16.873370724385801</c:v>
                </c:pt>
                <c:pt idx="47">
                  <c:v>16.873370724385801</c:v>
                </c:pt>
              </c:numCache>
            </c:numRef>
          </c:yVal>
          <c:smooth val="0"/>
          <c:extLst>
            <c:ext xmlns:c16="http://schemas.microsoft.com/office/drawing/2014/chart" uri="{C3380CC4-5D6E-409C-BE32-E72D297353CC}">
              <c16:uniqueId val="{00000001-E838-D34C-8DE1-C7A1E790E386}"/>
            </c:ext>
          </c:extLst>
        </c:ser>
        <c:ser>
          <c:idx val="2"/>
          <c:order val="2"/>
          <c:tx>
            <c:strRef>
              <c:f>Sheet1!$D$1</c:f>
              <c:strCache>
                <c:ptCount val="1"/>
                <c:pt idx="0">
                  <c:v>Responsive Reserve</c:v>
                </c:pt>
              </c:strCache>
            </c:strRef>
          </c:tx>
          <c:spPr>
            <a:ln w="19050" cap="rnd">
              <a:solidFill>
                <a:schemeClr val="bg1">
                  <a:lumMod val="50000"/>
                  <a:alpha val="75000"/>
                </a:schemeClr>
              </a:solidFill>
              <a:round/>
            </a:ln>
            <a:effectLst/>
          </c:spPr>
          <c:marker>
            <c:symbol val="none"/>
          </c:marker>
          <c:xVal>
            <c:numRef>
              <c:f>Sheet1!$A$2:$A$97</c:f>
              <c:numCache>
                <c:formatCode>m/d/yy\ h:mm;@</c:formatCode>
                <c:ptCount val="9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numCache>
            </c:numRef>
          </c:xVal>
          <c:yVal>
            <c:numRef>
              <c:f>Sheet1!$D$2:$D$97</c:f>
              <c:numCache>
                <c:formatCode>General</c:formatCode>
                <c:ptCount val="9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2-E838-D34C-8DE1-C7A1E790E386}"/>
            </c:ext>
          </c:extLst>
        </c:ser>
        <c:dLbls>
          <c:showLegendKey val="0"/>
          <c:showVal val="0"/>
          <c:showCatName val="0"/>
          <c:showSerName val="0"/>
          <c:showPercent val="0"/>
          <c:showBubbleSize val="0"/>
        </c:dLbls>
        <c:axId val="203419423"/>
        <c:axId val="203127951"/>
      </c:scatterChart>
      <c:valAx>
        <c:axId val="203419423"/>
        <c:scaling>
          <c:orientation val="minMax"/>
          <c:max val="44793"/>
          <c:min val="44792"/>
        </c:scaling>
        <c:delete val="1"/>
        <c:axPos val="b"/>
        <c:numFmt formatCode="m/d/yy\ h:mm;@" sourceLinked="1"/>
        <c:majorTickMark val="out"/>
        <c:minorTickMark val="none"/>
        <c:tickLblPos val="nextTo"/>
        <c:crossAx val="203127951"/>
        <c:crosses val="autoZero"/>
        <c:crossBetween val="midCat"/>
        <c:majorUnit val="0.5"/>
      </c:valAx>
      <c:valAx>
        <c:axId val="203127951"/>
        <c:scaling>
          <c:orientation val="minMax"/>
          <c:max val="1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r>
                  <a:rPr lang="en-US">
                    <a:solidFill>
                      <a:srgbClr val="000000"/>
                    </a:solidFill>
                  </a:rPr>
                  <a:t>Utilization (%)</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chemeClr val="bg1">
            <a:lumMod val="95000"/>
          </a:schemeClr>
        </a:solidFill>
        <a:ln>
          <a:noFill/>
        </a:ln>
        <a:effectLst/>
      </c:spPr>
    </c:plotArea>
    <c:legend>
      <c:legendPos val="r"/>
      <c:layout>
        <c:manualLayout>
          <c:xMode val="edge"/>
          <c:yMode val="edge"/>
          <c:x val="0.18666034633046075"/>
          <c:y val="0.10439138502995214"/>
          <c:w val="0.51659687338060112"/>
          <c:h val="0.21572653851442911"/>
        </c:manualLayout>
      </c:layout>
      <c:overlay val="0"/>
      <c:spPr>
        <a:noFill/>
        <a:ln>
          <a:noFill/>
        </a:ln>
        <a:effectLst/>
      </c:spPr>
      <c:txPr>
        <a:bodyPr rot="0" spcFirstLastPara="1" vertOverflow="ellipsis" vert="horz" wrap="square" anchor="ctr" anchorCtr="1"/>
        <a:lstStyle/>
        <a:p>
          <a:pPr>
            <a:defRPr sz="8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532053563597166"/>
          <c:y val="6.0948337870600666E-2"/>
          <c:w val="0.77166556392743357"/>
          <c:h val="0.8526809076102615"/>
        </c:manualLayout>
      </c:layout>
      <c:scatterChart>
        <c:scatterStyle val="lineMarker"/>
        <c:varyColors val="0"/>
        <c:ser>
          <c:idx val="0"/>
          <c:order val="0"/>
          <c:tx>
            <c:strRef>
              <c:f>Sheet1!$B$1</c:f>
              <c:strCache>
                <c:ptCount val="1"/>
                <c:pt idx="0">
                  <c:v>Charge Power</c:v>
                </c:pt>
              </c:strCache>
            </c:strRef>
          </c:tx>
          <c:spPr>
            <a:ln w="19050" cap="rnd">
              <a:solidFill>
                <a:srgbClr val="000000">
                  <a:alpha val="75000"/>
                </a:srgbClr>
              </a:solidFill>
              <a:round/>
            </a:ln>
            <a:effectLst/>
          </c:spPr>
          <c:marker>
            <c:symbol val="none"/>
          </c:marker>
          <c:xVal>
            <c:numRef>
              <c:f>Sheet1!$A$2:$A$1153</c:f>
              <c:numCache>
                <c:formatCode>m/d/yy\ h:mm;@</c:formatCode>
                <c:ptCount val="1152"/>
                <c:pt idx="0">
                  <c:v>44791</c:v>
                </c:pt>
                <c:pt idx="1">
                  <c:v>44791.041655092595</c:v>
                </c:pt>
                <c:pt idx="2">
                  <c:v>44791.041666666664</c:v>
                </c:pt>
                <c:pt idx="3">
                  <c:v>44791.083321759259</c:v>
                </c:pt>
                <c:pt idx="4">
                  <c:v>44791.083333333336</c:v>
                </c:pt>
                <c:pt idx="5">
                  <c:v>44791.124988425923</c:v>
                </c:pt>
                <c:pt idx="6">
                  <c:v>44791.125</c:v>
                </c:pt>
                <c:pt idx="7">
                  <c:v>44791.166655092595</c:v>
                </c:pt>
                <c:pt idx="8">
                  <c:v>44791.166666666664</c:v>
                </c:pt>
                <c:pt idx="9">
                  <c:v>44791.208321759259</c:v>
                </c:pt>
                <c:pt idx="10">
                  <c:v>44791.208333333336</c:v>
                </c:pt>
                <c:pt idx="11">
                  <c:v>44791.249988425923</c:v>
                </c:pt>
                <c:pt idx="12">
                  <c:v>44791.25</c:v>
                </c:pt>
                <c:pt idx="13">
                  <c:v>44791.291655092595</c:v>
                </c:pt>
                <c:pt idx="14">
                  <c:v>44791.291666666664</c:v>
                </c:pt>
                <c:pt idx="15">
                  <c:v>44791.333321759259</c:v>
                </c:pt>
                <c:pt idx="16">
                  <c:v>44791.333333333336</c:v>
                </c:pt>
                <c:pt idx="17">
                  <c:v>44791.374988425923</c:v>
                </c:pt>
                <c:pt idx="18">
                  <c:v>44791.375</c:v>
                </c:pt>
                <c:pt idx="19">
                  <c:v>44791.416655092595</c:v>
                </c:pt>
                <c:pt idx="20">
                  <c:v>44791.416666666664</c:v>
                </c:pt>
                <c:pt idx="21">
                  <c:v>44791.458321759259</c:v>
                </c:pt>
                <c:pt idx="22">
                  <c:v>44791.458333333336</c:v>
                </c:pt>
                <c:pt idx="23">
                  <c:v>44791.499988425923</c:v>
                </c:pt>
                <c:pt idx="24">
                  <c:v>44791.5</c:v>
                </c:pt>
                <c:pt idx="25">
                  <c:v>44791.541655092595</c:v>
                </c:pt>
                <c:pt idx="26">
                  <c:v>44791.541666666664</c:v>
                </c:pt>
                <c:pt idx="27">
                  <c:v>44791.583321759259</c:v>
                </c:pt>
                <c:pt idx="28">
                  <c:v>44791.583333333336</c:v>
                </c:pt>
                <c:pt idx="29">
                  <c:v>44791.624988425923</c:v>
                </c:pt>
                <c:pt idx="30">
                  <c:v>44791.625</c:v>
                </c:pt>
                <c:pt idx="31">
                  <c:v>44791.666655092595</c:v>
                </c:pt>
                <c:pt idx="32">
                  <c:v>44791.666666666664</c:v>
                </c:pt>
                <c:pt idx="33">
                  <c:v>44791.708321759259</c:v>
                </c:pt>
                <c:pt idx="34">
                  <c:v>44791.708333333336</c:v>
                </c:pt>
                <c:pt idx="35">
                  <c:v>44791.749988425923</c:v>
                </c:pt>
                <c:pt idx="36">
                  <c:v>44791.75</c:v>
                </c:pt>
                <c:pt idx="37">
                  <c:v>44791.791655092595</c:v>
                </c:pt>
                <c:pt idx="38">
                  <c:v>44791.791666666664</c:v>
                </c:pt>
                <c:pt idx="39">
                  <c:v>44791.833321759259</c:v>
                </c:pt>
                <c:pt idx="40">
                  <c:v>44791.833333333336</c:v>
                </c:pt>
                <c:pt idx="41">
                  <c:v>44791.874988425923</c:v>
                </c:pt>
                <c:pt idx="42">
                  <c:v>44791.875</c:v>
                </c:pt>
                <c:pt idx="43">
                  <c:v>44791.916655092595</c:v>
                </c:pt>
                <c:pt idx="44">
                  <c:v>44791.916666666664</c:v>
                </c:pt>
                <c:pt idx="45">
                  <c:v>44791.958321759259</c:v>
                </c:pt>
                <c:pt idx="46">
                  <c:v>44791.958333333336</c:v>
                </c:pt>
                <c:pt idx="47">
                  <c:v>44791.999988425923</c:v>
                </c:pt>
                <c:pt idx="48">
                  <c:v>44792</c:v>
                </c:pt>
                <c:pt idx="49">
                  <c:v>44792.041655092595</c:v>
                </c:pt>
                <c:pt idx="50">
                  <c:v>44792.041666666664</c:v>
                </c:pt>
                <c:pt idx="51">
                  <c:v>44792.083321759259</c:v>
                </c:pt>
                <c:pt idx="52">
                  <c:v>44792.083333333336</c:v>
                </c:pt>
                <c:pt idx="53">
                  <c:v>44792.124988425923</c:v>
                </c:pt>
                <c:pt idx="54">
                  <c:v>44792.125</c:v>
                </c:pt>
                <c:pt idx="55">
                  <c:v>44792.166655092595</c:v>
                </c:pt>
                <c:pt idx="56">
                  <c:v>44792.166666666664</c:v>
                </c:pt>
                <c:pt idx="57">
                  <c:v>44792.208321759259</c:v>
                </c:pt>
                <c:pt idx="58">
                  <c:v>44792.208333333336</c:v>
                </c:pt>
                <c:pt idx="59">
                  <c:v>44792.249988425923</c:v>
                </c:pt>
                <c:pt idx="60">
                  <c:v>44792.25</c:v>
                </c:pt>
                <c:pt idx="61">
                  <c:v>44792.291655092595</c:v>
                </c:pt>
                <c:pt idx="62">
                  <c:v>44792.291666666664</c:v>
                </c:pt>
                <c:pt idx="63">
                  <c:v>44792.333321759259</c:v>
                </c:pt>
                <c:pt idx="64">
                  <c:v>44792.333333333336</c:v>
                </c:pt>
                <c:pt idx="65">
                  <c:v>44792.374988425923</c:v>
                </c:pt>
                <c:pt idx="66">
                  <c:v>44792.375</c:v>
                </c:pt>
                <c:pt idx="67">
                  <c:v>44792.416655092595</c:v>
                </c:pt>
                <c:pt idx="68">
                  <c:v>44792.416666666664</c:v>
                </c:pt>
                <c:pt idx="69">
                  <c:v>44792.458321759259</c:v>
                </c:pt>
                <c:pt idx="70">
                  <c:v>44792.458333333336</c:v>
                </c:pt>
                <c:pt idx="71">
                  <c:v>44792.499988425923</c:v>
                </c:pt>
                <c:pt idx="72">
                  <c:v>44792.5</c:v>
                </c:pt>
                <c:pt idx="73">
                  <c:v>44792.541655092595</c:v>
                </c:pt>
                <c:pt idx="74">
                  <c:v>44792.541666666664</c:v>
                </c:pt>
                <c:pt idx="75">
                  <c:v>44792.583321759259</c:v>
                </c:pt>
                <c:pt idx="76">
                  <c:v>44792.583333333336</c:v>
                </c:pt>
                <c:pt idx="77">
                  <c:v>44792.624988425923</c:v>
                </c:pt>
                <c:pt idx="78">
                  <c:v>44792.625</c:v>
                </c:pt>
                <c:pt idx="79">
                  <c:v>44792.666655092595</c:v>
                </c:pt>
                <c:pt idx="80">
                  <c:v>44792.666666666664</c:v>
                </c:pt>
                <c:pt idx="81">
                  <c:v>44792.708321759259</c:v>
                </c:pt>
                <c:pt idx="82">
                  <c:v>44792.708333333336</c:v>
                </c:pt>
                <c:pt idx="83">
                  <c:v>44792.749988425923</c:v>
                </c:pt>
                <c:pt idx="84">
                  <c:v>44792.75</c:v>
                </c:pt>
                <c:pt idx="85">
                  <c:v>44792.791655092595</c:v>
                </c:pt>
                <c:pt idx="86">
                  <c:v>44792.791666666664</c:v>
                </c:pt>
                <c:pt idx="87">
                  <c:v>44792.833321759259</c:v>
                </c:pt>
                <c:pt idx="88">
                  <c:v>44792.833333333336</c:v>
                </c:pt>
                <c:pt idx="89">
                  <c:v>44792.874988425923</c:v>
                </c:pt>
                <c:pt idx="90">
                  <c:v>44792.875</c:v>
                </c:pt>
                <c:pt idx="91">
                  <c:v>44792.916655092595</c:v>
                </c:pt>
                <c:pt idx="92">
                  <c:v>44792.916666666664</c:v>
                </c:pt>
                <c:pt idx="93">
                  <c:v>44792.958321759259</c:v>
                </c:pt>
                <c:pt idx="94">
                  <c:v>44792.958333333336</c:v>
                </c:pt>
                <c:pt idx="95">
                  <c:v>44792.999988425923</c:v>
                </c:pt>
              </c:numCache>
            </c:numRef>
          </c:xVal>
          <c:yVal>
            <c:numRef>
              <c:f>Sheet1!$B$2:$B$1153</c:f>
              <c:numCache>
                <c:formatCode>General</c:formatCode>
                <c:ptCount val="1152"/>
                <c:pt idx="0">
                  <c:v>0</c:v>
                </c:pt>
                <c:pt idx="1">
                  <c:v>0</c:v>
                </c:pt>
                <c:pt idx="2">
                  <c:v>190</c:v>
                </c:pt>
                <c:pt idx="3">
                  <c:v>190</c:v>
                </c:pt>
                <c:pt idx="4">
                  <c:v>190</c:v>
                </c:pt>
                <c:pt idx="5">
                  <c:v>190</c:v>
                </c:pt>
                <c:pt idx="6">
                  <c:v>0</c:v>
                </c:pt>
                <c:pt idx="7">
                  <c:v>0</c:v>
                </c:pt>
                <c:pt idx="8">
                  <c:v>190</c:v>
                </c:pt>
                <c:pt idx="9">
                  <c:v>190</c:v>
                </c:pt>
                <c:pt idx="10">
                  <c:v>0</c:v>
                </c:pt>
                <c:pt idx="11">
                  <c:v>0</c:v>
                </c:pt>
                <c:pt idx="12">
                  <c:v>0</c:v>
                </c:pt>
                <c:pt idx="13">
                  <c:v>0</c:v>
                </c:pt>
                <c:pt idx="14">
                  <c:v>190</c:v>
                </c:pt>
                <c:pt idx="15">
                  <c:v>190</c:v>
                </c:pt>
                <c:pt idx="16">
                  <c:v>190</c:v>
                </c:pt>
                <c:pt idx="17">
                  <c:v>190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133.79253174573199</c:v>
                </c:pt>
                <c:pt idx="33">
                  <c:v>133.79253174573199</c:v>
                </c:pt>
                <c:pt idx="34">
                  <c:v>124.452768396883</c:v>
                </c:pt>
                <c:pt idx="35">
                  <c:v>124.452768396883</c:v>
                </c:pt>
                <c:pt idx="36">
                  <c:v>0</c:v>
                </c:pt>
                <c:pt idx="37">
                  <c:v>0</c:v>
                </c:pt>
                <c:pt idx="38">
                  <c:v>0</c:v>
                </c:pt>
                <c:pt idx="39">
                  <c:v>0</c:v>
                </c:pt>
                <c:pt idx="40">
                  <c:v>11.8843937168041</c:v>
                </c:pt>
                <c:pt idx="41">
                  <c:v>11.8843937168041</c:v>
                </c:pt>
                <c:pt idx="42">
                  <c:v>55.661094006272798</c:v>
                </c:pt>
                <c:pt idx="43">
                  <c:v>55.661094006272798</c:v>
                </c:pt>
                <c:pt idx="44">
                  <c:v>0</c:v>
                </c:pt>
                <c:pt idx="45">
                  <c:v>0</c:v>
                </c:pt>
                <c:pt idx="46">
                  <c:v>56.033394475614998</c:v>
                </c:pt>
                <c:pt idx="47">
                  <c:v>56.033394475614998</c:v>
                </c:pt>
                <c:pt idx="48">
                  <c:v>0</c:v>
                </c:pt>
                <c:pt idx="49">
                  <c:v>0</c:v>
                </c:pt>
                <c:pt idx="50">
                  <c:v>190</c:v>
                </c:pt>
                <c:pt idx="51">
                  <c:v>190</c:v>
                </c:pt>
                <c:pt idx="52">
                  <c:v>190</c:v>
                </c:pt>
                <c:pt idx="53">
                  <c:v>190</c:v>
                </c:pt>
                <c:pt idx="54">
                  <c:v>0</c:v>
                </c:pt>
                <c:pt idx="55">
                  <c:v>0</c:v>
                </c:pt>
                <c:pt idx="56">
                  <c:v>63.192687083613002</c:v>
                </c:pt>
                <c:pt idx="57">
                  <c:v>63.192687083613002</c:v>
                </c:pt>
                <c:pt idx="58">
                  <c:v>0</c:v>
                </c:pt>
                <c:pt idx="59">
                  <c:v>0</c:v>
                </c:pt>
                <c:pt idx="60">
                  <c:v>0</c:v>
                </c:pt>
                <c:pt idx="61">
                  <c:v>0</c:v>
                </c:pt>
                <c:pt idx="62">
                  <c:v>190</c:v>
                </c:pt>
                <c:pt idx="63">
                  <c:v>190</c:v>
                </c:pt>
                <c:pt idx="64">
                  <c:v>190</c:v>
                </c:pt>
                <c:pt idx="65">
                  <c:v>190</c:v>
                </c:pt>
                <c:pt idx="66">
                  <c:v>0</c:v>
                </c:pt>
                <c:pt idx="67">
                  <c:v>0</c:v>
                </c:pt>
                <c:pt idx="68">
                  <c:v>0</c:v>
                </c:pt>
                <c:pt idx="69">
                  <c:v>0</c:v>
                </c:pt>
                <c:pt idx="70">
                  <c:v>69.2550793209017</c:v>
                </c:pt>
                <c:pt idx="71">
                  <c:v>69.2550793209017</c:v>
                </c:pt>
                <c:pt idx="72">
                  <c:v>0</c:v>
                </c:pt>
                <c:pt idx="73">
                  <c:v>0</c:v>
                </c:pt>
                <c:pt idx="74">
                  <c:v>0</c:v>
                </c:pt>
                <c:pt idx="75">
                  <c:v>0</c:v>
                </c:pt>
                <c:pt idx="76">
                  <c:v>0</c:v>
                </c:pt>
                <c:pt idx="77">
                  <c:v>0</c:v>
                </c:pt>
                <c:pt idx="78">
                  <c:v>0</c:v>
                </c:pt>
                <c:pt idx="79">
                  <c:v>0</c:v>
                </c:pt>
                <c:pt idx="80">
                  <c:v>0</c:v>
                </c:pt>
                <c:pt idx="81">
                  <c:v>0</c:v>
                </c:pt>
                <c:pt idx="82">
                  <c:v>77.703998840915702</c:v>
                </c:pt>
                <c:pt idx="83">
                  <c:v>77.703998840915702</c:v>
                </c:pt>
                <c:pt idx="84">
                  <c:v>0</c:v>
                </c:pt>
                <c:pt idx="85">
                  <c:v>0</c:v>
                </c:pt>
                <c:pt idx="86">
                  <c:v>0</c:v>
                </c:pt>
                <c:pt idx="87">
                  <c:v>0</c:v>
                </c:pt>
                <c:pt idx="88">
                  <c:v>33.8666478316146</c:v>
                </c:pt>
                <c:pt idx="89">
                  <c:v>33.8666478316146</c:v>
                </c:pt>
                <c:pt idx="90">
                  <c:v>46.625388481505198</c:v>
                </c:pt>
                <c:pt idx="91">
                  <c:v>46.625388481505198</c:v>
                </c:pt>
                <c:pt idx="92">
                  <c:v>0</c:v>
                </c:pt>
                <c:pt idx="93">
                  <c:v>0</c:v>
                </c:pt>
                <c:pt idx="94">
                  <c:v>32.059404376332999</c:v>
                </c:pt>
                <c:pt idx="95">
                  <c:v>32.059404376332999</c:v>
                </c:pt>
              </c:numCache>
            </c:numRef>
          </c:yVal>
          <c:smooth val="0"/>
          <c:extLst>
            <c:ext xmlns:c16="http://schemas.microsoft.com/office/drawing/2014/chart" uri="{C3380CC4-5D6E-409C-BE32-E72D297353CC}">
              <c16:uniqueId val="{00000000-E129-CB48-9649-6885AEE28D88}"/>
            </c:ext>
          </c:extLst>
        </c:ser>
        <c:ser>
          <c:idx val="1"/>
          <c:order val="1"/>
          <c:tx>
            <c:strRef>
              <c:f>Sheet1!$C$1</c:f>
              <c:strCache>
                <c:ptCount val="1"/>
                <c:pt idx="0">
                  <c:v>Discharge Power</c:v>
                </c:pt>
              </c:strCache>
            </c:strRef>
          </c:tx>
          <c:spPr>
            <a:ln w="19050" cap="rnd">
              <a:solidFill>
                <a:srgbClr val="000000">
                  <a:alpha val="75000"/>
                </a:srgbClr>
              </a:solidFill>
              <a:prstDash val="sysDot"/>
              <a:round/>
            </a:ln>
            <a:effectLst/>
          </c:spPr>
          <c:marker>
            <c:symbol val="none"/>
          </c:marker>
          <c:xVal>
            <c:numRef>
              <c:f>Sheet1!$A$2:$A$1153</c:f>
              <c:numCache>
                <c:formatCode>m/d/yy\ h:mm;@</c:formatCode>
                <c:ptCount val="1152"/>
                <c:pt idx="0">
                  <c:v>44791</c:v>
                </c:pt>
                <c:pt idx="1">
                  <c:v>44791.041655092595</c:v>
                </c:pt>
                <c:pt idx="2">
                  <c:v>44791.041666666664</c:v>
                </c:pt>
                <c:pt idx="3">
                  <c:v>44791.083321759259</c:v>
                </c:pt>
                <c:pt idx="4">
                  <c:v>44791.083333333336</c:v>
                </c:pt>
                <c:pt idx="5">
                  <c:v>44791.124988425923</c:v>
                </c:pt>
                <c:pt idx="6">
                  <c:v>44791.125</c:v>
                </c:pt>
                <c:pt idx="7">
                  <c:v>44791.166655092595</c:v>
                </c:pt>
                <c:pt idx="8">
                  <c:v>44791.166666666664</c:v>
                </c:pt>
                <c:pt idx="9">
                  <c:v>44791.208321759259</c:v>
                </c:pt>
                <c:pt idx="10">
                  <c:v>44791.208333333336</c:v>
                </c:pt>
                <c:pt idx="11">
                  <c:v>44791.249988425923</c:v>
                </c:pt>
                <c:pt idx="12">
                  <c:v>44791.25</c:v>
                </c:pt>
                <c:pt idx="13">
                  <c:v>44791.291655092595</c:v>
                </c:pt>
                <c:pt idx="14">
                  <c:v>44791.291666666664</c:v>
                </c:pt>
                <c:pt idx="15">
                  <c:v>44791.333321759259</c:v>
                </c:pt>
                <c:pt idx="16">
                  <c:v>44791.333333333336</c:v>
                </c:pt>
                <c:pt idx="17">
                  <c:v>44791.374988425923</c:v>
                </c:pt>
                <c:pt idx="18">
                  <c:v>44791.375</c:v>
                </c:pt>
                <c:pt idx="19">
                  <c:v>44791.416655092595</c:v>
                </c:pt>
                <c:pt idx="20">
                  <c:v>44791.416666666664</c:v>
                </c:pt>
                <c:pt idx="21">
                  <c:v>44791.458321759259</c:v>
                </c:pt>
                <c:pt idx="22">
                  <c:v>44791.458333333336</c:v>
                </c:pt>
                <c:pt idx="23">
                  <c:v>44791.499988425923</c:v>
                </c:pt>
                <c:pt idx="24">
                  <c:v>44791.5</c:v>
                </c:pt>
                <c:pt idx="25">
                  <c:v>44791.541655092595</c:v>
                </c:pt>
                <c:pt idx="26">
                  <c:v>44791.541666666664</c:v>
                </c:pt>
                <c:pt idx="27">
                  <c:v>44791.583321759259</c:v>
                </c:pt>
                <c:pt idx="28">
                  <c:v>44791.583333333336</c:v>
                </c:pt>
                <c:pt idx="29">
                  <c:v>44791.624988425923</c:v>
                </c:pt>
                <c:pt idx="30">
                  <c:v>44791.625</c:v>
                </c:pt>
                <c:pt idx="31">
                  <c:v>44791.666655092595</c:v>
                </c:pt>
                <c:pt idx="32">
                  <c:v>44791.666666666664</c:v>
                </c:pt>
                <c:pt idx="33">
                  <c:v>44791.708321759259</c:v>
                </c:pt>
                <c:pt idx="34">
                  <c:v>44791.708333333336</c:v>
                </c:pt>
                <c:pt idx="35">
                  <c:v>44791.749988425923</c:v>
                </c:pt>
                <c:pt idx="36">
                  <c:v>44791.75</c:v>
                </c:pt>
                <c:pt idx="37">
                  <c:v>44791.791655092595</c:v>
                </c:pt>
                <c:pt idx="38">
                  <c:v>44791.791666666664</c:v>
                </c:pt>
                <c:pt idx="39">
                  <c:v>44791.833321759259</c:v>
                </c:pt>
                <c:pt idx="40">
                  <c:v>44791.833333333336</c:v>
                </c:pt>
                <c:pt idx="41">
                  <c:v>44791.874988425923</c:v>
                </c:pt>
                <c:pt idx="42">
                  <c:v>44791.875</c:v>
                </c:pt>
                <c:pt idx="43">
                  <c:v>44791.916655092595</c:v>
                </c:pt>
                <c:pt idx="44">
                  <c:v>44791.916666666664</c:v>
                </c:pt>
                <c:pt idx="45">
                  <c:v>44791.958321759259</c:v>
                </c:pt>
                <c:pt idx="46">
                  <c:v>44791.958333333336</c:v>
                </c:pt>
                <c:pt idx="47">
                  <c:v>44791.999988425923</c:v>
                </c:pt>
                <c:pt idx="48">
                  <c:v>44792</c:v>
                </c:pt>
                <c:pt idx="49">
                  <c:v>44792.041655092595</c:v>
                </c:pt>
                <c:pt idx="50">
                  <c:v>44792.041666666664</c:v>
                </c:pt>
                <c:pt idx="51">
                  <c:v>44792.083321759259</c:v>
                </c:pt>
                <c:pt idx="52">
                  <c:v>44792.083333333336</c:v>
                </c:pt>
                <c:pt idx="53">
                  <c:v>44792.124988425923</c:v>
                </c:pt>
                <c:pt idx="54">
                  <c:v>44792.125</c:v>
                </c:pt>
                <c:pt idx="55">
                  <c:v>44792.166655092595</c:v>
                </c:pt>
                <c:pt idx="56">
                  <c:v>44792.166666666664</c:v>
                </c:pt>
                <c:pt idx="57">
                  <c:v>44792.208321759259</c:v>
                </c:pt>
                <c:pt idx="58">
                  <c:v>44792.208333333336</c:v>
                </c:pt>
                <c:pt idx="59">
                  <c:v>44792.249988425923</c:v>
                </c:pt>
                <c:pt idx="60">
                  <c:v>44792.25</c:v>
                </c:pt>
                <c:pt idx="61">
                  <c:v>44792.291655092595</c:v>
                </c:pt>
                <c:pt idx="62">
                  <c:v>44792.291666666664</c:v>
                </c:pt>
                <c:pt idx="63">
                  <c:v>44792.333321759259</c:v>
                </c:pt>
                <c:pt idx="64">
                  <c:v>44792.333333333336</c:v>
                </c:pt>
                <c:pt idx="65">
                  <c:v>44792.374988425923</c:v>
                </c:pt>
                <c:pt idx="66">
                  <c:v>44792.375</c:v>
                </c:pt>
                <c:pt idx="67">
                  <c:v>44792.416655092595</c:v>
                </c:pt>
                <c:pt idx="68">
                  <c:v>44792.416666666664</c:v>
                </c:pt>
                <c:pt idx="69">
                  <c:v>44792.458321759259</c:v>
                </c:pt>
                <c:pt idx="70">
                  <c:v>44792.458333333336</c:v>
                </c:pt>
                <c:pt idx="71">
                  <c:v>44792.499988425923</c:v>
                </c:pt>
                <c:pt idx="72">
                  <c:v>44792.5</c:v>
                </c:pt>
                <c:pt idx="73">
                  <c:v>44792.541655092595</c:v>
                </c:pt>
                <c:pt idx="74">
                  <c:v>44792.541666666664</c:v>
                </c:pt>
                <c:pt idx="75">
                  <c:v>44792.583321759259</c:v>
                </c:pt>
                <c:pt idx="76">
                  <c:v>44792.583333333336</c:v>
                </c:pt>
                <c:pt idx="77">
                  <c:v>44792.624988425923</c:v>
                </c:pt>
                <c:pt idx="78">
                  <c:v>44792.625</c:v>
                </c:pt>
                <c:pt idx="79">
                  <c:v>44792.666655092595</c:v>
                </c:pt>
                <c:pt idx="80">
                  <c:v>44792.666666666664</c:v>
                </c:pt>
                <c:pt idx="81">
                  <c:v>44792.708321759259</c:v>
                </c:pt>
                <c:pt idx="82">
                  <c:v>44792.708333333336</c:v>
                </c:pt>
                <c:pt idx="83">
                  <c:v>44792.749988425923</c:v>
                </c:pt>
                <c:pt idx="84">
                  <c:v>44792.75</c:v>
                </c:pt>
                <c:pt idx="85">
                  <c:v>44792.791655092595</c:v>
                </c:pt>
                <c:pt idx="86">
                  <c:v>44792.791666666664</c:v>
                </c:pt>
                <c:pt idx="87">
                  <c:v>44792.833321759259</c:v>
                </c:pt>
                <c:pt idx="88">
                  <c:v>44792.833333333336</c:v>
                </c:pt>
                <c:pt idx="89">
                  <c:v>44792.874988425923</c:v>
                </c:pt>
                <c:pt idx="90">
                  <c:v>44792.875</c:v>
                </c:pt>
                <c:pt idx="91">
                  <c:v>44792.916655092595</c:v>
                </c:pt>
                <c:pt idx="92">
                  <c:v>44792.916666666664</c:v>
                </c:pt>
                <c:pt idx="93">
                  <c:v>44792.958321759259</c:v>
                </c:pt>
                <c:pt idx="94">
                  <c:v>44792.958333333336</c:v>
                </c:pt>
                <c:pt idx="95">
                  <c:v>44792.999988425923</c:v>
                </c:pt>
              </c:numCache>
            </c:numRef>
          </c:xVal>
          <c:yVal>
            <c:numRef>
              <c:f>Sheet1!$C$2:$C$1153</c:f>
              <c:numCache>
                <c:formatCode>General</c:formatCode>
                <c:ptCount val="1152"/>
                <c:pt idx="0">
                  <c:v>190</c:v>
                </c:pt>
                <c:pt idx="1">
                  <c:v>190</c:v>
                </c:pt>
                <c:pt idx="2">
                  <c:v>0</c:v>
                </c:pt>
                <c:pt idx="3">
                  <c:v>0</c:v>
                </c:pt>
                <c:pt idx="4">
                  <c:v>0</c:v>
                </c:pt>
                <c:pt idx="5">
                  <c:v>0</c:v>
                </c:pt>
                <c:pt idx="6">
                  <c:v>190</c:v>
                </c:pt>
                <c:pt idx="7">
                  <c:v>190</c:v>
                </c:pt>
                <c:pt idx="8">
                  <c:v>0</c:v>
                </c:pt>
                <c:pt idx="9">
                  <c:v>0</c:v>
                </c:pt>
                <c:pt idx="10">
                  <c:v>190</c:v>
                </c:pt>
                <c:pt idx="11">
                  <c:v>190</c:v>
                </c:pt>
                <c:pt idx="12">
                  <c:v>190</c:v>
                </c:pt>
                <c:pt idx="13">
                  <c:v>190</c:v>
                </c:pt>
                <c:pt idx="14">
                  <c:v>0</c:v>
                </c:pt>
                <c:pt idx="15">
                  <c:v>0</c:v>
                </c:pt>
                <c:pt idx="16">
                  <c:v>0</c:v>
                </c:pt>
                <c:pt idx="17">
                  <c:v>0</c:v>
                </c:pt>
                <c:pt idx="18">
                  <c:v>56.781175536139699</c:v>
                </c:pt>
                <c:pt idx="19">
                  <c:v>56.781175536139699</c:v>
                </c:pt>
                <c:pt idx="20">
                  <c:v>25.971735867933901</c:v>
                </c:pt>
                <c:pt idx="21">
                  <c:v>25.971735867933901</c:v>
                </c:pt>
                <c:pt idx="22">
                  <c:v>37.371682645546699</c:v>
                </c:pt>
                <c:pt idx="23">
                  <c:v>37.371682645546699</c:v>
                </c:pt>
                <c:pt idx="24">
                  <c:v>31.369639000308499</c:v>
                </c:pt>
                <c:pt idx="25">
                  <c:v>31.369639000308499</c:v>
                </c:pt>
                <c:pt idx="26">
                  <c:v>22.729537120321002</c:v>
                </c:pt>
                <c:pt idx="27">
                  <c:v>22.729537120321002</c:v>
                </c:pt>
                <c:pt idx="28">
                  <c:v>53.776229829749198</c:v>
                </c:pt>
                <c:pt idx="29">
                  <c:v>53.776229829749198</c:v>
                </c:pt>
                <c:pt idx="30">
                  <c:v>152</c:v>
                </c:pt>
                <c:pt idx="31">
                  <c:v>152</c:v>
                </c:pt>
                <c:pt idx="32">
                  <c:v>0</c:v>
                </c:pt>
                <c:pt idx="33">
                  <c:v>0</c:v>
                </c:pt>
                <c:pt idx="34">
                  <c:v>0</c:v>
                </c:pt>
                <c:pt idx="35">
                  <c:v>0</c:v>
                </c:pt>
                <c:pt idx="36">
                  <c:v>190</c:v>
                </c:pt>
                <c:pt idx="37">
                  <c:v>190</c:v>
                </c:pt>
                <c:pt idx="38">
                  <c:v>68.245300142616301</c:v>
                </c:pt>
                <c:pt idx="39">
                  <c:v>68.245300142616301</c:v>
                </c:pt>
                <c:pt idx="40">
                  <c:v>0</c:v>
                </c:pt>
                <c:pt idx="41">
                  <c:v>0</c:v>
                </c:pt>
                <c:pt idx="42">
                  <c:v>0</c:v>
                </c:pt>
                <c:pt idx="43">
                  <c:v>0</c:v>
                </c:pt>
                <c:pt idx="44">
                  <c:v>67.545487723076903</c:v>
                </c:pt>
                <c:pt idx="45">
                  <c:v>67.545487723076903</c:v>
                </c:pt>
                <c:pt idx="46">
                  <c:v>0</c:v>
                </c:pt>
                <c:pt idx="47">
                  <c:v>0</c:v>
                </c:pt>
                <c:pt idx="48">
                  <c:v>56.033394475614998</c:v>
                </c:pt>
                <c:pt idx="49">
                  <c:v>56.033394475614998</c:v>
                </c:pt>
                <c:pt idx="50">
                  <c:v>0</c:v>
                </c:pt>
                <c:pt idx="51">
                  <c:v>0</c:v>
                </c:pt>
                <c:pt idx="52">
                  <c:v>0</c:v>
                </c:pt>
                <c:pt idx="53">
                  <c:v>0</c:v>
                </c:pt>
                <c:pt idx="54">
                  <c:v>63.192687083613002</c:v>
                </c:pt>
                <c:pt idx="55">
                  <c:v>63.192687083613002</c:v>
                </c:pt>
                <c:pt idx="56">
                  <c:v>0</c:v>
                </c:pt>
                <c:pt idx="57">
                  <c:v>0</c:v>
                </c:pt>
                <c:pt idx="58">
                  <c:v>190</c:v>
                </c:pt>
                <c:pt idx="59">
                  <c:v>190</c:v>
                </c:pt>
                <c:pt idx="60">
                  <c:v>190</c:v>
                </c:pt>
                <c:pt idx="61">
                  <c:v>190</c:v>
                </c:pt>
                <c:pt idx="62">
                  <c:v>0</c:v>
                </c:pt>
                <c:pt idx="63">
                  <c:v>0</c:v>
                </c:pt>
                <c:pt idx="64">
                  <c:v>0</c:v>
                </c:pt>
                <c:pt idx="65">
                  <c:v>0</c:v>
                </c:pt>
                <c:pt idx="66">
                  <c:v>22.895869403907898</c:v>
                </c:pt>
                <c:pt idx="67">
                  <c:v>22.895869403907898</c:v>
                </c:pt>
                <c:pt idx="68">
                  <c:v>47.158034196580303</c:v>
                </c:pt>
                <c:pt idx="69">
                  <c:v>47.158034196580303</c:v>
                </c:pt>
                <c:pt idx="70">
                  <c:v>0</c:v>
                </c:pt>
                <c:pt idx="71">
                  <c:v>0</c:v>
                </c:pt>
                <c:pt idx="72">
                  <c:v>20.878798182436402</c:v>
                </c:pt>
                <c:pt idx="73">
                  <c:v>20.878798182436402</c:v>
                </c:pt>
                <c:pt idx="74">
                  <c:v>22.064558584144301</c:v>
                </c:pt>
                <c:pt idx="75">
                  <c:v>22.064558584144301</c:v>
                </c:pt>
                <c:pt idx="76">
                  <c:v>18.948591898174499</c:v>
                </c:pt>
                <c:pt idx="77">
                  <c:v>18.948591898174499</c:v>
                </c:pt>
                <c:pt idx="78">
                  <c:v>190</c:v>
                </c:pt>
                <c:pt idx="79">
                  <c:v>190</c:v>
                </c:pt>
                <c:pt idx="80">
                  <c:v>127.309227055658</c:v>
                </c:pt>
                <c:pt idx="81">
                  <c:v>127.309227055658</c:v>
                </c:pt>
                <c:pt idx="82">
                  <c:v>0</c:v>
                </c:pt>
                <c:pt idx="83">
                  <c:v>0</c:v>
                </c:pt>
                <c:pt idx="84">
                  <c:v>34.161128128070203</c:v>
                </c:pt>
                <c:pt idx="85">
                  <c:v>34.161128128070203</c:v>
                </c:pt>
                <c:pt idx="86">
                  <c:v>43.542870712845399</c:v>
                </c:pt>
                <c:pt idx="87">
                  <c:v>43.542870712845399</c:v>
                </c:pt>
                <c:pt idx="88">
                  <c:v>0</c:v>
                </c:pt>
                <c:pt idx="89">
                  <c:v>0</c:v>
                </c:pt>
                <c:pt idx="90">
                  <c:v>0</c:v>
                </c:pt>
                <c:pt idx="91">
                  <c:v>0</c:v>
                </c:pt>
                <c:pt idx="92">
                  <c:v>80.492036313119797</c:v>
                </c:pt>
                <c:pt idx="93">
                  <c:v>80.492036313119797</c:v>
                </c:pt>
                <c:pt idx="94">
                  <c:v>0</c:v>
                </c:pt>
                <c:pt idx="95">
                  <c:v>0</c:v>
                </c:pt>
              </c:numCache>
            </c:numRef>
          </c:yVal>
          <c:smooth val="0"/>
          <c:extLst>
            <c:ext xmlns:c16="http://schemas.microsoft.com/office/drawing/2014/chart" uri="{C3380CC4-5D6E-409C-BE32-E72D297353CC}">
              <c16:uniqueId val="{00000001-E129-CB48-9649-6885AEE28D88}"/>
            </c:ext>
          </c:extLst>
        </c:ser>
        <c:ser>
          <c:idx val="3"/>
          <c:order val="2"/>
          <c:tx>
            <c:strRef>
              <c:f>Sheet1!$E$1</c:f>
              <c:strCache>
                <c:ptCount val="1"/>
              </c:strCache>
            </c:strRef>
          </c:tx>
          <c:spPr>
            <a:ln w="19050" cap="rnd">
              <a:solidFill>
                <a:schemeClr val="accent4">
                  <a:lumMod val="75000"/>
                  <a:alpha val="75000"/>
                </a:schemeClr>
              </a:solidFill>
              <a:round/>
            </a:ln>
            <a:effectLst/>
          </c:spPr>
          <c:marker>
            <c:symbol val="none"/>
          </c:marker>
          <c:xVal>
            <c:numRef>
              <c:f>Sheet1!$A$2:$A$1153</c:f>
              <c:numCache>
                <c:formatCode>m/d/yy\ h:mm;@</c:formatCode>
                <c:ptCount val="1152"/>
                <c:pt idx="0">
                  <c:v>44791</c:v>
                </c:pt>
                <c:pt idx="1">
                  <c:v>44791.041655092595</c:v>
                </c:pt>
                <c:pt idx="2">
                  <c:v>44791.041666666664</c:v>
                </c:pt>
                <c:pt idx="3">
                  <c:v>44791.083321759259</c:v>
                </c:pt>
                <c:pt idx="4">
                  <c:v>44791.083333333336</c:v>
                </c:pt>
                <c:pt idx="5">
                  <c:v>44791.124988425923</c:v>
                </c:pt>
                <c:pt idx="6">
                  <c:v>44791.125</c:v>
                </c:pt>
                <c:pt idx="7">
                  <c:v>44791.166655092595</c:v>
                </c:pt>
                <c:pt idx="8">
                  <c:v>44791.166666666664</c:v>
                </c:pt>
                <c:pt idx="9">
                  <c:v>44791.208321759259</c:v>
                </c:pt>
                <c:pt idx="10">
                  <c:v>44791.208333333336</c:v>
                </c:pt>
                <c:pt idx="11">
                  <c:v>44791.249988425923</c:v>
                </c:pt>
                <c:pt idx="12">
                  <c:v>44791.25</c:v>
                </c:pt>
                <c:pt idx="13">
                  <c:v>44791.291655092595</c:v>
                </c:pt>
                <c:pt idx="14">
                  <c:v>44791.291666666664</c:v>
                </c:pt>
                <c:pt idx="15">
                  <c:v>44791.333321759259</c:v>
                </c:pt>
                <c:pt idx="16">
                  <c:v>44791.333333333336</c:v>
                </c:pt>
                <c:pt idx="17">
                  <c:v>44791.374988425923</c:v>
                </c:pt>
                <c:pt idx="18">
                  <c:v>44791.375</c:v>
                </c:pt>
                <c:pt idx="19">
                  <c:v>44791.416655092595</c:v>
                </c:pt>
                <c:pt idx="20">
                  <c:v>44791.416666666664</c:v>
                </c:pt>
                <c:pt idx="21">
                  <c:v>44791.458321759259</c:v>
                </c:pt>
                <c:pt idx="22">
                  <c:v>44791.458333333336</c:v>
                </c:pt>
                <c:pt idx="23">
                  <c:v>44791.499988425923</c:v>
                </c:pt>
                <c:pt idx="24">
                  <c:v>44791.5</c:v>
                </c:pt>
                <c:pt idx="25">
                  <c:v>44791.541655092595</c:v>
                </c:pt>
                <c:pt idx="26">
                  <c:v>44791.541666666664</c:v>
                </c:pt>
                <c:pt idx="27">
                  <c:v>44791.583321759259</c:v>
                </c:pt>
                <c:pt idx="28">
                  <c:v>44791.583333333336</c:v>
                </c:pt>
                <c:pt idx="29">
                  <c:v>44791.624988425923</c:v>
                </c:pt>
                <c:pt idx="30">
                  <c:v>44791.625</c:v>
                </c:pt>
                <c:pt idx="31">
                  <c:v>44791.666655092595</c:v>
                </c:pt>
                <c:pt idx="32">
                  <c:v>44791.666666666664</c:v>
                </c:pt>
                <c:pt idx="33">
                  <c:v>44791.708321759259</c:v>
                </c:pt>
                <c:pt idx="34">
                  <c:v>44791.708333333336</c:v>
                </c:pt>
                <c:pt idx="35">
                  <c:v>44791.749988425923</c:v>
                </c:pt>
                <c:pt idx="36">
                  <c:v>44791.75</c:v>
                </c:pt>
                <c:pt idx="37">
                  <c:v>44791.791655092595</c:v>
                </c:pt>
                <c:pt idx="38">
                  <c:v>44791.791666666664</c:v>
                </c:pt>
                <c:pt idx="39">
                  <c:v>44791.833321759259</c:v>
                </c:pt>
                <c:pt idx="40">
                  <c:v>44791.833333333336</c:v>
                </c:pt>
                <c:pt idx="41">
                  <c:v>44791.874988425923</c:v>
                </c:pt>
                <c:pt idx="42">
                  <c:v>44791.875</c:v>
                </c:pt>
                <c:pt idx="43">
                  <c:v>44791.916655092595</c:v>
                </c:pt>
                <c:pt idx="44">
                  <c:v>44791.916666666664</c:v>
                </c:pt>
                <c:pt idx="45">
                  <c:v>44791.958321759259</c:v>
                </c:pt>
                <c:pt idx="46">
                  <c:v>44791.958333333336</c:v>
                </c:pt>
                <c:pt idx="47">
                  <c:v>44791.999988425923</c:v>
                </c:pt>
                <c:pt idx="48">
                  <c:v>44792</c:v>
                </c:pt>
                <c:pt idx="49">
                  <c:v>44792.041655092595</c:v>
                </c:pt>
                <c:pt idx="50">
                  <c:v>44792.041666666664</c:v>
                </c:pt>
                <c:pt idx="51">
                  <c:v>44792.083321759259</c:v>
                </c:pt>
                <c:pt idx="52">
                  <c:v>44792.083333333336</c:v>
                </c:pt>
                <c:pt idx="53">
                  <c:v>44792.124988425923</c:v>
                </c:pt>
                <c:pt idx="54">
                  <c:v>44792.125</c:v>
                </c:pt>
                <c:pt idx="55">
                  <c:v>44792.166655092595</c:v>
                </c:pt>
                <c:pt idx="56">
                  <c:v>44792.166666666664</c:v>
                </c:pt>
                <c:pt idx="57">
                  <c:v>44792.208321759259</c:v>
                </c:pt>
                <c:pt idx="58">
                  <c:v>44792.208333333336</c:v>
                </c:pt>
                <c:pt idx="59">
                  <c:v>44792.249988425923</c:v>
                </c:pt>
                <c:pt idx="60">
                  <c:v>44792.25</c:v>
                </c:pt>
                <c:pt idx="61">
                  <c:v>44792.291655092595</c:v>
                </c:pt>
                <c:pt idx="62">
                  <c:v>44792.291666666664</c:v>
                </c:pt>
                <c:pt idx="63">
                  <c:v>44792.333321759259</c:v>
                </c:pt>
                <c:pt idx="64">
                  <c:v>44792.333333333336</c:v>
                </c:pt>
                <c:pt idx="65">
                  <c:v>44792.374988425923</c:v>
                </c:pt>
                <c:pt idx="66">
                  <c:v>44792.375</c:v>
                </c:pt>
                <c:pt idx="67">
                  <c:v>44792.416655092595</c:v>
                </c:pt>
                <c:pt idx="68">
                  <c:v>44792.416666666664</c:v>
                </c:pt>
                <c:pt idx="69">
                  <c:v>44792.458321759259</c:v>
                </c:pt>
                <c:pt idx="70">
                  <c:v>44792.458333333336</c:v>
                </c:pt>
                <c:pt idx="71">
                  <c:v>44792.499988425923</c:v>
                </c:pt>
                <c:pt idx="72">
                  <c:v>44792.5</c:v>
                </c:pt>
                <c:pt idx="73">
                  <c:v>44792.541655092595</c:v>
                </c:pt>
                <c:pt idx="74">
                  <c:v>44792.541666666664</c:v>
                </c:pt>
                <c:pt idx="75">
                  <c:v>44792.583321759259</c:v>
                </c:pt>
                <c:pt idx="76">
                  <c:v>44792.583333333336</c:v>
                </c:pt>
                <c:pt idx="77">
                  <c:v>44792.624988425923</c:v>
                </c:pt>
                <c:pt idx="78">
                  <c:v>44792.625</c:v>
                </c:pt>
                <c:pt idx="79">
                  <c:v>44792.666655092595</c:v>
                </c:pt>
                <c:pt idx="80">
                  <c:v>44792.666666666664</c:v>
                </c:pt>
                <c:pt idx="81">
                  <c:v>44792.708321759259</c:v>
                </c:pt>
                <c:pt idx="82">
                  <c:v>44792.708333333336</c:v>
                </c:pt>
                <c:pt idx="83">
                  <c:v>44792.749988425923</c:v>
                </c:pt>
                <c:pt idx="84">
                  <c:v>44792.75</c:v>
                </c:pt>
                <c:pt idx="85">
                  <c:v>44792.791655092595</c:v>
                </c:pt>
                <c:pt idx="86">
                  <c:v>44792.791666666664</c:v>
                </c:pt>
                <c:pt idx="87">
                  <c:v>44792.833321759259</c:v>
                </c:pt>
                <c:pt idx="88">
                  <c:v>44792.833333333336</c:v>
                </c:pt>
                <c:pt idx="89">
                  <c:v>44792.874988425923</c:v>
                </c:pt>
                <c:pt idx="90">
                  <c:v>44792.875</c:v>
                </c:pt>
                <c:pt idx="91">
                  <c:v>44792.916655092595</c:v>
                </c:pt>
                <c:pt idx="92">
                  <c:v>44792.916666666664</c:v>
                </c:pt>
                <c:pt idx="93">
                  <c:v>44792.958321759259</c:v>
                </c:pt>
                <c:pt idx="94">
                  <c:v>44792.958333333336</c:v>
                </c:pt>
                <c:pt idx="95">
                  <c:v>44792.999988425923</c:v>
                </c:pt>
              </c:numCache>
            </c:numRef>
          </c:xVal>
          <c:yVal>
            <c:numRef>
              <c:f>Sheet1!$E$2:$E$1153</c:f>
              <c:numCache>
                <c:formatCode>General</c:formatCode>
                <c:ptCount val="1152"/>
              </c:numCache>
            </c:numRef>
          </c:yVal>
          <c:smooth val="0"/>
          <c:extLst>
            <c:ext xmlns:c16="http://schemas.microsoft.com/office/drawing/2014/chart" uri="{C3380CC4-5D6E-409C-BE32-E72D297353CC}">
              <c16:uniqueId val="{00000003-E129-CB48-9649-6885AEE28D88}"/>
            </c:ext>
          </c:extLst>
        </c:ser>
        <c:ser>
          <c:idx val="4"/>
          <c:order val="3"/>
          <c:tx>
            <c:strRef>
              <c:f>Sheet1!$F$1</c:f>
              <c:strCache>
                <c:ptCount val="1"/>
              </c:strCache>
            </c:strRef>
          </c:tx>
          <c:spPr>
            <a:ln w="19050" cap="rnd">
              <a:solidFill>
                <a:schemeClr val="tx1">
                  <a:lumMod val="50000"/>
                  <a:alpha val="50000"/>
                </a:schemeClr>
              </a:solidFill>
              <a:round/>
            </a:ln>
            <a:effectLst/>
          </c:spPr>
          <c:marker>
            <c:symbol val="none"/>
          </c:marker>
          <c:xVal>
            <c:numRef>
              <c:f>Sheet1!$A$2:$A$1153</c:f>
              <c:numCache>
                <c:formatCode>m/d/yy\ h:mm;@</c:formatCode>
                <c:ptCount val="1152"/>
                <c:pt idx="0">
                  <c:v>44791</c:v>
                </c:pt>
                <c:pt idx="1">
                  <c:v>44791.041655092595</c:v>
                </c:pt>
                <c:pt idx="2">
                  <c:v>44791.041666666664</c:v>
                </c:pt>
                <c:pt idx="3">
                  <c:v>44791.083321759259</c:v>
                </c:pt>
                <c:pt idx="4">
                  <c:v>44791.083333333336</c:v>
                </c:pt>
                <c:pt idx="5">
                  <c:v>44791.124988425923</c:v>
                </c:pt>
                <c:pt idx="6">
                  <c:v>44791.125</c:v>
                </c:pt>
                <c:pt idx="7">
                  <c:v>44791.166655092595</c:v>
                </c:pt>
                <c:pt idx="8">
                  <c:v>44791.166666666664</c:v>
                </c:pt>
                <c:pt idx="9">
                  <c:v>44791.208321759259</c:v>
                </c:pt>
                <c:pt idx="10">
                  <c:v>44791.208333333336</c:v>
                </c:pt>
                <c:pt idx="11">
                  <c:v>44791.249988425923</c:v>
                </c:pt>
                <c:pt idx="12">
                  <c:v>44791.25</c:v>
                </c:pt>
                <c:pt idx="13">
                  <c:v>44791.291655092595</c:v>
                </c:pt>
                <c:pt idx="14">
                  <c:v>44791.291666666664</c:v>
                </c:pt>
                <c:pt idx="15">
                  <c:v>44791.333321759259</c:v>
                </c:pt>
                <c:pt idx="16">
                  <c:v>44791.333333333336</c:v>
                </c:pt>
                <c:pt idx="17">
                  <c:v>44791.374988425923</c:v>
                </c:pt>
                <c:pt idx="18">
                  <c:v>44791.375</c:v>
                </c:pt>
                <c:pt idx="19">
                  <c:v>44791.416655092595</c:v>
                </c:pt>
                <c:pt idx="20">
                  <c:v>44791.416666666664</c:v>
                </c:pt>
                <c:pt idx="21">
                  <c:v>44791.458321759259</c:v>
                </c:pt>
                <c:pt idx="22">
                  <c:v>44791.458333333336</c:v>
                </c:pt>
                <c:pt idx="23">
                  <c:v>44791.499988425923</c:v>
                </c:pt>
                <c:pt idx="24">
                  <c:v>44791.5</c:v>
                </c:pt>
                <c:pt idx="25">
                  <c:v>44791.541655092595</c:v>
                </c:pt>
                <c:pt idx="26">
                  <c:v>44791.541666666664</c:v>
                </c:pt>
                <c:pt idx="27">
                  <c:v>44791.583321759259</c:v>
                </c:pt>
                <c:pt idx="28">
                  <c:v>44791.583333333336</c:v>
                </c:pt>
                <c:pt idx="29">
                  <c:v>44791.624988425923</c:v>
                </c:pt>
                <c:pt idx="30">
                  <c:v>44791.625</c:v>
                </c:pt>
                <c:pt idx="31">
                  <c:v>44791.666655092595</c:v>
                </c:pt>
                <c:pt idx="32">
                  <c:v>44791.666666666664</c:v>
                </c:pt>
                <c:pt idx="33">
                  <c:v>44791.708321759259</c:v>
                </c:pt>
                <c:pt idx="34">
                  <c:v>44791.708333333336</c:v>
                </c:pt>
                <c:pt idx="35">
                  <c:v>44791.749988425923</c:v>
                </c:pt>
                <c:pt idx="36">
                  <c:v>44791.75</c:v>
                </c:pt>
                <c:pt idx="37">
                  <c:v>44791.791655092595</c:v>
                </c:pt>
                <c:pt idx="38">
                  <c:v>44791.791666666664</c:v>
                </c:pt>
                <c:pt idx="39">
                  <c:v>44791.833321759259</c:v>
                </c:pt>
                <c:pt idx="40">
                  <c:v>44791.833333333336</c:v>
                </c:pt>
                <c:pt idx="41">
                  <c:v>44791.874988425923</c:v>
                </c:pt>
                <c:pt idx="42">
                  <c:v>44791.875</c:v>
                </c:pt>
                <c:pt idx="43">
                  <c:v>44791.916655092595</c:v>
                </c:pt>
                <c:pt idx="44">
                  <c:v>44791.916666666664</c:v>
                </c:pt>
                <c:pt idx="45">
                  <c:v>44791.958321759259</c:v>
                </c:pt>
                <c:pt idx="46">
                  <c:v>44791.958333333336</c:v>
                </c:pt>
                <c:pt idx="47">
                  <c:v>44791.999988425923</c:v>
                </c:pt>
                <c:pt idx="48">
                  <c:v>44792</c:v>
                </c:pt>
                <c:pt idx="49">
                  <c:v>44792.041655092595</c:v>
                </c:pt>
                <c:pt idx="50">
                  <c:v>44792.041666666664</c:v>
                </c:pt>
                <c:pt idx="51">
                  <c:v>44792.083321759259</c:v>
                </c:pt>
                <c:pt idx="52">
                  <c:v>44792.083333333336</c:v>
                </c:pt>
                <c:pt idx="53">
                  <c:v>44792.124988425923</c:v>
                </c:pt>
                <c:pt idx="54">
                  <c:v>44792.125</c:v>
                </c:pt>
                <c:pt idx="55">
                  <c:v>44792.166655092595</c:v>
                </c:pt>
                <c:pt idx="56">
                  <c:v>44792.166666666664</c:v>
                </c:pt>
                <c:pt idx="57">
                  <c:v>44792.208321759259</c:v>
                </c:pt>
                <c:pt idx="58">
                  <c:v>44792.208333333336</c:v>
                </c:pt>
                <c:pt idx="59">
                  <c:v>44792.249988425923</c:v>
                </c:pt>
                <c:pt idx="60">
                  <c:v>44792.25</c:v>
                </c:pt>
                <c:pt idx="61">
                  <c:v>44792.291655092595</c:v>
                </c:pt>
                <c:pt idx="62">
                  <c:v>44792.291666666664</c:v>
                </c:pt>
                <c:pt idx="63">
                  <c:v>44792.333321759259</c:v>
                </c:pt>
                <c:pt idx="64">
                  <c:v>44792.333333333336</c:v>
                </c:pt>
                <c:pt idx="65">
                  <c:v>44792.374988425923</c:v>
                </c:pt>
                <c:pt idx="66">
                  <c:v>44792.375</c:v>
                </c:pt>
                <c:pt idx="67">
                  <c:v>44792.416655092595</c:v>
                </c:pt>
                <c:pt idx="68">
                  <c:v>44792.416666666664</c:v>
                </c:pt>
                <c:pt idx="69">
                  <c:v>44792.458321759259</c:v>
                </c:pt>
                <c:pt idx="70">
                  <c:v>44792.458333333336</c:v>
                </c:pt>
                <c:pt idx="71">
                  <c:v>44792.499988425923</c:v>
                </c:pt>
                <c:pt idx="72">
                  <c:v>44792.5</c:v>
                </c:pt>
                <c:pt idx="73">
                  <c:v>44792.541655092595</c:v>
                </c:pt>
                <c:pt idx="74">
                  <c:v>44792.541666666664</c:v>
                </c:pt>
                <c:pt idx="75">
                  <c:v>44792.583321759259</c:v>
                </c:pt>
                <c:pt idx="76">
                  <c:v>44792.583333333336</c:v>
                </c:pt>
                <c:pt idx="77">
                  <c:v>44792.624988425923</c:v>
                </c:pt>
                <c:pt idx="78">
                  <c:v>44792.625</c:v>
                </c:pt>
                <c:pt idx="79">
                  <c:v>44792.666655092595</c:v>
                </c:pt>
                <c:pt idx="80">
                  <c:v>44792.666666666664</c:v>
                </c:pt>
                <c:pt idx="81">
                  <c:v>44792.708321759259</c:v>
                </c:pt>
                <c:pt idx="82">
                  <c:v>44792.708333333336</c:v>
                </c:pt>
                <c:pt idx="83">
                  <c:v>44792.749988425923</c:v>
                </c:pt>
                <c:pt idx="84">
                  <c:v>44792.75</c:v>
                </c:pt>
                <c:pt idx="85">
                  <c:v>44792.791655092595</c:v>
                </c:pt>
                <c:pt idx="86">
                  <c:v>44792.791666666664</c:v>
                </c:pt>
                <c:pt idx="87">
                  <c:v>44792.833321759259</c:v>
                </c:pt>
                <c:pt idx="88">
                  <c:v>44792.833333333336</c:v>
                </c:pt>
                <c:pt idx="89">
                  <c:v>44792.874988425923</c:v>
                </c:pt>
                <c:pt idx="90">
                  <c:v>44792.875</c:v>
                </c:pt>
                <c:pt idx="91">
                  <c:v>44792.916655092595</c:v>
                </c:pt>
                <c:pt idx="92">
                  <c:v>44792.916666666664</c:v>
                </c:pt>
                <c:pt idx="93">
                  <c:v>44792.958321759259</c:v>
                </c:pt>
                <c:pt idx="94">
                  <c:v>44792.958333333336</c:v>
                </c:pt>
                <c:pt idx="95">
                  <c:v>44792.999988425923</c:v>
                </c:pt>
              </c:numCache>
            </c:numRef>
          </c:xVal>
          <c:yVal>
            <c:numRef>
              <c:f>Sheet1!$F$2:$F$1153</c:f>
              <c:numCache>
                <c:formatCode>General</c:formatCode>
                <c:ptCount val="1152"/>
              </c:numCache>
            </c:numRef>
          </c:yVal>
          <c:smooth val="0"/>
          <c:extLst>
            <c:ext xmlns:c16="http://schemas.microsoft.com/office/drawing/2014/chart" uri="{C3380CC4-5D6E-409C-BE32-E72D297353CC}">
              <c16:uniqueId val="{00000004-E129-CB48-9649-6885AEE28D88}"/>
            </c:ext>
          </c:extLst>
        </c:ser>
        <c:dLbls>
          <c:showLegendKey val="0"/>
          <c:showVal val="0"/>
          <c:showCatName val="0"/>
          <c:showSerName val="0"/>
          <c:showPercent val="0"/>
          <c:showBubbleSize val="0"/>
        </c:dLbls>
        <c:axId val="203419423"/>
        <c:axId val="203127951"/>
      </c:scatterChart>
      <c:valAx>
        <c:axId val="203419423"/>
        <c:scaling>
          <c:orientation val="minMax"/>
          <c:max val="44792.9"/>
          <c:min val="44792"/>
        </c:scaling>
        <c:delete val="1"/>
        <c:axPos val="b"/>
        <c:majorGridlines>
          <c:spPr>
            <a:ln w="9525" cap="flat" cmpd="sng" algn="ctr">
              <a:solidFill>
                <a:schemeClr val="bg1">
                  <a:lumMod val="85000"/>
                </a:schemeClr>
              </a:solidFill>
              <a:round/>
            </a:ln>
            <a:effectLst/>
          </c:spPr>
        </c:majorGridlines>
        <c:numFmt formatCode="m/d/yy\ h:mm;@" sourceLinked="1"/>
        <c:majorTickMark val="out"/>
        <c:minorTickMark val="none"/>
        <c:tickLblPos val="nextTo"/>
        <c:crossAx val="203127951"/>
        <c:crosses val="autoZero"/>
        <c:crossBetween val="midCat"/>
        <c:majorUnit val="0.25"/>
      </c:valAx>
      <c:valAx>
        <c:axId val="203127951"/>
        <c:scaling>
          <c:orientation val="minMax"/>
          <c:max val="275"/>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r>
                  <a:rPr lang="en-US">
                    <a:solidFill>
                      <a:srgbClr val="000000"/>
                    </a:solidFill>
                  </a:rPr>
                  <a:t>Power (MW)</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203419423"/>
        <c:crosses val="autoZero"/>
        <c:crossBetween val="midCat"/>
      </c:valAx>
      <c:spPr>
        <a:noFill/>
        <a:ln>
          <a:noFill/>
        </a:ln>
        <a:effectLst/>
      </c:spPr>
    </c:plotArea>
    <c:legend>
      <c:legendPos val="r"/>
      <c:legendEntry>
        <c:idx val="3"/>
        <c:delete val="1"/>
      </c:legendEntry>
      <c:layout>
        <c:manualLayout>
          <c:xMode val="edge"/>
          <c:yMode val="edge"/>
          <c:x val="0.13467520200881611"/>
          <c:y val="7.8273611210834731E-2"/>
          <c:w val="0.3371964161083732"/>
          <c:h val="0.17085520047988145"/>
        </c:manualLayout>
      </c:layout>
      <c:overlay val="0"/>
      <c:spPr>
        <a:noFill/>
        <a:ln>
          <a:noFill/>
        </a:ln>
        <a:effectLst/>
      </c:spPr>
      <c:txPr>
        <a:bodyPr rot="0" spcFirstLastPara="1" vertOverflow="ellipsis" vert="horz" wrap="square" anchor="ctr" anchorCtr="1"/>
        <a:lstStyle/>
        <a:p>
          <a:pPr>
            <a:defRPr sz="1330" b="0" i="0" u="none" strike="noStrike" kern="1200" baseline="0">
              <a:solidFill>
                <a:srgbClr val="000000"/>
              </a:solidFill>
              <a:latin typeface="+mn-lt"/>
              <a:ea typeface="+mn-ea"/>
              <a:cs typeface="+mn-cs"/>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699539477165593"/>
          <c:y val="6.6305855437191683E-2"/>
          <c:w val="0.76893540429671503"/>
          <c:h val="0.8526809076102615"/>
        </c:manualLayout>
      </c:layout>
      <c:scatterChart>
        <c:scatterStyle val="lineMarker"/>
        <c:varyColors val="0"/>
        <c:ser>
          <c:idx val="0"/>
          <c:order val="0"/>
          <c:tx>
            <c:strRef>
              <c:f>Sheet1!$D$1</c:f>
              <c:strCache>
                <c:ptCount val="1"/>
                <c:pt idx="0">
                  <c:v>Energy</c:v>
                </c:pt>
              </c:strCache>
            </c:strRef>
          </c:tx>
          <c:spPr>
            <a:ln w="19050" cap="rnd">
              <a:solidFill>
                <a:srgbClr val="000000"/>
              </a:solidFill>
              <a:round/>
            </a:ln>
            <a:effectLst/>
          </c:spPr>
          <c:marker>
            <c:symbol val="none"/>
          </c:marker>
          <c:xVal>
            <c:numRef>
              <c:f>Sheet1!$A$2:$A$97</c:f>
              <c:numCache>
                <c:formatCode>m/d/yy\ h:mm;@</c:formatCode>
                <c:ptCount val="96"/>
                <c:pt idx="0">
                  <c:v>44791</c:v>
                </c:pt>
                <c:pt idx="1">
                  <c:v>44791.041655092595</c:v>
                </c:pt>
                <c:pt idx="2">
                  <c:v>44791.041666666664</c:v>
                </c:pt>
                <c:pt idx="3">
                  <c:v>44791.083321759259</c:v>
                </c:pt>
                <c:pt idx="4">
                  <c:v>44791.083333333336</c:v>
                </c:pt>
                <c:pt idx="5">
                  <c:v>44791.124988425923</c:v>
                </c:pt>
                <c:pt idx="6">
                  <c:v>44791.125</c:v>
                </c:pt>
                <c:pt idx="7">
                  <c:v>44791.166655092595</c:v>
                </c:pt>
                <c:pt idx="8">
                  <c:v>44791.166666666664</c:v>
                </c:pt>
                <c:pt idx="9">
                  <c:v>44791.208321759259</c:v>
                </c:pt>
                <c:pt idx="10">
                  <c:v>44791.208333333336</c:v>
                </c:pt>
                <c:pt idx="11">
                  <c:v>44791.249988425923</c:v>
                </c:pt>
                <c:pt idx="12">
                  <c:v>44791.25</c:v>
                </c:pt>
                <c:pt idx="13">
                  <c:v>44791.291655092595</c:v>
                </c:pt>
                <c:pt idx="14">
                  <c:v>44791.291666666664</c:v>
                </c:pt>
                <c:pt idx="15">
                  <c:v>44791.333321759259</c:v>
                </c:pt>
                <c:pt idx="16">
                  <c:v>44791.333333333336</c:v>
                </c:pt>
                <c:pt idx="17">
                  <c:v>44791.374988425923</c:v>
                </c:pt>
                <c:pt idx="18">
                  <c:v>44791.375</c:v>
                </c:pt>
                <c:pt idx="19">
                  <c:v>44791.416655092595</c:v>
                </c:pt>
                <c:pt idx="20">
                  <c:v>44791.416666666664</c:v>
                </c:pt>
                <c:pt idx="21">
                  <c:v>44791.458321759259</c:v>
                </c:pt>
                <c:pt idx="22">
                  <c:v>44791.458333333336</c:v>
                </c:pt>
                <c:pt idx="23">
                  <c:v>44791.499988425923</c:v>
                </c:pt>
                <c:pt idx="24">
                  <c:v>44791.5</c:v>
                </c:pt>
                <c:pt idx="25">
                  <c:v>44791.541655092595</c:v>
                </c:pt>
                <c:pt idx="26">
                  <c:v>44791.541666666664</c:v>
                </c:pt>
                <c:pt idx="27">
                  <c:v>44791.583321759259</c:v>
                </c:pt>
                <c:pt idx="28">
                  <c:v>44791.583333333336</c:v>
                </c:pt>
                <c:pt idx="29">
                  <c:v>44791.624988425923</c:v>
                </c:pt>
                <c:pt idx="30">
                  <c:v>44791.625</c:v>
                </c:pt>
                <c:pt idx="31">
                  <c:v>44791.666655092595</c:v>
                </c:pt>
                <c:pt idx="32">
                  <c:v>44791.666666666664</c:v>
                </c:pt>
                <c:pt idx="33">
                  <c:v>44791.708321759259</c:v>
                </c:pt>
                <c:pt idx="34">
                  <c:v>44791.708333333336</c:v>
                </c:pt>
                <c:pt idx="35">
                  <c:v>44791.749988425923</c:v>
                </c:pt>
                <c:pt idx="36">
                  <c:v>44791.75</c:v>
                </c:pt>
                <c:pt idx="37">
                  <c:v>44791.791655092595</c:v>
                </c:pt>
                <c:pt idx="38">
                  <c:v>44791.791666666664</c:v>
                </c:pt>
                <c:pt idx="39">
                  <c:v>44791.833321759259</c:v>
                </c:pt>
                <c:pt idx="40">
                  <c:v>44791.833333333336</c:v>
                </c:pt>
                <c:pt idx="41">
                  <c:v>44791.874988425923</c:v>
                </c:pt>
                <c:pt idx="42">
                  <c:v>44791.875</c:v>
                </c:pt>
                <c:pt idx="43">
                  <c:v>44791.916655092595</c:v>
                </c:pt>
                <c:pt idx="44">
                  <c:v>44791.916666666664</c:v>
                </c:pt>
                <c:pt idx="45">
                  <c:v>44791.958321759259</c:v>
                </c:pt>
                <c:pt idx="46">
                  <c:v>44791.958333333336</c:v>
                </c:pt>
                <c:pt idx="47">
                  <c:v>44791.999988425923</c:v>
                </c:pt>
                <c:pt idx="48">
                  <c:v>44792</c:v>
                </c:pt>
                <c:pt idx="49">
                  <c:v>44792.041655092595</c:v>
                </c:pt>
                <c:pt idx="50">
                  <c:v>44792.041666666664</c:v>
                </c:pt>
                <c:pt idx="51">
                  <c:v>44792.083321759259</c:v>
                </c:pt>
                <c:pt idx="52">
                  <c:v>44792.083333333336</c:v>
                </c:pt>
                <c:pt idx="53">
                  <c:v>44792.124988425923</c:v>
                </c:pt>
                <c:pt idx="54">
                  <c:v>44792.125</c:v>
                </c:pt>
                <c:pt idx="55">
                  <c:v>44792.166655092595</c:v>
                </c:pt>
                <c:pt idx="56">
                  <c:v>44792.166666666664</c:v>
                </c:pt>
                <c:pt idx="57">
                  <c:v>44792.208321759259</c:v>
                </c:pt>
                <c:pt idx="58">
                  <c:v>44792.208333333336</c:v>
                </c:pt>
                <c:pt idx="59">
                  <c:v>44792.249988425923</c:v>
                </c:pt>
                <c:pt idx="60">
                  <c:v>44792.25</c:v>
                </c:pt>
                <c:pt idx="61">
                  <c:v>44792.291655092595</c:v>
                </c:pt>
                <c:pt idx="62">
                  <c:v>44792.291666666664</c:v>
                </c:pt>
                <c:pt idx="63">
                  <c:v>44792.333321759259</c:v>
                </c:pt>
                <c:pt idx="64">
                  <c:v>44792.333333333336</c:v>
                </c:pt>
                <c:pt idx="65">
                  <c:v>44792.374988425923</c:v>
                </c:pt>
                <c:pt idx="66">
                  <c:v>44792.375</c:v>
                </c:pt>
                <c:pt idx="67">
                  <c:v>44792.416655092595</c:v>
                </c:pt>
                <c:pt idx="68">
                  <c:v>44792.416666666664</c:v>
                </c:pt>
                <c:pt idx="69">
                  <c:v>44792.458321759259</c:v>
                </c:pt>
                <c:pt idx="70">
                  <c:v>44792.458333333336</c:v>
                </c:pt>
                <c:pt idx="71">
                  <c:v>44792.499988425923</c:v>
                </c:pt>
                <c:pt idx="72">
                  <c:v>44792.5</c:v>
                </c:pt>
                <c:pt idx="73">
                  <c:v>44792.541655092595</c:v>
                </c:pt>
                <c:pt idx="74">
                  <c:v>44792.541666666664</c:v>
                </c:pt>
                <c:pt idx="75">
                  <c:v>44792.583321759259</c:v>
                </c:pt>
                <c:pt idx="76">
                  <c:v>44792.583333333336</c:v>
                </c:pt>
                <c:pt idx="77">
                  <c:v>44792.624988425923</c:v>
                </c:pt>
                <c:pt idx="78">
                  <c:v>44792.625</c:v>
                </c:pt>
                <c:pt idx="79">
                  <c:v>44792.666655092595</c:v>
                </c:pt>
                <c:pt idx="80">
                  <c:v>44792.666666666664</c:v>
                </c:pt>
                <c:pt idx="81">
                  <c:v>44792.708321759259</c:v>
                </c:pt>
                <c:pt idx="82">
                  <c:v>44792.708333333336</c:v>
                </c:pt>
                <c:pt idx="83">
                  <c:v>44792.749988425923</c:v>
                </c:pt>
                <c:pt idx="84">
                  <c:v>44792.75</c:v>
                </c:pt>
                <c:pt idx="85">
                  <c:v>44792.791655092595</c:v>
                </c:pt>
                <c:pt idx="86">
                  <c:v>44792.791666666664</c:v>
                </c:pt>
                <c:pt idx="87">
                  <c:v>44792.833321759259</c:v>
                </c:pt>
                <c:pt idx="88">
                  <c:v>44792.833333333336</c:v>
                </c:pt>
                <c:pt idx="89">
                  <c:v>44792.874988425923</c:v>
                </c:pt>
                <c:pt idx="90">
                  <c:v>44792.875</c:v>
                </c:pt>
                <c:pt idx="91">
                  <c:v>44792.916655092595</c:v>
                </c:pt>
                <c:pt idx="92">
                  <c:v>44792.916666666664</c:v>
                </c:pt>
                <c:pt idx="93">
                  <c:v>44792.958321759259</c:v>
                </c:pt>
                <c:pt idx="94">
                  <c:v>44792.958333333336</c:v>
                </c:pt>
                <c:pt idx="95">
                  <c:v>44792.999988425923</c:v>
                </c:pt>
              </c:numCache>
            </c:numRef>
          </c:xVal>
          <c:yVal>
            <c:numRef>
              <c:f>Sheet1!$D$2:$D$97</c:f>
              <c:numCache>
                <c:formatCode>General</c:formatCode>
                <c:ptCount val="96"/>
                <c:pt idx="2">
                  <c:v>0</c:v>
                </c:pt>
                <c:pt idx="4">
                  <c:v>190</c:v>
                </c:pt>
                <c:pt idx="6">
                  <c:v>380</c:v>
                </c:pt>
                <c:pt idx="8">
                  <c:v>190</c:v>
                </c:pt>
                <c:pt idx="10">
                  <c:v>380</c:v>
                </c:pt>
                <c:pt idx="12">
                  <c:v>190</c:v>
                </c:pt>
                <c:pt idx="14">
                  <c:v>0</c:v>
                </c:pt>
                <c:pt idx="16">
                  <c:v>190</c:v>
                </c:pt>
                <c:pt idx="18">
                  <c:v>380</c:v>
                </c:pt>
                <c:pt idx="20">
                  <c:v>323.21882446386002</c:v>
                </c:pt>
                <c:pt idx="22">
                  <c:v>297.24708859592602</c:v>
                </c:pt>
                <c:pt idx="24">
                  <c:v>259.87540595037899</c:v>
                </c:pt>
                <c:pt idx="26">
                  <c:v>228.50576695007101</c:v>
                </c:pt>
                <c:pt idx="28">
                  <c:v>205.77622982975001</c:v>
                </c:pt>
                <c:pt idx="30">
                  <c:v>152</c:v>
                </c:pt>
                <c:pt idx="32">
                  <c:v>0</c:v>
                </c:pt>
                <c:pt idx="34">
                  <c:v>133.79253174573199</c:v>
                </c:pt>
                <c:pt idx="36">
                  <c:v>258.24530014261597</c:v>
                </c:pt>
                <c:pt idx="38">
                  <c:v>68.245300142616301</c:v>
                </c:pt>
                <c:pt idx="40">
                  <c:v>0</c:v>
                </c:pt>
                <c:pt idx="42">
                  <c:v>11.8843937168041</c:v>
                </c:pt>
                <c:pt idx="44">
                  <c:v>67.545487723076903</c:v>
                </c:pt>
                <c:pt idx="46">
                  <c:v>0</c:v>
                </c:pt>
                <c:pt idx="48">
                  <c:v>56.033394475614998</c:v>
                </c:pt>
                <c:pt idx="50">
                  <c:v>0</c:v>
                </c:pt>
                <c:pt idx="52">
                  <c:v>190</c:v>
                </c:pt>
                <c:pt idx="54">
                  <c:v>380</c:v>
                </c:pt>
                <c:pt idx="56">
                  <c:v>316.80731291638602</c:v>
                </c:pt>
                <c:pt idx="58">
                  <c:v>380</c:v>
                </c:pt>
                <c:pt idx="60">
                  <c:v>190</c:v>
                </c:pt>
                <c:pt idx="62">
                  <c:v>0</c:v>
                </c:pt>
                <c:pt idx="64">
                  <c:v>190</c:v>
                </c:pt>
                <c:pt idx="66">
                  <c:v>380</c:v>
                </c:pt>
                <c:pt idx="68">
                  <c:v>357.10413059609198</c:v>
                </c:pt>
                <c:pt idx="70">
                  <c:v>309.94609639951102</c:v>
                </c:pt>
                <c:pt idx="72">
                  <c:v>379.201175720413</c:v>
                </c:pt>
                <c:pt idx="74">
                  <c:v>358.32237753797699</c:v>
                </c:pt>
                <c:pt idx="76">
                  <c:v>336.25781895383199</c:v>
                </c:pt>
                <c:pt idx="78">
                  <c:v>317.30922705565803</c:v>
                </c:pt>
                <c:pt idx="80">
                  <c:v>127.309227055658</c:v>
                </c:pt>
                <c:pt idx="82">
                  <c:v>0</c:v>
                </c:pt>
                <c:pt idx="84">
                  <c:v>77.703998840915702</c:v>
                </c:pt>
                <c:pt idx="86">
                  <c:v>43.542870712845399</c:v>
                </c:pt>
                <c:pt idx="88">
                  <c:v>0</c:v>
                </c:pt>
                <c:pt idx="90">
                  <c:v>33.8666478316146</c:v>
                </c:pt>
                <c:pt idx="92">
                  <c:v>80.492036313119797</c:v>
                </c:pt>
                <c:pt idx="94">
                  <c:v>0</c:v>
                </c:pt>
              </c:numCache>
            </c:numRef>
          </c:yVal>
          <c:smooth val="0"/>
          <c:extLst>
            <c:ext xmlns:c16="http://schemas.microsoft.com/office/drawing/2014/chart" uri="{C3380CC4-5D6E-409C-BE32-E72D297353CC}">
              <c16:uniqueId val="{00000000-9EC4-B34E-AD4C-711EE40B2DB6}"/>
            </c:ext>
          </c:extLst>
        </c:ser>
        <c:dLbls>
          <c:showLegendKey val="0"/>
          <c:showVal val="0"/>
          <c:showCatName val="0"/>
          <c:showSerName val="0"/>
          <c:showPercent val="0"/>
          <c:showBubbleSize val="0"/>
        </c:dLbls>
        <c:axId val="203419423"/>
        <c:axId val="203127951"/>
      </c:scatterChart>
      <c:valAx>
        <c:axId val="203419423"/>
        <c:scaling>
          <c:orientation val="minMax"/>
          <c:max val="44792.9"/>
          <c:min val="44792"/>
        </c:scaling>
        <c:delete val="0"/>
        <c:axPos val="b"/>
        <c:majorGridlines>
          <c:spPr>
            <a:ln w="9525" cap="flat" cmpd="sng" algn="ctr">
              <a:solidFill>
                <a:schemeClr val="bg1">
                  <a:lumMod val="85000"/>
                </a:schemeClr>
              </a:solidFill>
              <a:round/>
            </a:ln>
            <a:effectLst/>
          </c:spPr>
        </c:majorGridlines>
        <c:numFmt formatCode="m/d/yy\ h:mm;@" sourceLinked="1"/>
        <c:majorTickMark val="out"/>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203127951"/>
        <c:crosses val="autoZero"/>
        <c:crossBetween val="midCat"/>
        <c:majorUnit val="0.25"/>
      </c:valAx>
      <c:valAx>
        <c:axId val="203127951"/>
        <c:scaling>
          <c:orientation val="minMax"/>
          <c:max val="4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r>
                  <a:rPr lang="en-US">
                    <a:solidFill>
                      <a:srgbClr val="000000"/>
                    </a:solidFill>
                  </a:rPr>
                  <a:t>Energy (MWh)</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203419423"/>
        <c:crosses val="autoZero"/>
        <c:crossBetween val="midCat"/>
      </c:valAx>
      <c:spPr>
        <a:noFill/>
        <a:ln>
          <a:noFill/>
        </a:ln>
        <a:effectLst/>
      </c:spPr>
    </c:plotArea>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038838615756509"/>
          <c:y val="6.094837091011486E-2"/>
          <c:w val="0.77964267634786411"/>
          <c:h val="0.75809416080856262"/>
        </c:manualLayout>
      </c:layout>
      <c:scatterChart>
        <c:scatterStyle val="lineMarker"/>
        <c:varyColors val="0"/>
        <c:ser>
          <c:idx val="0"/>
          <c:order val="0"/>
          <c:tx>
            <c:strRef>
              <c:f>Sheet1!$B$1</c:f>
              <c:strCache>
                <c:ptCount val="1"/>
                <c:pt idx="0">
                  <c:v>Day Ahead Energy Sale</c:v>
                </c:pt>
              </c:strCache>
            </c:strRef>
          </c:tx>
          <c:spPr>
            <a:ln w="19050" cap="rnd">
              <a:solidFill>
                <a:schemeClr val="tx1">
                  <a:lumMod val="60000"/>
                  <a:lumOff val="40000"/>
                </a:schemeClr>
              </a:solidFill>
              <a:prstDash val="sysDot"/>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Sheet1!$B$2:$B$577</c:f>
              <c:numCache>
                <c:formatCode>General</c:formatCode>
                <c:ptCount val="576"/>
                <c:pt idx="0">
                  <c:v>95</c:v>
                </c:pt>
                <c:pt idx="1">
                  <c:v>95</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190</c:v>
                </c:pt>
                <c:pt idx="31">
                  <c:v>190</c:v>
                </c:pt>
                <c:pt idx="32">
                  <c:v>115.7</c:v>
                </c:pt>
                <c:pt idx="33">
                  <c:v>115.7</c:v>
                </c:pt>
                <c:pt idx="34">
                  <c:v>0</c:v>
                </c:pt>
                <c:pt idx="35">
                  <c:v>0</c:v>
                </c:pt>
                <c:pt idx="36">
                  <c:v>0</c:v>
                </c:pt>
                <c:pt idx="37">
                  <c:v>0</c:v>
                </c:pt>
                <c:pt idx="38">
                  <c:v>46.8</c:v>
                </c:pt>
                <c:pt idx="39">
                  <c:v>46.8</c:v>
                </c:pt>
                <c:pt idx="40">
                  <c:v>0</c:v>
                </c:pt>
                <c:pt idx="41">
                  <c:v>0</c:v>
                </c:pt>
                <c:pt idx="42">
                  <c:v>0</c:v>
                </c:pt>
                <c:pt idx="43">
                  <c:v>0</c:v>
                </c:pt>
                <c:pt idx="44">
                  <c:v>95</c:v>
                </c:pt>
                <c:pt idx="45">
                  <c:v>95</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124.8</c:v>
                </c:pt>
                <c:pt idx="77">
                  <c:v>124.8</c:v>
                </c:pt>
                <c:pt idx="78">
                  <c:v>190</c:v>
                </c:pt>
                <c:pt idx="79">
                  <c:v>190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numCache>
            </c:numRef>
          </c:yVal>
          <c:smooth val="0"/>
          <c:extLst>
            <c:ext xmlns:c16="http://schemas.microsoft.com/office/drawing/2014/chart" uri="{C3380CC4-5D6E-409C-BE32-E72D297353CC}">
              <c16:uniqueId val="{00000000-E640-CE4E-AB7A-F83C9FF81C5C}"/>
            </c:ext>
          </c:extLst>
        </c:ser>
        <c:ser>
          <c:idx val="1"/>
          <c:order val="1"/>
          <c:tx>
            <c:strRef>
              <c:f>Sheet1!$C$1</c:f>
              <c:strCache>
                <c:ptCount val="1"/>
                <c:pt idx="0">
                  <c:v>Day Ahead Energy Purchase</c:v>
                </c:pt>
              </c:strCache>
            </c:strRef>
          </c:tx>
          <c:spPr>
            <a:ln w="19050" cap="rnd">
              <a:solidFill>
                <a:schemeClr val="tx1">
                  <a:lumMod val="60000"/>
                  <a:lumOff val="40000"/>
                </a:schemeClr>
              </a:solidFill>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Sheet1!$C$2:$C$577</c:f>
              <c:numCache>
                <c:formatCode>General</c:formatCode>
                <c:ptCount val="576"/>
                <c:pt idx="0">
                  <c:v>0</c:v>
                </c:pt>
                <c:pt idx="1">
                  <c:v>0</c:v>
                </c:pt>
                <c:pt idx="2">
                  <c:v>0</c:v>
                </c:pt>
                <c:pt idx="3">
                  <c:v>0</c:v>
                </c:pt>
                <c:pt idx="4">
                  <c:v>0</c:v>
                </c:pt>
                <c:pt idx="5">
                  <c:v>0</c:v>
                </c:pt>
                <c:pt idx="6">
                  <c:v>0</c:v>
                </c:pt>
                <c:pt idx="7">
                  <c:v>0</c:v>
                </c:pt>
                <c:pt idx="8">
                  <c:v>95</c:v>
                </c:pt>
                <c:pt idx="9">
                  <c:v>95</c:v>
                </c:pt>
                <c:pt idx="10">
                  <c:v>0</c:v>
                </c:pt>
                <c:pt idx="11">
                  <c:v>0</c:v>
                </c:pt>
                <c:pt idx="12">
                  <c:v>0</c:v>
                </c:pt>
                <c:pt idx="13">
                  <c:v>0</c:v>
                </c:pt>
                <c:pt idx="14">
                  <c:v>190</c:v>
                </c:pt>
                <c:pt idx="15">
                  <c:v>190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95</c:v>
                </c:pt>
                <c:pt idx="61">
                  <c:v>95</c:v>
                </c:pt>
                <c:pt idx="62">
                  <c:v>0</c:v>
                </c:pt>
                <c:pt idx="63">
                  <c:v>0</c:v>
                </c:pt>
                <c:pt idx="64">
                  <c:v>95</c:v>
                </c:pt>
                <c:pt idx="65">
                  <c:v>95</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190</c:v>
                </c:pt>
                <c:pt idx="95">
                  <c:v>190</c:v>
                </c:pt>
              </c:numCache>
            </c:numRef>
          </c:yVal>
          <c:smooth val="0"/>
          <c:extLst>
            <c:ext xmlns:c16="http://schemas.microsoft.com/office/drawing/2014/chart" uri="{C3380CC4-5D6E-409C-BE32-E72D297353CC}">
              <c16:uniqueId val="{00000001-E640-CE4E-AB7A-F83C9FF81C5C}"/>
            </c:ext>
          </c:extLst>
        </c:ser>
        <c:ser>
          <c:idx val="2"/>
          <c:order val="2"/>
          <c:tx>
            <c:strRef>
              <c:f>Sheet1!$D$1</c:f>
              <c:strCache>
                <c:ptCount val="1"/>
                <c:pt idx="0">
                  <c:v>Real Time Energy Sale</c:v>
                </c:pt>
              </c:strCache>
            </c:strRef>
          </c:tx>
          <c:spPr>
            <a:ln w="19050" cap="rnd">
              <a:solidFill>
                <a:schemeClr val="accent5">
                  <a:lumMod val="75000"/>
                </a:schemeClr>
              </a:solidFill>
              <a:prstDash val="sysDot"/>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Sheet1!$D$2:$D$577</c:f>
              <c:numCache>
                <c:formatCode>General</c:formatCode>
                <c:ptCount val="576"/>
                <c:pt idx="0">
                  <c:v>0</c:v>
                </c:pt>
                <c:pt idx="1">
                  <c:v>0</c:v>
                </c:pt>
                <c:pt idx="2">
                  <c:v>0</c:v>
                </c:pt>
                <c:pt idx="3">
                  <c:v>0</c:v>
                </c:pt>
                <c:pt idx="4">
                  <c:v>0</c:v>
                </c:pt>
                <c:pt idx="5">
                  <c:v>0</c:v>
                </c:pt>
                <c:pt idx="6">
                  <c:v>45.4</c:v>
                </c:pt>
                <c:pt idx="7">
                  <c:v>45.4</c:v>
                </c:pt>
                <c:pt idx="8">
                  <c:v>0</c:v>
                </c:pt>
                <c:pt idx="9">
                  <c:v>0</c:v>
                </c:pt>
                <c:pt idx="10">
                  <c:v>190</c:v>
                </c:pt>
                <c:pt idx="11">
                  <c:v>190</c:v>
                </c:pt>
                <c:pt idx="12">
                  <c:v>190</c:v>
                </c:pt>
                <c:pt idx="13">
                  <c:v>190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54.7</c:v>
                </c:pt>
                <c:pt idx="63">
                  <c:v>54.7</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60.799999999999898</c:v>
                </c:pt>
                <c:pt idx="93">
                  <c:v>60.799999999999898</c:v>
                </c:pt>
                <c:pt idx="94">
                  <c:v>0</c:v>
                </c:pt>
                <c:pt idx="95">
                  <c:v>0</c:v>
                </c:pt>
              </c:numCache>
            </c:numRef>
          </c:yVal>
          <c:smooth val="0"/>
          <c:extLst>
            <c:ext xmlns:c16="http://schemas.microsoft.com/office/drawing/2014/chart" uri="{C3380CC4-5D6E-409C-BE32-E72D297353CC}">
              <c16:uniqueId val="{00000002-E640-CE4E-AB7A-F83C9FF81C5C}"/>
            </c:ext>
          </c:extLst>
        </c:ser>
        <c:ser>
          <c:idx val="3"/>
          <c:order val="3"/>
          <c:tx>
            <c:strRef>
              <c:f>Sheet1!$E$1</c:f>
              <c:strCache>
                <c:ptCount val="1"/>
                <c:pt idx="0">
                  <c:v>Real Time Energy Purchase</c:v>
                </c:pt>
              </c:strCache>
            </c:strRef>
          </c:tx>
          <c:spPr>
            <a:ln w="19050" cap="rnd">
              <a:solidFill>
                <a:schemeClr val="accent4">
                  <a:lumMod val="50000"/>
                </a:schemeClr>
              </a:solidFill>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Sheet1!$E$2:$E$577</c:f>
              <c:numCache>
                <c:formatCode>General</c:formatCode>
                <c:ptCount val="576"/>
                <c:pt idx="0">
                  <c:v>0</c:v>
                </c:pt>
                <c:pt idx="1">
                  <c:v>0</c:v>
                </c:pt>
                <c:pt idx="2">
                  <c:v>190</c:v>
                </c:pt>
                <c:pt idx="3">
                  <c:v>190</c:v>
                </c:pt>
                <c:pt idx="4">
                  <c:v>190</c:v>
                </c:pt>
                <c:pt idx="5">
                  <c:v>190</c:v>
                </c:pt>
                <c:pt idx="6">
                  <c:v>0</c:v>
                </c:pt>
                <c:pt idx="7">
                  <c:v>0</c:v>
                </c:pt>
                <c:pt idx="8">
                  <c:v>0</c:v>
                </c:pt>
                <c:pt idx="9">
                  <c:v>0</c:v>
                </c:pt>
                <c:pt idx="10">
                  <c:v>0</c:v>
                </c:pt>
                <c:pt idx="11">
                  <c:v>0</c:v>
                </c:pt>
                <c:pt idx="12">
                  <c:v>0</c:v>
                </c:pt>
                <c:pt idx="13">
                  <c:v>0</c:v>
                </c:pt>
                <c:pt idx="14">
                  <c:v>0</c:v>
                </c:pt>
                <c:pt idx="15">
                  <c:v>0</c:v>
                </c:pt>
                <c:pt idx="16">
                  <c:v>190</c:v>
                </c:pt>
                <c:pt idx="17">
                  <c:v>190</c:v>
                </c:pt>
                <c:pt idx="18">
                  <c:v>0</c:v>
                </c:pt>
                <c:pt idx="19">
                  <c:v>0</c:v>
                </c:pt>
                <c:pt idx="20">
                  <c:v>0</c:v>
                </c:pt>
                <c:pt idx="21">
                  <c:v>0</c:v>
                </c:pt>
                <c:pt idx="22">
                  <c:v>95</c:v>
                </c:pt>
                <c:pt idx="23">
                  <c:v>95</c:v>
                </c:pt>
                <c:pt idx="24">
                  <c:v>0</c:v>
                </c:pt>
                <c:pt idx="25">
                  <c:v>0</c:v>
                </c:pt>
                <c:pt idx="26">
                  <c:v>0</c:v>
                </c:pt>
                <c:pt idx="27">
                  <c:v>0</c:v>
                </c:pt>
                <c:pt idx="28">
                  <c:v>0</c:v>
                </c:pt>
                <c:pt idx="29">
                  <c:v>0</c:v>
                </c:pt>
                <c:pt idx="30">
                  <c:v>0</c:v>
                </c:pt>
                <c:pt idx="31">
                  <c:v>0</c:v>
                </c:pt>
                <c:pt idx="32">
                  <c:v>0</c:v>
                </c:pt>
                <c:pt idx="33">
                  <c:v>0</c:v>
                </c:pt>
                <c:pt idx="34">
                  <c:v>95</c:v>
                </c:pt>
                <c:pt idx="35">
                  <c:v>95</c:v>
                </c:pt>
                <c:pt idx="36">
                  <c:v>0</c:v>
                </c:pt>
                <c:pt idx="37">
                  <c:v>0</c:v>
                </c:pt>
                <c:pt idx="38">
                  <c:v>0</c:v>
                </c:pt>
                <c:pt idx="39">
                  <c:v>0</c:v>
                </c:pt>
                <c:pt idx="40">
                  <c:v>0</c:v>
                </c:pt>
                <c:pt idx="41">
                  <c:v>0</c:v>
                </c:pt>
                <c:pt idx="42">
                  <c:v>13.6</c:v>
                </c:pt>
                <c:pt idx="43">
                  <c:v>13.6</c:v>
                </c:pt>
                <c:pt idx="44">
                  <c:v>0</c:v>
                </c:pt>
                <c:pt idx="45">
                  <c:v>0</c:v>
                </c:pt>
                <c:pt idx="46">
                  <c:v>0</c:v>
                </c:pt>
                <c:pt idx="47">
                  <c:v>0</c:v>
                </c:pt>
                <c:pt idx="48">
                  <c:v>0</c:v>
                </c:pt>
                <c:pt idx="49">
                  <c:v>0</c:v>
                </c:pt>
                <c:pt idx="50">
                  <c:v>0</c:v>
                </c:pt>
                <c:pt idx="51">
                  <c:v>0</c:v>
                </c:pt>
                <c:pt idx="52">
                  <c:v>0</c:v>
                </c:pt>
                <c:pt idx="53">
                  <c:v>0</c:v>
                </c:pt>
                <c:pt idx="54">
                  <c:v>187.8</c:v>
                </c:pt>
                <c:pt idx="55">
                  <c:v>187.8</c:v>
                </c:pt>
                <c:pt idx="56">
                  <c:v>94.9</c:v>
                </c:pt>
                <c:pt idx="57">
                  <c:v>94.9</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95</c:v>
                </c:pt>
                <c:pt idx="83">
                  <c:v>95</c:v>
                </c:pt>
                <c:pt idx="84">
                  <c:v>0</c:v>
                </c:pt>
                <c:pt idx="85">
                  <c:v>0</c:v>
                </c:pt>
                <c:pt idx="86">
                  <c:v>0</c:v>
                </c:pt>
                <c:pt idx="87">
                  <c:v>0</c:v>
                </c:pt>
                <c:pt idx="88">
                  <c:v>0</c:v>
                </c:pt>
                <c:pt idx="89">
                  <c:v>0</c:v>
                </c:pt>
                <c:pt idx="90">
                  <c:v>0</c:v>
                </c:pt>
                <c:pt idx="91">
                  <c:v>0</c:v>
                </c:pt>
                <c:pt idx="92">
                  <c:v>0</c:v>
                </c:pt>
                <c:pt idx="93">
                  <c:v>0</c:v>
                </c:pt>
                <c:pt idx="94">
                  <c:v>0</c:v>
                </c:pt>
                <c:pt idx="95">
                  <c:v>0</c:v>
                </c:pt>
              </c:numCache>
            </c:numRef>
          </c:yVal>
          <c:smooth val="0"/>
          <c:extLst>
            <c:ext xmlns:c16="http://schemas.microsoft.com/office/drawing/2014/chart" uri="{C3380CC4-5D6E-409C-BE32-E72D297353CC}">
              <c16:uniqueId val="{00000003-E640-CE4E-AB7A-F83C9FF81C5C}"/>
            </c:ext>
          </c:extLst>
        </c:ser>
        <c:dLbls>
          <c:showLegendKey val="0"/>
          <c:showVal val="0"/>
          <c:showCatName val="0"/>
          <c:showSerName val="0"/>
          <c:showPercent val="0"/>
          <c:showBubbleSize val="0"/>
        </c:dLbls>
        <c:axId val="203419423"/>
        <c:axId val="203127951"/>
      </c:scatterChart>
      <c:valAx>
        <c:axId val="203419423"/>
        <c:scaling>
          <c:orientation val="minMax"/>
          <c:max val="44794"/>
          <c:min val="44792"/>
        </c:scaling>
        <c:delete val="0"/>
        <c:axPos val="b"/>
        <c:majorGridlines>
          <c:spPr>
            <a:ln w="9525" cap="flat" cmpd="sng" algn="ctr">
              <a:solidFill>
                <a:schemeClr val="bg1">
                  <a:lumMod val="85000"/>
                </a:schemeClr>
              </a:solidFill>
              <a:round/>
            </a:ln>
            <a:effectLst/>
          </c:spPr>
        </c:majorGridlines>
        <c:numFmt formatCode="m/d/yy\ h:mm;@"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203127951"/>
        <c:crosses val="autoZero"/>
        <c:crossBetween val="midCat"/>
        <c:majorUnit val="1.5"/>
      </c:valAx>
      <c:valAx>
        <c:axId val="203127951"/>
        <c:scaling>
          <c:orientation val="minMax"/>
          <c:max val="3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r>
                  <a:rPr lang="en-US">
                    <a:solidFill>
                      <a:srgbClr val="000000"/>
                    </a:solidFill>
                  </a:rPr>
                  <a:t>Award (MW)</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203419423"/>
        <c:crosses val="autoZero"/>
        <c:crossBetween val="midCat"/>
      </c:valAx>
      <c:spPr>
        <a:noFill/>
        <a:ln>
          <a:noFill/>
        </a:ln>
        <a:effectLst/>
      </c:spPr>
    </c:plotArea>
    <c:legend>
      <c:legendPos val="r"/>
      <c:layout>
        <c:manualLayout>
          <c:xMode val="edge"/>
          <c:yMode val="edge"/>
          <c:x val="0.1319752099040567"/>
          <c:y val="6.9820321742383645E-2"/>
          <c:w val="0.81809488292400923"/>
          <c:h val="0.15288672569197534"/>
        </c:manualLayout>
      </c:layout>
      <c:overlay val="0"/>
      <c:spPr>
        <a:noFill/>
        <a:ln>
          <a:noFill/>
        </a:ln>
        <a:effectLst/>
      </c:spPr>
      <c:txPr>
        <a:bodyPr rot="0" spcFirstLastPara="1" vertOverflow="ellipsis" vert="horz" wrap="square" anchor="ctr" anchorCtr="1"/>
        <a:lstStyle/>
        <a:p>
          <a:pPr>
            <a:defRPr sz="1200" b="0" i="0" u="none" strike="noStrike" kern="1200" baseline="0">
              <a:solidFill>
                <a:srgbClr val="000000"/>
              </a:solidFill>
              <a:latin typeface="+mn-lt"/>
              <a:ea typeface="+mn-ea"/>
              <a:cs typeface="+mn-cs"/>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8196876975105067"/>
          <c:y val="6.094837091011486E-2"/>
          <c:w val="0.76445159101733451"/>
          <c:h val="0.75809416080856262"/>
        </c:manualLayout>
      </c:layout>
      <c:scatterChart>
        <c:scatterStyle val="lineMarker"/>
        <c:varyColors val="0"/>
        <c:ser>
          <c:idx val="4"/>
          <c:order val="0"/>
          <c:tx>
            <c:strRef>
              <c:f>Sheet1!$F$1</c:f>
              <c:strCache>
                <c:ptCount val="1"/>
                <c:pt idx="0">
                  <c:v>Regulation Up (Load)</c:v>
                </c:pt>
              </c:strCache>
            </c:strRef>
          </c:tx>
          <c:spPr>
            <a:ln w="19050" cap="rnd">
              <a:solidFill>
                <a:schemeClr val="accent2">
                  <a:lumMod val="50000"/>
                </a:schemeClr>
              </a:solidFill>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Sheet1!$F$2:$F$577</c:f>
              <c:numCache>
                <c:formatCode>General</c:formatCode>
                <c:ptCount val="576"/>
                <c:pt idx="0">
                  <c:v>0</c:v>
                </c:pt>
                <c:pt idx="1">
                  <c:v>0</c:v>
                </c:pt>
                <c:pt idx="2">
                  <c:v>0</c:v>
                </c:pt>
                <c:pt idx="3">
                  <c:v>0</c:v>
                </c:pt>
                <c:pt idx="4">
                  <c:v>0</c:v>
                </c:pt>
                <c:pt idx="5">
                  <c:v>0</c:v>
                </c:pt>
                <c:pt idx="6">
                  <c:v>0</c:v>
                </c:pt>
                <c:pt idx="7">
                  <c:v>0</c:v>
                </c:pt>
                <c:pt idx="8">
                  <c:v>95</c:v>
                </c:pt>
                <c:pt idx="9">
                  <c:v>95</c:v>
                </c:pt>
                <c:pt idx="10">
                  <c:v>0</c:v>
                </c:pt>
                <c:pt idx="11">
                  <c:v>0</c:v>
                </c:pt>
                <c:pt idx="12">
                  <c:v>0</c:v>
                </c:pt>
                <c:pt idx="13">
                  <c:v>0</c:v>
                </c:pt>
                <c:pt idx="14">
                  <c:v>0</c:v>
                </c:pt>
                <c:pt idx="15">
                  <c:v>0</c:v>
                </c:pt>
                <c:pt idx="16">
                  <c:v>0</c:v>
                </c:pt>
                <c:pt idx="17">
                  <c:v>0</c:v>
                </c:pt>
                <c:pt idx="18">
                  <c:v>0</c:v>
                </c:pt>
                <c:pt idx="19">
                  <c:v>0</c:v>
                </c:pt>
                <c:pt idx="20">
                  <c:v>0</c:v>
                </c:pt>
                <c:pt idx="21">
                  <c:v>0</c:v>
                </c:pt>
                <c:pt idx="22">
                  <c:v>95</c:v>
                </c:pt>
                <c:pt idx="23">
                  <c:v>95</c:v>
                </c:pt>
                <c:pt idx="24">
                  <c:v>0</c:v>
                </c:pt>
                <c:pt idx="25">
                  <c:v>0</c:v>
                </c:pt>
                <c:pt idx="26">
                  <c:v>0</c:v>
                </c:pt>
                <c:pt idx="27">
                  <c:v>0</c:v>
                </c:pt>
                <c:pt idx="28">
                  <c:v>0</c:v>
                </c:pt>
                <c:pt idx="29">
                  <c:v>0</c:v>
                </c:pt>
                <c:pt idx="30">
                  <c:v>0</c:v>
                </c:pt>
                <c:pt idx="31">
                  <c:v>0</c:v>
                </c:pt>
                <c:pt idx="32">
                  <c:v>0</c:v>
                </c:pt>
                <c:pt idx="33">
                  <c:v>0</c:v>
                </c:pt>
                <c:pt idx="34">
                  <c:v>56.9</c:v>
                </c:pt>
                <c:pt idx="35">
                  <c:v>56.9</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2.1</c:v>
                </c:pt>
                <c:pt idx="55">
                  <c:v>2.1</c:v>
                </c:pt>
                <c:pt idx="56">
                  <c:v>95</c:v>
                </c:pt>
                <c:pt idx="57">
                  <c:v>95</c:v>
                </c:pt>
                <c:pt idx="58">
                  <c:v>0</c:v>
                </c:pt>
                <c:pt idx="59">
                  <c:v>0</c:v>
                </c:pt>
                <c:pt idx="60">
                  <c:v>95</c:v>
                </c:pt>
                <c:pt idx="61">
                  <c:v>95</c:v>
                </c:pt>
                <c:pt idx="62">
                  <c:v>0</c:v>
                </c:pt>
                <c:pt idx="63">
                  <c:v>0</c:v>
                </c:pt>
                <c:pt idx="64">
                  <c:v>95</c:v>
                </c:pt>
                <c:pt idx="65">
                  <c:v>95</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57</c:v>
                </c:pt>
                <c:pt idx="83">
                  <c:v>57</c:v>
                </c:pt>
                <c:pt idx="84">
                  <c:v>0</c:v>
                </c:pt>
                <c:pt idx="85">
                  <c:v>0</c:v>
                </c:pt>
                <c:pt idx="86">
                  <c:v>0</c:v>
                </c:pt>
                <c:pt idx="87">
                  <c:v>0</c:v>
                </c:pt>
                <c:pt idx="88">
                  <c:v>0</c:v>
                </c:pt>
                <c:pt idx="89">
                  <c:v>0</c:v>
                </c:pt>
                <c:pt idx="90">
                  <c:v>0</c:v>
                </c:pt>
                <c:pt idx="91">
                  <c:v>0</c:v>
                </c:pt>
                <c:pt idx="92">
                  <c:v>0</c:v>
                </c:pt>
                <c:pt idx="93">
                  <c:v>0</c:v>
                </c:pt>
                <c:pt idx="94">
                  <c:v>0</c:v>
                </c:pt>
                <c:pt idx="95">
                  <c:v>0</c:v>
                </c:pt>
              </c:numCache>
            </c:numRef>
          </c:yVal>
          <c:smooth val="0"/>
          <c:extLst>
            <c:ext xmlns:c16="http://schemas.microsoft.com/office/drawing/2014/chart" uri="{C3380CC4-5D6E-409C-BE32-E72D297353CC}">
              <c16:uniqueId val="{00000000-E5AE-C844-BBF1-A8C11449FCB8}"/>
            </c:ext>
          </c:extLst>
        </c:ser>
        <c:ser>
          <c:idx val="5"/>
          <c:order val="1"/>
          <c:tx>
            <c:strRef>
              <c:f>Sheet1!$G$1</c:f>
              <c:strCache>
                <c:ptCount val="1"/>
                <c:pt idx="0">
                  <c:v>Regulation Up (Gen.)</c:v>
                </c:pt>
              </c:strCache>
            </c:strRef>
          </c:tx>
          <c:spPr>
            <a:ln w="19050" cap="rnd">
              <a:solidFill>
                <a:schemeClr val="accent2">
                  <a:lumMod val="50000"/>
                </a:schemeClr>
              </a:solidFill>
              <a:prstDash val="sysDot"/>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Sheet1!$G$2:$G$577</c:f>
              <c:numCache>
                <c:formatCode>General</c:formatCode>
                <c:ptCount val="576"/>
                <c:pt idx="0">
                  <c:v>0</c:v>
                </c:pt>
                <c:pt idx="1">
                  <c:v>0</c:v>
                </c:pt>
                <c:pt idx="2">
                  <c:v>0</c:v>
                </c:pt>
                <c:pt idx="3">
                  <c:v>0</c:v>
                </c:pt>
                <c:pt idx="4">
                  <c:v>0</c:v>
                </c:pt>
                <c:pt idx="5">
                  <c:v>0</c:v>
                </c:pt>
                <c:pt idx="6">
                  <c:v>144.5</c:v>
                </c:pt>
                <c:pt idx="7">
                  <c:v>144.5</c:v>
                </c:pt>
                <c:pt idx="8">
                  <c:v>0</c:v>
                </c:pt>
                <c:pt idx="9">
                  <c:v>0</c:v>
                </c:pt>
                <c:pt idx="10">
                  <c:v>0</c:v>
                </c:pt>
                <c:pt idx="11">
                  <c:v>0</c:v>
                </c:pt>
                <c:pt idx="12">
                  <c:v>0</c:v>
                </c:pt>
                <c:pt idx="13">
                  <c:v>0</c:v>
                </c:pt>
                <c:pt idx="14">
                  <c:v>0</c:v>
                </c:pt>
                <c:pt idx="15">
                  <c:v>0</c:v>
                </c:pt>
                <c:pt idx="16">
                  <c:v>0</c:v>
                </c:pt>
                <c:pt idx="17">
                  <c:v>0</c:v>
                </c:pt>
                <c:pt idx="18">
                  <c:v>190</c:v>
                </c:pt>
                <c:pt idx="19">
                  <c:v>190</c:v>
                </c:pt>
                <c:pt idx="20">
                  <c:v>190</c:v>
                </c:pt>
                <c:pt idx="21">
                  <c:v>190</c:v>
                </c:pt>
                <c:pt idx="22">
                  <c:v>0</c:v>
                </c:pt>
                <c:pt idx="23">
                  <c:v>0</c:v>
                </c:pt>
                <c:pt idx="24">
                  <c:v>190</c:v>
                </c:pt>
                <c:pt idx="25">
                  <c:v>190</c:v>
                </c:pt>
                <c:pt idx="26">
                  <c:v>190</c:v>
                </c:pt>
                <c:pt idx="27">
                  <c:v>190</c:v>
                </c:pt>
                <c:pt idx="28">
                  <c:v>190</c:v>
                </c:pt>
                <c:pt idx="29">
                  <c:v>190</c:v>
                </c:pt>
                <c:pt idx="30">
                  <c:v>0</c:v>
                </c:pt>
                <c:pt idx="31">
                  <c:v>0</c:v>
                </c:pt>
                <c:pt idx="32">
                  <c:v>74.2</c:v>
                </c:pt>
                <c:pt idx="33">
                  <c:v>74.2</c:v>
                </c:pt>
                <c:pt idx="34">
                  <c:v>0</c:v>
                </c:pt>
                <c:pt idx="35">
                  <c:v>0</c:v>
                </c:pt>
                <c:pt idx="36">
                  <c:v>190</c:v>
                </c:pt>
                <c:pt idx="37">
                  <c:v>190</c:v>
                </c:pt>
                <c:pt idx="38">
                  <c:v>58.2</c:v>
                </c:pt>
                <c:pt idx="39">
                  <c:v>58.2</c:v>
                </c:pt>
                <c:pt idx="40">
                  <c:v>0</c:v>
                </c:pt>
                <c:pt idx="41">
                  <c:v>0</c:v>
                </c:pt>
                <c:pt idx="42">
                  <c:v>0</c:v>
                </c:pt>
                <c:pt idx="43">
                  <c:v>0</c:v>
                </c:pt>
                <c:pt idx="44">
                  <c:v>0</c:v>
                </c:pt>
                <c:pt idx="45">
                  <c:v>0</c:v>
                </c:pt>
                <c:pt idx="46">
                  <c:v>0</c:v>
                </c:pt>
                <c:pt idx="47">
                  <c:v>0</c:v>
                </c:pt>
                <c:pt idx="48">
                  <c:v>153.30000000000001</c:v>
                </c:pt>
                <c:pt idx="49">
                  <c:v>153.30000000000001</c:v>
                </c:pt>
                <c:pt idx="50">
                  <c:v>190</c:v>
                </c:pt>
                <c:pt idx="51">
                  <c:v>190</c:v>
                </c:pt>
                <c:pt idx="52">
                  <c:v>0</c:v>
                </c:pt>
                <c:pt idx="53">
                  <c:v>0</c:v>
                </c:pt>
                <c:pt idx="54">
                  <c:v>0</c:v>
                </c:pt>
                <c:pt idx="55">
                  <c:v>0</c:v>
                </c:pt>
                <c:pt idx="56">
                  <c:v>0</c:v>
                </c:pt>
                <c:pt idx="57">
                  <c:v>0</c:v>
                </c:pt>
                <c:pt idx="58">
                  <c:v>190</c:v>
                </c:pt>
                <c:pt idx="59">
                  <c:v>190</c:v>
                </c:pt>
                <c:pt idx="60">
                  <c:v>0</c:v>
                </c:pt>
                <c:pt idx="61">
                  <c:v>0</c:v>
                </c:pt>
                <c:pt idx="62">
                  <c:v>135.19999999999999</c:v>
                </c:pt>
                <c:pt idx="63">
                  <c:v>135.19999999999999</c:v>
                </c:pt>
                <c:pt idx="64">
                  <c:v>0</c:v>
                </c:pt>
                <c:pt idx="65">
                  <c:v>0</c:v>
                </c:pt>
                <c:pt idx="66">
                  <c:v>190</c:v>
                </c:pt>
                <c:pt idx="67">
                  <c:v>190</c:v>
                </c:pt>
                <c:pt idx="68">
                  <c:v>190</c:v>
                </c:pt>
                <c:pt idx="69">
                  <c:v>190</c:v>
                </c:pt>
                <c:pt idx="70">
                  <c:v>190</c:v>
                </c:pt>
                <c:pt idx="71">
                  <c:v>190</c:v>
                </c:pt>
                <c:pt idx="72">
                  <c:v>190</c:v>
                </c:pt>
                <c:pt idx="73">
                  <c:v>190</c:v>
                </c:pt>
                <c:pt idx="74">
                  <c:v>0</c:v>
                </c:pt>
                <c:pt idx="75">
                  <c:v>0</c:v>
                </c:pt>
                <c:pt idx="76">
                  <c:v>0</c:v>
                </c:pt>
                <c:pt idx="77">
                  <c:v>0</c:v>
                </c:pt>
                <c:pt idx="78">
                  <c:v>0</c:v>
                </c:pt>
                <c:pt idx="79">
                  <c:v>0</c:v>
                </c:pt>
                <c:pt idx="80">
                  <c:v>190</c:v>
                </c:pt>
                <c:pt idx="81">
                  <c:v>190</c:v>
                </c:pt>
                <c:pt idx="82">
                  <c:v>0</c:v>
                </c:pt>
                <c:pt idx="83">
                  <c:v>0</c:v>
                </c:pt>
                <c:pt idx="84">
                  <c:v>190</c:v>
                </c:pt>
                <c:pt idx="85">
                  <c:v>190</c:v>
                </c:pt>
                <c:pt idx="86">
                  <c:v>152</c:v>
                </c:pt>
                <c:pt idx="87">
                  <c:v>152</c:v>
                </c:pt>
                <c:pt idx="88">
                  <c:v>0</c:v>
                </c:pt>
                <c:pt idx="89">
                  <c:v>0</c:v>
                </c:pt>
                <c:pt idx="90">
                  <c:v>0</c:v>
                </c:pt>
                <c:pt idx="91">
                  <c:v>0</c:v>
                </c:pt>
                <c:pt idx="92">
                  <c:v>129.19999999999999</c:v>
                </c:pt>
                <c:pt idx="93">
                  <c:v>129.19999999999999</c:v>
                </c:pt>
                <c:pt idx="94">
                  <c:v>0</c:v>
                </c:pt>
                <c:pt idx="95">
                  <c:v>0</c:v>
                </c:pt>
              </c:numCache>
            </c:numRef>
          </c:yVal>
          <c:smooth val="0"/>
          <c:extLst>
            <c:ext xmlns:c16="http://schemas.microsoft.com/office/drawing/2014/chart" uri="{C3380CC4-5D6E-409C-BE32-E72D297353CC}">
              <c16:uniqueId val="{00000001-E5AE-C844-BBF1-A8C11449FCB8}"/>
            </c:ext>
          </c:extLst>
        </c:ser>
        <c:ser>
          <c:idx val="6"/>
          <c:order val="2"/>
          <c:tx>
            <c:strRef>
              <c:f>Sheet1!$H$1</c:f>
              <c:strCache>
                <c:ptCount val="1"/>
                <c:pt idx="0">
                  <c:v>Regulation Down (Load)</c:v>
                </c:pt>
              </c:strCache>
            </c:strRef>
          </c:tx>
          <c:spPr>
            <a:ln w="19050" cap="rnd">
              <a:solidFill>
                <a:schemeClr val="accent4">
                  <a:lumMod val="75000"/>
                </a:schemeClr>
              </a:solidFill>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Sheet1!$H$2:$H$577</c:f>
              <c:numCache>
                <c:formatCode>General</c:formatCode>
                <c:ptCount val="57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190</c:v>
                </c:pt>
                <c:pt idx="41">
                  <c:v>190</c:v>
                </c:pt>
                <c:pt idx="42">
                  <c:v>176.3</c:v>
                </c:pt>
                <c:pt idx="43">
                  <c:v>176.3</c:v>
                </c:pt>
                <c:pt idx="44">
                  <c:v>0</c:v>
                </c:pt>
                <c:pt idx="45">
                  <c:v>0</c:v>
                </c:pt>
                <c:pt idx="46">
                  <c:v>190</c:v>
                </c:pt>
                <c:pt idx="47">
                  <c:v>190</c:v>
                </c:pt>
                <c:pt idx="48">
                  <c:v>0</c:v>
                </c:pt>
                <c:pt idx="49">
                  <c:v>0</c:v>
                </c:pt>
                <c:pt idx="50">
                  <c:v>0</c:v>
                </c:pt>
                <c:pt idx="51">
                  <c:v>0</c:v>
                </c:pt>
                <c:pt idx="52">
                  <c:v>190</c:v>
                </c:pt>
                <c:pt idx="53">
                  <c:v>190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190</c:v>
                </c:pt>
                <c:pt idx="75">
                  <c:v>190</c:v>
                </c:pt>
                <c:pt idx="76">
                  <c:v>0</c:v>
                </c:pt>
                <c:pt idx="77">
                  <c:v>0</c:v>
                </c:pt>
                <c:pt idx="78">
                  <c:v>0</c:v>
                </c:pt>
                <c:pt idx="79">
                  <c:v>0</c:v>
                </c:pt>
                <c:pt idx="80">
                  <c:v>0</c:v>
                </c:pt>
                <c:pt idx="81">
                  <c:v>0</c:v>
                </c:pt>
                <c:pt idx="82">
                  <c:v>0</c:v>
                </c:pt>
                <c:pt idx="83">
                  <c:v>0</c:v>
                </c:pt>
                <c:pt idx="84">
                  <c:v>0</c:v>
                </c:pt>
                <c:pt idx="85">
                  <c:v>0</c:v>
                </c:pt>
                <c:pt idx="86">
                  <c:v>0</c:v>
                </c:pt>
                <c:pt idx="87">
                  <c:v>0</c:v>
                </c:pt>
                <c:pt idx="88">
                  <c:v>189.9</c:v>
                </c:pt>
                <c:pt idx="89">
                  <c:v>189.9</c:v>
                </c:pt>
                <c:pt idx="90">
                  <c:v>190</c:v>
                </c:pt>
                <c:pt idx="91">
                  <c:v>190</c:v>
                </c:pt>
                <c:pt idx="92">
                  <c:v>0</c:v>
                </c:pt>
                <c:pt idx="93">
                  <c:v>0</c:v>
                </c:pt>
                <c:pt idx="94">
                  <c:v>0</c:v>
                </c:pt>
                <c:pt idx="95">
                  <c:v>0</c:v>
                </c:pt>
              </c:numCache>
            </c:numRef>
          </c:yVal>
          <c:smooth val="0"/>
          <c:extLst>
            <c:ext xmlns:c16="http://schemas.microsoft.com/office/drawing/2014/chart" uri="{C3380CC4-5D6E-409C-BE32-E72D297353CC}">
              <c16:uniqueId val="{00000002-E5AE-C844-BBF1-A8C11449FCB8}"/>
            </c:ext>
          </c:extLst>
        </c:ser>
        <c:ser>
          <c:idx val="7"/>
          <c:order val="3"/>
          <c:tx>
            <c:strRef>
              <c:f>Sheet1!$I$1</c:f>
              <c:strCache>
                <c:ptCount val="1"/>
                <c:pt idx="0">
                  <c:v>Regulation Down (Gen.)</c:v>
                </c:pt>
              </c:strCache>
            </c:strRef>
          </c:tx>
          <c:spPr>
            <a:ln w="19050" cap="rnd">
              <a:solidFill>
                <a:schemeClr val="accent4">
                  <a:lumMod val="75000"/>
                </a:schemeClr>
              </a:solidFill>
              <a:prstDash val="sysDot"/>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Sheet1!$I$2:$I$577</c:f>
              <c:numCache>
                <c:formatCode>General</c:formatCode>
                <c:ptCount val="576"/>
                <c:pt idx="0">
                  <c:v>95</c:v>
                </c:pt>
                <c:pt idx="1">
                  <c:v>95</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46.8</c:v>
                </c:pt>
                <c:pt idx="39">
                  <c:v>46.8</c:v>
                </c:pt>
                <c:pt idx="40">
                  <c:v>0</c:v>
                </c:pt>
                <c:pt idx="41">
                  <c:v>0</c:v>
                </c:pt>
                <c:pt idx="42">
                  <c:v>0</c:v>
                </c:pt>
                <c:pt idx="43">
                  <c:v>0</c:v>
                </c:pt>
                <c:pt idx="44">
                  <c:v>94.9</c:v>
                </c:pt>
                <c:pt idx="45">
                  <c:v>94.9</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65.099999999999994</c:v>
                </c:pt>
                <c:pt idx="77">
                  <c:v>65.099999999999994</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numCache>
            </c:numRef>
          </c:yVal>
          <c:smooth val="0"/>
          <c:extLst>
            <c:ext xmlns:c16="http://schemas.microsoft.com/office/drawing/2014/chart" uri="{C3380CC4-5D6E-409C-BE32-E72D297353CC}">
              <c16:uniqueId val="{00000003-E5AE-C844-BBF1-A8C11449FCB8}"/>
            </c:ext>
          </c:extLst>
        </c:ser>
        <c:ser>
          <c:idx val="8"/>
          <c:order val="4"/>
          <c:tx>
            <c:strRef>
              <c:f>Sheet1!$J$1</c:f>
              <c:strCache>
                <c:ptCount val="1"/>
                <c:pt idx="0">
                  <c:v>Responsive Reserve (Load)</c:v>
                </c:pt>
              </c:strCache>
            </c:strRef>
          </c:tx>
          <c:spPr>
            <a:ln w="19050" cap="rnd">
              <a:solidFill>
                <a:srgbClr val="000000"/>
              </a:solidFill>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Sheet1!$J$2:$J$577</c:f>
              <c:numCache>
                <c:formatCode>General</c:formatCode>
                <c:ptCount val="57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38</c:v>
                </c:pt>
                <c:pt idx="35">
                  <c:v>38</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38</c:v>
                </c:pt>
                <c:pt idx="83">
                  <c:v>38</c:v>
                </c:pt>
                <c:pt idx="84">
                  <c:v>0</c:v>
                </c:pt>
                <c:pt idx="85">
                  <c:v>0</c:v>
                </c:pt>
                <c:pt idx="86">
                  <c:v>0</c:v>
                </c:pt>
                <c:pt idx="87">
                  <c:v>0</c:v>
                </c:pt>
                <c:pt idx="88">
                  <c:v>0</c:v>
                </c:pt>
                <c:pt idx="89">
                  <c:v>0</c:v>
                </c:pt>
                <c:pt idx="90">
                  <c:v>0</c:v>
                </c:pt>
                <c:pt idx="91">
                  <c:v>0</c:v>
                </c:pt>
                <c:pt idx="92">
                  <c:v>0</c:v>
                </c:pt>
                <c:pt idx="93">
                  <c:v>0</c:v>
                </c:pt>
                <c:pt idx="94">
                  <c:v>0</c:v>
                </c:pt>
                <c:pt idx="95">
                  <c:v>0</c:v>
                </c:pt>
              </c:numCache>
            </c:numRef>
          </c:yVal>
          <c:smooth val="0"/>
          <c:extLst>
            <c:ext xmlns:c16="http://schemas.microsoft.com/office/drawing/2014/chart" uri="{C3380CC4-5D6E-409C-BE32-E72D297353CC}">
              <c16:uniqueId val="{00000004-E5AE-C844-BBF1-A8C11449FCB8}"/>
            </c:ext>
          </c:extLst>
        </c:ser>
        <c:ser>
          <c:idx val="9"/>
          <c:order val="5"/>
          <c:tx>
            <c:strRef>
              <c:f>Sheet1!$K$1</c:f>
              <c:strCache>
                <c:ptCount val="1"/>
                <c:pt idx="0">
                  <c:v>Responsive Reserve (Gen.)</c:v>
                </c:pt>
              </c:strCache>
            </c:strRef>
          </c:tx>
          <c:spPr>
            <a:ln w="19050" cap="rnd">
              <a:solidFill>
                <a:srgbClr val="000000"/>
              </a:solidFill>
              <a:prstDash val="sysDot"/>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Sheet1!$K$2:$K$577</c:f>
              <c:numCache>
                <c:formatCode>General</c:formatCode>
                <c:ptCount val="576"/>
                <c:pt idx="0">
                  <c:v>0</c:v>
                </c:pt>
                <c:pt idx="1">
                  <c:v>0</c:v>
                </c:pt>
                <c:pt idx="2">
                  <c:v>38</c:v>
                </c:pt>
                <c:pt idx="3">
                  <c:v>38</c:v>
                </c:pt>
                <c:pt idx="4">
                  <c:v>38</c:v>
                </c:pt>
                <c:pt idx="5">
                  <c:v>38</c:v>
                </c:pt>
                <c:pt idx="6">
                  <c:v>0</c:v>
                </c:pt>
                <c:pt idx="7">
                  <c:v>0</c:v>
                </c:pt>
                <c:pt idx="8">
                  <c:v>38</c:v>
                </c:pt>
                <c:pt idx="9">
                  <c:v>38</c:v>
                </c:pt>
                <c:pt idx="10">
                  <c:v>0</c:v>
                </c:pt>
                <c:pt idx="11">
                  <c:v>0</c:v>
                </c:pt>
                <c:pt idx="12">
                  <c:v>0</c:v>
                </c:pt>
                <c:pt idx="13">
                  <c:v>0</c:v>
                </c:pt>
                <c:pt idx="14">
                  <c:v>38</c:v>
                </c:pt>
                <c:pt idx="15">
                  <c:v>38</c:v>
                </c:pt>
                <c:pt idx="16">
                  <c:v>38</c:v>
                </c:pt>
                <c:pt idx="17">
                  <c:v>38</c:v>
                </c:pt>
                <c:pt idx="18">
                  <c:v>0</c:v>
                </c:pt>
                <c:pt idx="19">
                  <c:v>0</c:v>
                </c:pt>
                <c:pt idx="20">
                  <c:v>0</c:v>
                </c:pt>
                <c:pt idx="21">
                  <c:v>0</c:v>
                </c:pt>
                <c:pt idx="22">
                  <c:v>38</c:v>
                </c:pt>
                <c:pt idx="23">
                  <c:v>38</c:v>
                </c:pt>
                <c:pt idx="24">
                  <c:v>0</c:v>
                </c:pt>
                <c:pt idx="25">
                  <c:v>0</c:v>
                </c:pt>
                <c:pt idx="26">
                  <c:v>0</c:v>
                </c:pt>
                <c:pt idx="27">
                  <c:v>0</c:v>
                </c:pt>
                <c:pt idx="28">
                  <c:v>0</c:v>
                </c:pt>
                <c:pt idx="29">
                  <c:v>0</c:v>
                </c:pt>
                <c:pt idx="30">
                  <c:v>0</c:v>
                </c:pt>
                <c:pt idx="31">
                  <c:v>0</c:v>
                </c:pt>
                <c:pt idx="32">
                  <c:v>0</c:v>
                </c:pt>
                <c:pt idx="33">
                  <c:v>0</c:v>
                </c:pt>
                <c:pt idx="34">
                  <c:v>38</c:v>
                </c:pt>
                <c:pt idx="35">
                  <c:v>38</c:v>
                </c:pt>
                <c:pt idx="36">
                  <c:v>0</c:v>
                </c:pt>
                <c:pt idx="37">
                  <c:v>0</c:v>
                </c:pt>
                <c:pt idx="38">
                  <c:v>38</c:v>
                </c:pt>
                <c:pt idx="39">
                  <c:v>38</c:v>
                </c:pt>
                <c:pt idx="40">
                  <c:v>38</c:v>
                </c:pt>
                <c:pt idx="41">
                  <c:v>38</c:v>
                </c:pt>
                <c:pt idx="42">
                  <c:v>38</c:v>
                </c:pt>
                <c:pt idx="43">
                  <c:v>38</c:v>
                </c:pt>
                <c:pt idx="44">
                  <c:v>0</c:v>
                </c:pt>
                <c:pt idx="45">
                  <c:v>0</c:v>
                </c:pt>
                <c:pt idx="46">
                  <c:v>38</c:v>
                </c:pt>
                <c:pt idx="47">
                  <c:v>38</c:v>
                </c:pt>
                <c:pt idx="48">
                  <c:v>36.6</c:v>
                </c:pt>
                <c:pt idx="49">
                  <c:v>36.6</c:v>
                </c:pt>
                <c:pt idx="50">
                  <c:v>0</c:v>
                </c:pt>
                <c:pt idx="51">
                  <c:v>0</c:v>
                </c:pt>
                <c:pt idx="52">
                  <c:v>38</c:v>
                </c:pt>
                <c:pt idx="53">
                  <c:v>38</c:v>
                </c:pt>
                <c:pt idx="54">
                  <c:v>38</c:v>
                </c:pt>
                <c:pt idx="55">
                  <c:v>38</c:v>
                </c:pt>
                <c:pt idx="56">
                  <c:v>38</c:v>
                </c:pt>
                <c:pt idx="57">
                  <c:v>38</c:v>
                </c:pt>
                <c:pt idx="58">
                  <c:v>0</c:v>
                </c:pt>
                <c:pt idx="59">
                  <c:v>0</c:v>
                </c:pt>
                <c:pt idx="60">
                  <c:v>38</c:v>
                </c:pt>
                <c:pt idx="61">
                  <c:v>38</c:v>
                </c:pt>
                <c:pt idx="62">
                  <c:v>0</c:v>
                </c:pt>
                <c:pt idx="63">
                  <c:v>0</c:v>
                </c:pt>
                <c:pt idx="64">
                  <c:v>38</c:v>
                </c:pt>
                <c:pt idx="65">
                  <c:v>38</c:v>
                </c:pt>
                <c:pt idx="66">
                  <c:v>0</c:v>
                </c:pt>
                <c:pt idx="67">
                  <c:v>0</c:v>
                </c:pt>
                <c:pt idx="68">
                  <c:v>0</c:v>
                </c:pt>
                <c:pt idx="69">
                  <c:v>0</c:v>
                </c:pt>
                <c:pt idx="70">
                  <c:v>0</c:v>
                </c:pt>
                <c:pt idx="71">
                  <c:v>0</c:v>
                </c:pt>
                <c:pt idx="72">
                  <c:v>0</c:v>
                </c:pt>
                <c:pt idx="73">
                  <c:v>0</c:v>
                </c:pt>
                <c:pt idx="74">
                  <c:v>38</c:v>
                </c:pt>
                <c:pt idx="75">
                  <c:v>38</c:v>
                </c:pt>
                <c:pt idx="76">
                  <c:v>0</c:v>
                </c:pt>
                <c:pt idx="77">
                  <c:v>0</c:v>
                </c:pt>
                <c:pt idx="78">
                  <c:v>0</c:v>
                </c:pt>
                <c:pt idx="79">
                  <c:v>0</c:v>
                </c:pt>
                <c:pt idx="80">
                  <c:v>0</c:v>
                </c:pt>
                <c:pt idx="81">
                  <c:v>0</c:v>
                </c:pt>
                <c:pt idx="82">
                  <c:v>38</c:v>
                </c:pt>
                <c:pt idx="83">
                  <c:v>38</c:v>
                </c:pt>
                <c:pt idx="84">
                  <c:v>0</c:v>
                </c:pt>
                <c:pt idx="85">
                  <c:v>0</c:v>
                </c:pt>
                <c:pt idx="86">
                  <c:v>38</c:v>
                </c:pt>
                <c:pt idx="87">
                  <c:v>38</c:v>
                </c:pt>
                <c:pt idx="88">
                  <c:v>38</c:v>
                </c:pt>
                <c:pt idx="89">
                  <c:v>38</c:v>
                </c:pt>
                <c:pt idx="90">
                  <c:v>38</c:v>
                </c:pt>
                <c:pt idx="91">
                  <c:v>38</c:v>
                </c:pt>
                <c:pt idx="92">
                  <c:v>0</c:v>
                </c:pt>
                <c:pt idx="93">
                  <c:v>0</c:v>
                </c:pt>
                <c:pt idx="94">
                  <c:v>38</c:v>
                </c:pt>
                <c:pt idx="95">
                  <c:v>38</c:v>
                </c:pt>
              </c:numCache>
            </c:numRef>
          </c:yVal>
          <c:smooth val="0"/>
          <c:extLst>
            <c:ext xmlns:c16="http://schemas.microsoft.com/office/drawing/2014/chart" uri="{C3380CC4-5D6E-409C-BE32-E72D297353CC}">
              <c16:uniqueId val="{00000005-E5AE-C844-BBF1-A8C11449FCB8}"/>
            </c:ext>
          </c:extLst>
        </c:ser>
        <c:dLbls>
          <c:showLegendKey val="0"/>
          <c:showVal val="0"/>
          <c:showCatName val="0"/>
          <c:showSerName val="0"/>
          <c:showPercent val="0"/>
          <c:showBubbleSize val="0"/>
        </c:dLbls>
        <c:axId val="203419423"/>
        <c:axId val="203127951"/>
      </c:scatterChart>
      <c:valAx>
        <c:axId val="203419423"/>
        <c:scaling>
          <c:orientation val="minMax"/>
          <c:max val="44794"/>
          <c:min val="44792"/>
        </c:scaling>
        <c:delete val="0"/>
        <c:axPos val="b"/>
        <c:majorGridlines>
          <c:spPr>
            <a:ln w="9525" cap="flat" cmpd="sng" algn="ctr">
              <a:solidFill>
                <a:schemeClr val="bg1">
                  <a:lumMod val="85000"/>
                </a:schemeClr>
              </a:solidFill>
              <a:round/>
            </a:ln>
            <a:effectLst/>
          </c:spPr>
        </c:majorGridlines>
        <c:numFmt formatCode="m/d/yy\ h:mm;@"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203127951"/>
        <c:crosses val="autoZero"/>
        <c:crossBetween val="midCat"/>
        <c:majorUnit val="1"/>
      </c:valAx>
      <c:valAx>
        <c:axId val="203127951"/>
        <c:scaling>
          <c:orientation val="minMax"/>
          <c:max val="4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r>
                  <a:rPr lang="en-US">
                    <a:solidFill>
                      <a:srgbClr val="000000"/>
                    </a:solidFill>
                  </a:rPr>
                  <a:t>Award (MW)</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203419423"/>
        <c:crosses val="autoZero"/>
        <c:crossBetween val="midCat"/>
      </c:valAx>
      <c:spPr>
        <a:noFill/>
        <a:ln>
          <a:noFill/>
        </a:ln>
        <a:effectLst/>
      </c:spPr>
    </c:plotArea>
    <c:legend>
      <c:legendPos val="r"/>
      <c:layout>
        <c:manualLayout>
          <c:xMode val="edge"/>
          <c:yMode val="edge"/>
          <c:x val="0.13673043915852662"/>
          <c:y val="7.4956983740406546E-2"/>
          <c:w val="0.41621435824624148"/>
          <c:h val="0.31400697467085081"/>
        </c:manualLayout>
      </c:layout>
      <c:overlay val="0"/>
      <c:spPr>
        <a:noFill/>
        <a:ln>
          <a:noFill/>
        </a:ln>
        <a:effectLst/>
      </c:spPr>
      <c:txPr>
        <a:bodyPr rot="0" spcFirstLastPara="1" vertOverflow="ellipsis" vert="horz" wrap="square" anchor="ctr" anchorCtr="1"/>
        <a:lstStyle/>
        <a:p>
          <a:pPr>
            <a:defRPr sz="1200" b="0" i="0" u="none" strike="noStrike" kern="1200" baseline="0">
              <a:solidFill>
                <a:srgbClr val="000000"/>
              </a:solidFill>
              <a:latin typeface="+mn-lt"/>
              <a:ea typeface="+mn-ea"/>
              <a:cs typeface="+mn-cs"/>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78928742554471"/>
          <c:y val="6.6305855437191683E-2"/>
          <c:w val="0.74822166276796487"/>
          <c:h val="0.8526809076102615"/>
        </c:manualLayout>
      </c:layout>
      <c:scatterChart>
        <c:scatterStyle val="lineMarker"/>
        <c:varyColors val="0"/>
        <c:ser>
          <c:idx val="0"/>
          <c:order val="0"/>
          <c:tx>
            <c:strRef>
              <c:f>Sheet1!$D$1</c:f>
              <c:strCache>
                <c:ptCount val="1"/>
                <c:pt idx="0">
                  <c:v>Energy</c:v>
                </c:pt>
              </c:strCache>
            </c:strRef>
          </c:tx>
          <c:spPr>
            <a:ln w="19050" cap="rnd">
              <a:solidFill>
                <a:srgbClr val="000000"/>
              </a:solidFill>
              <a:round/>
            </a:ln>
            <a:effectLst/>
          </c:spPr>
          <c:marker>
            <c:symbol val="none"/>
          </c:marker>
          <c:xVal>
            <c:numRef>
              <c:f>Sheet1!$A$2:$A$97</c:f>
              <c:numCache>
                <c:formatCode>m/d/yy\ h:mm;@</c:formatCode>
                <c:ptCount val="96"/>
                <c:pt idx="0">
                  <c:v>44791</c:v>
                </c:pt>
                <c:pt idx="1">
                  <c:v>44791.041655092595</c:v>
                </c:pt>
                <c:pt idx="2">
                  <c:v>44791.041666666664</c:v>
                </c:pt>
                <c:pt idx="3">
                  <c:v>44791.083321759259</c:v>
                </c:pt>
                <c:pt idx="4">
                  <c:v>44791.083333333336</c:v>
                </c:pt>
                <c:pt idx="5">
                  <c:v>44791.124988425923</c:v>
                </c:pt>
                <c:pt idx="6">
                  <c:v>44791.125</c:v>
                </c:pt>
                <c:pt idx="7">
                  <c:v>44791.166655092595</c:v>
                </c:pt>
                <c:pt idx="8">
                  <c:v>44791.166666666664</c:v>
                </c:pt>
                <c:pt idx="9">
                  <c:v>44791.208321759259</c:v>
                </c:pt>
                <c:pt idx="10">
                  <c:v>44791.208333333336</c:v>
                </c:pt>
                <c:pt idx="11">
                  <c:v>44791.249988425923</c:v>
                </c:pt>
                <c:pt idx="12">
                  <c:v>44791.25</c:v>
                </c:pt>
                <c:pt idx="13">
                  <c:v>44791.291655092595</c:v>
                </c:pt>
                <c:pt idx="14">
                  <c:v>44791.291666666664</c:v>
                </c:pt>
                <c:pt idx="15">
                  <c:v>44791.333321759259</c:v>
                </c:pt>
                <c:pt idx="16">
                  <c:v>44791.333333333336</c:v>
                </c:pt>
                <c:pt idx="17">
                  <c:v>44791.374988425923</c:v>
                </c:pt>
                <c:pt idx="18">
                  <c:v>44791.375</c:v>
                </c:pt>
                <c:pt idx="19">
                  <c:v>44791.416655092595</c:v>
                </c:pt>
                <c:pt idx="20">
                  <c:v>44791.416666666664</c:v>
                </c:pt>
                <c:pt idx="21">
                  <c:v>44791.458321759259</c:v>
                </c:pt>
                <c:pt idx="22">
                  <c:v>44791.458333333336</c:v>
                </c:pt>
                <c:pt idx="23">
                  <c:v>44791.499988425923</c:v>
                </c:pt>
                <c:pt idx="24">
                  <c:v>44791.5</c:v>
                </c:pt>
                <c:pt idx="25">
                  <c:v>44791.541655092595</c:v>
                </c:pt>
                <c:pt idx="26">
                  <c:v>44791.541666666664</c:v>
                </c:pt>
                <c:pt idx="27">
                  <c:v>44791.583321759259</c:v>
                </c:pt>
                <c:pt idx="28">
                  <c:v>44791.583333333336</c:v>
                </c:pt>
                <c:pt idx="29">
                  <c:v>44791.624988425923</c:v>
                </c:pt>
                <c:pt idx="30">
                  <c:v>44791.625</c:v>
                </c:pt>
                <c:pt idx="31">
                  <c:v>44791.666655092595</c:v>
                </c:pt>
                <c:pt idx="32">
                  <c:v>44791.666666666664</c:v>
                </c:pt>
                <c:pt idx="33">
                  <c:v>44791.708321759259</c:v>
                </c:pt>
                <c:pt idx="34">
                  <c:v>44791.708333333336</c:v>
                </c:pt>
                <c:pt idx="35">
                  <c:v>44791.749988425923</c:v>
                </c:pt>
                <c:pt idx="36">
                  <c:v>44791.75</c:v>
                </c:pt>
                <c:pt idx="37">
                  <c:v>44791.791655092595</c:v>
                </c:pt>
                <c:pt idx="38">
                  <c:v>44791.791666666664</c:v>
                </c:pt>
                <c:pt idx="39">
                  <c:v>44791.833321759259</c:v>
                </c:pt>
                <c:pt idx="40">
                  <c:v>44791.833333333336</c:v>
                </c:pt>
                <c:pt idx="41">
                  <c:v>44791.874988425923</c:v>
                </c:pt>
                <c:pt idx="42">
                  <c:v>44791.875</c:v>
                </c:pt>
                <c:pt idx="43">
                  <c:v>44791.916655092595</c:v>
                </c:pt>
                <c:pt idx="44">
                  <c:v>44791.916666666664</c:v>
                </c:pt>
                <c:pt idx="45">
                  <c:v>44791.958321759259</c:v>
                </c:pt>
                <c:pt idx="46">
                  <c:v>44791.958333333336</c:v>
                </c:pt>
                <c:pt idx="47">
                  <c:v>44791.999988425923</c:v>
                </c:pt>
                <c:pt idx="48">
                  <c:v>44792</c:v>
                </c:pt>
                <c:pt idx="49">
                  <c:v>44792.041655092595</c:v>
                </c:pt>
                <c:pt idx="50">
                  <c:v>44792.041666666664</c:v>
                </c:pt>
                <c:pt idx="51">
                  <c:v>44792.083321759259</c:v>
                </c:pt>
                <c:pt idx="52">
                  <c:v>44792.083333333336</c:v>
                </c:pt>
                <c:pt idx="53">
                  <c:v>44792.124988425923</c:v>
                </c:pt>
                <c:pt idx="54">
                  <c:v>44792.125</c:v>
                </c:pt>
                <c:pt idx="55">
                  <c:v>44792.166655092595</c:v>
                </c:pt>
                <c:pt idx="56">
                  <c:v>44792.166666666664</c:v>
                </c:pt>
                <c:pt idx="57">
                  <c:v>44792.208321759259</c:v>
                </c:pt>
                <c:pt idx="58">
                  <c:v>44792.208333333336</c:v>
                </c:pt>
                <c:pt idx="59">
                  <c:v>44792.249988425923</c:v>
                </c:pt>
                <c:pt idx="60">
                  <c:v>44792.25</c:v>
                </c:pt>
                <c:pt idx="61">
                  <c:v>44792.291655092595</c:v>
                </c:pt>
                <c:pt idx="62">
                  <c:v>44792.291666666664</c:v>
                </c:pt>
                <c:pt idx="63">
                  <c:v>44792.333321759259</c:v>
                </c:pt>
                <c:pt idx="64">
                  <c:v>44792.333333333336</c:v>
                </c:pt>
                <c:pt idx="65">
                  <c:v>44792.374988425923</c:v>
                </c:pt>
                <c:pt idx="66">
                  <c:v>44792.375</c:v>
                </c:pt>
                <c:pt idx="67">
                  <c:v>44792.416655092595</c:v>
                </c:pt>
                <c:pt idx="68">
                  <c:v>44792.416666666664</c:v>
                </c:pt>
                <c:pt idx="69">
                  <c:v>44792.458321759259</c:v>
                </c:pt>
                <c:pt idx="70">
                  <c:v>44792.458333333336</c:v>
                </c:pt>
                <c:pt idx="71">
                  <c:v>44792.499988425923</c:v>
                </c:pt>
                <c:pt idx="72">
                  <c:v>44792.5</c:v>
                </c:pt>
                <c:pt idx="73">
                  <c:v>44792.541655092595</c:v>
                </c:pt>
                <c:pt idx="74">
                  <c:v>44792.541666666664</c:v>
                </c:pt>
                <c:pt idx="75">
                  <c:v>44792.583321759259</c:v>
                </c:pt>
                <c:pt idx="76">
                  <c:v>44792.583333333336</c:v>
                </c:pt>
                <c:pt idx="77">
                  <c:v>44792.624988425923</c:v>
                </c:pt>
                <c:pt idx="78">
                  <c:v>44792.625</c:v>
                </c:pt>
                <c:pt idx="79">
                  <c:v>44792.666655092595</c:v>
                </c:pt>
                <c:pt idx="80">
                  <c:v>44792.666666666664</c:v>
                </c:pt>
                <c:pt idx="81">
                  <c:v>44792.708321759259</c:v>
                </c:pt>
                <c:pt idx="82">
                  <c:v>44792.708333333336</c:v>
                </c:pt>
                <c:pt idx="83">
                  <c:v>44792.749988425923</c:v>
                </c:pt>
                <c:pt idx="84">
                  <c:v>44792.75</c:v>
                </c:pt>
                <c:pt idx="85">
                  <c:v>44792.791655092595</c:v>
                </c:pt>
                <c:pt idx="86">
                  <c:v>44792.791666666664</c:v>
                </c:pt>
                <c:pt idx="87">
                  <c:v>44792.833321759259</c:v>
                </c:pt>
                <c:pt idx="88">
                  <c:v>44792.833333333336</c:v>
                </c:pt>
                <c:pt idx="89">
                  <c:v>44792.874988425923</c:v>
                </c:pt>
                <c:pt idx="90">
                  <c:v>44792.875</c:v>
                </c:pt>
                <c:pt idx="91">
                  <c:v>44792.916655092595</c:v>
                </c:pt>
                <c:pt idx="92">
                  <c:v>44792.916666666664</c:v>
                </c:pt>
                <c:pt idx="93">
                  <c:v>44792.958321759259</c:v>
                </c:pt>
                <c:pt idx="94">
                  <c:v>44792.958333333336</c:v>
                </c:pt>
                <c:pt idx="95">
                  <c:v>44792.999988425923</c:v>
                </c:pt>
              </c:numCache>
            </c:numRef>
          </c:xVal>
          <c:yVal>
            <c:numRef>
              <c:f>Sheet1!$D$2:$D$97</c:f>
              <c:numCache>
                <c:formatCode>General</c:formatCode>
                <c:ptCount val="96"/>
                <c:pt idx="2">
                  <c:v>0</c:v>
                </c:pt>
                <c:pt idx="4">
                  <c:v>190</c:v>
                </c:pt>
                <c:pt idx="6">
                  <c:v>380</c:v>
                </c:pt>
                <c:pt idx="8">
                  <c:v>190</c:v>
                </c:pt>
                <c:pt idx="10">
                  <c:v>380</c:v>
                </c:pt>
                <c:pt idx="12">
                  <c:v>190</c:v>
                </c:pt>
                <c:pt idx="14">
                  <c:v>0</c:v>
                </c:pt>
                <c:pt idx="16">
                  <c:v>190</c:v>
                </c:pt>
                <c:pt idx="18">
                  <c:v>380</c:v>
                </c:pt>
                <c:pt idx="20">
                  <c:v>323.21882446386002</c:v>
                </c:pt>
                <c:pt idx="22">
                  <c:v>297.24708859592602</c:v>
                </c:pt>
                <c:pt idx="24">
                  <c:v>259.87540595037899</c:v>
                </c:pt>
                <c:pt idx="26">
                  <c:v>228.50576695007101</c:v>
                </c:pt>
                <c:pt idx="28">
                  <c:v>205.77622982975001</c:v>
                </c:pt>
                <c:pt idx="30">
                  <c:v>152</c:v>
                </c:pt>
                <c:pt idx="32">
                  <c:v>0</c:v>
                </c:pt>
                <c:pt idx="34">
                  <c:v>133.79253174573199</c:v>
                </c:pt>
                <c:pt idx="36">
                  <c:v>258.24530014261597</c:v>
                </c:pt>
                <c:pt idx="38">
                  <c:v>68.245300142616301</c:v>
                </c:pt>
                <c:pt idx="40">
                  <c:v>0</c:v>
                </c:pt>
                <c:pt idx="42">
                  <c:v>11.8843937168041</c:v>
                </c:pt>
                <c:pt idx="44">
                  <c:v>67.545487723076903</c:v>
                </c:pt>
                <c:pt idx="46">
                  <c:v>0</c:v>
                </c:pt>
                <c:pt idx="48">
                  <c:v>56.033394475614998</c:v>
                </c:pt>
                <c:pt idx="50">
                  <c:v>0</c:v>
                </c:pt>
                <c:pt idx="52">
                  <c:v>190</c:v>
                </c:pt>
                <c:pt idx="54">
                  <c:v>380</c:v>
                </c:pt>
                <c:pt idx="56">
                  <c:v>316.80731291638602</c:v>
                </c:pt>
                <c:pt idx="58">
                  <c:v>380</c:v>
                </c:pt>
                <c:pt idx="60">
                  <c:v>190</c:v>
                </c:pt>
                <c:pt idx="62">
                  <c:v>0</c:v>
                </c:pt>
                <c:pt idx="64">
                  <c:v>190</c:v>
                </c:pt>
                <c:pt idx="66">
                  <c:v>380</c:v>
                </c:pt>
                <c:pt idx="68">
                  <c:v>357.10413059609198</c:v>
                </c:pt>
                <c:pt idx="70">
                  <c:v>309.94609639951102</c:v>
                </c:pt>
                <c:pt idx="72">
                  <c:v>379.201175720413</c:v>
                </c:pt>
                <c:pt idx="74">
                  <c:v>358.32237753797699</c:v>
                </c:pt>
                <c:pt idx="76">
                  <c:v>336.25781895383199</c:v>
                </c:pt>
                <c:pt idx="78">
                  <c:v>317.30922705565803</c:v>
                </c:pt>
                <c:pt idx="80">
                  <c:v>127.309227055658</c:v>
                </c:pt>
                <c:pt idx="82">
                  <c:v>0</c:v>
                </c:pt>
                <c:pt idx="84">
                  <c:v>77.703998840915702</c:v>
                </c:pt>
                <c:pt idx="86">
                  <c:v>43.542870712845399</c:v>
                </c:pt>
                <c:pt idx="88">
                  <c:v>0</c:v>
                </c:pt>
                <c:pt idx="90">
                  <c:v>33.8666478316146</c:v>
                </c:pt>
                <c:pt idx="92">
                  <c:v>80.492036313119797</c:v>
                </c:pt>
                <c:pt idx="94">
                  <c:v>0</c:v>
                </c:pt>
              </c:numCache>
            </c:numRef>
          </c:yVal>
          <c:smooth val="0"/>
          <c:extLst>
            <c:ext xmlns:c16="http://schemas.microsoft.com/office/drawing/2014/chart" uri="{C3380CC4-5D6E-409C-BE32-E72D297353CC}">
              <c16:uniqueId val="{00000000-9EC4-B34E-AD4C-711EE40B2DB6}"/>
            </c:ext>
          </c:extLst>
        </c:ser>
        <c:dLbls>
          <c:showLegendKey val="0"/>
          <c:showVal val="0"/>
          <c:showCatName val="0"/>
          <c:showSerName val="0"/>
          <c:showPercent val="0"/>
          <c:showBubbleSize val="0"/>
        </c:dLbls>
        <c:axId val="203419423"/>
        <c:axId val="203127951"/>
      </c:scatterChart>
      <c:valAx>
        <c:axId val="203419423"/>
        <c:scaling>
          <c:orientation val="minMax"/>
          <c:max val="44792.9"/>
          <c:min val="44792"/>
        </c:scaling>
        <c:delete val="1"/>
        <c:axPos val="b"/>
        <c:majorGridlines>
          <c:spPr>
            <a:ln w="9525" cap="flat" cmpd="sng" algn="ctr">
              <a:solidFill>
                <a:schemeClr val="bg1">
                  <a:lumMod val="85000"/>
                </a:schemeClr>
              </a:solidFill>
              <a:round/>
            </a:ln>
            <a:effectLst/>
          </c:spPr>
        </c:majorGridlines>
        <c:numFmt formatCode="m/d/yy\ h:mm;@" sourceLinked="1"/>
        <c:majorTickMark val="out"/>
        <c:minorTickMark val="none"/>
        <c:tickLblPos val="nextTo"/>
        <c:crossAx val="203127951"/>
        <c:crosses val="autoZero"/>
        <c:crossBetween val="midCat"/>
        <c:majorUnit val="0.25"/>
      </c:valAx>
      <c:valAx>
        <c:axId val="203127951"/>
        <c:scaling>
          <c:orientation val="minMax"/>
          <c:max val="4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sz="1200">
                    <a:solidFill>
                      <a:srgbClr val="000000"/>
                    </a:solidFill>
                    <a:latin typeface="Noto Sans" panose="020B0502040504020204" pitchFamily="34" charset="0"/>
                    <a:ea typeface="Noto Sans" panose="020B0502040504020204" pitchFamily="34" charset="0"/>
                    <a:cs typeface="Noto Sans" panose="020B0502040504020204" pitchFamily="34" charset="0"/>
                  </a:rPr>
                  <a:t>Energy (MWh)</a:t>
                </a:r>
              </a:p>
            </c:rich>
          </c:tx>
          <c:overlay val="0"/>
          <c:spPr>
            <a:noFill/>
            <a:ln>
              <a:noFill/>
            </a:ln>
            <a:effectLst/>
          </c:spPr>
          <c:txPr>
            <a:bodyPr rot="-5400000" spcFirstLastPara="1" vertOverflow="ellipsis" vert="horz" wrap="square" anchor="ctr" anchorCtr="1"/>
            <a:lstStyle/>
            <a:p>
              <a:pPr>
                <a:defRPr sz="12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chemeClr val="bg1">
            <a:lumMod val="95000"/>
          </a:schemeClr>
        </a:solidFill>
        <a:ln>
          <a:noFill/>
        </a:ln>
        <a:effectLst/>
      </c:spPr>
    </c:plotArea>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758771142780812"/>
          <c:y val="6.094837091011486E-2"/>
          <c:w val="0.80883255104556551"/>
          <c:h val="0.75809416080856262"/>
        </c:manualLayout>
      </c:layout>
      <c:scatterChart>
        <c:scatterStyle val="lineMarker"/>
        <c:varyColors val="0"/>
        <c:ser>
          <c:idx val="0"/>
          <c:order val="0"/>
          <c:tx>
            <c:strRef>
              <c:f>Sheet1!$B$1</c:f>
              <c:strCache>
                <c:ptCount val="1"/>
                <c:pt idx="0">
                  <c:v>Day Ahead Energy</c:v>
                </c:pt>
              </c:strCache>
            </c:strRef>
          </c:tx>
          <c:spPr>
            <a:ln w="19050" cap="rnd">
              <a:solidFill>
                <a:schemeClr val="tx1">
                  <a:lumMod val="60000"/>
                  <a:lumOff val="40000"/>
                  <a:alpha val="75000"/>
                </a:schemeClr>
              </a:solidFill>
              <a:round/>
            </a:ln>
            <a:effectLst/>
          </c:spPr>
          <c:marker>
            <c:symbol val="none"/>
          </c:marker>
          <c:xVal>
            <c:numRef>
              <c:f>Sheet1!$A$2:$A$1153</c:f>
              <c:numCache>
                <c:formatCode>m/d/yy\ h:mm;@</c:formatCode>
                <c:ptCount val="1152"/>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pt idx="576">
                  <c:v>44793</c:v>
                </c:pt>
                <c:pt idx="577">
                  <c:v>44793.003460648149</c:v>
                </c:pt>
                <c:pt idx="578">
                  <c:v>44793.003472222219</c:v>
                </c:pt>
                <c:pt idx="579">
                  <c:v>44793.006932870368</c:v>
                </c:pt>
                <c:pt idx="580">
                  <c:v>44793.006944444445</c:v>
                </c:pt>
                <c:pt idx="581">
                  <c:v>44793.010405092595</c:v>
                </c:pt>
                <c:pt idx="582">
                  <c:v>44793.010416666664</c:v>
                </c:pt>
                <c:pt idx="583">
                  <c:v>44793.013877314814</c:v>
                </c:pt>
                <c:pt idx="584">
                  <c:v>44793.013888888891</c:v>
                </c:pt>
                <c:pt idx="585">
                  <c:v>44793.01734953704</c:v>
                </c:pt>
                <c:pt idx="586">
                  <c:v>44793.017361111109</c:v>
                </c:pt>
                <c:pt idx="587">
                  <c:v>44793.020821759259</c:v>
                </c:pt>
                <c:pt idx="588">
                  <c:v>44793.020833333336</c:v>
                </c:pt>
                <c:pt idx="589">
                  <c:v>44793.024293981478</c:v>
                </c:pt>
                <c:pt idx="590">
                  <c:v>44793.024305555555</c:v>
                </c:pt>
                <c:pt idx="591">
                  <c:v>44793.027766203704</c:v>
                </c:pt>
                <c:pt idx="592">
                  <c:v>44793.027777777781</c:v>
                </c:pt>
                <c:pt idx="593">
                  <c:v>44793.031238425923</c:v>
                </c:pt>
                <c:pt idx="594">
                  <c:v>44793.03125</c:v>
                </c:pt>
                <c:pt idx="595">
                  <c:v>44793.034710648149</c:v>
                </c:pt>
                <c:pt idx="596">
                  <c:v>44793.034722222219</c:v>
                </c:pt>
                <c:pt idx="597">
                  <c:v>44793.038182870368</c:v>
                </c:pt>
                <c:pt idx="598">
                  <c:v>44793.038194444445</c:v>
                </c:pt>
                <c:pt idx="599">
                  <c:v>44793.041655092595</c:v>
                </c:pt>
                <c:pt idx="600">
                  <c:v>44793.041666666664</c:v>
                </c:pt>
                <c:pt idx="601">
                  <c:v>44793.045127314814</c:v>
                </c:pt>
                <c:pt idx="602">
                  <c:v>44793.045138888891</c:v>
                </c:pt>
                <c:pt idx="603">
                  <c:v>44793.04859953704</c:v>
                </c:pt>
                <c:pt idx="604">
                  <c:v>44793.048611111109</c:v>
                </c:pt>
                <c:pt idx="605">
                  <c:v>44793.052071759259</c:v>
                </c:pt>
                <c:pt idx="606">
                  <c:v>44793.052083333336</c:v>
                </c:pt>
                <c:pt idx="607">
                  <c:v>44793.055543981478</c:v>
                </c:pt>
                <c:pt idx="608">
                  <c:v>44793.055555555555</c:v>
                </c:pt>
                <c:pt idx="609">
                  <c:v>44793.059016203704</c:v>
                </c:pt>
                <c:pt idx="610">
                  <c:v>44793.059027777781</c:v>
                </c:pt>
                <c:pt idx="611">
                  <c:v>44793.062488425923</c:v>
                </c:pt>
                <c:pt idx="612">
                  <c:v>44793.0625</c:v>
                </c:pt>
                <c:pt idx="613">
                  <c:v>44793.065960648149</c:v>
                </c:pt>
                <c:pt idx="614">
                  <c:v>44793.065972222219</c:v>
                </c:pt>
                <c:pt idx="615">
                  <c:v>44793.069432870368</c:v>
                </c:pt>
                <c:pt idx="616">
                  <c:v>44793.069444444445</c:v>
                </c:pt>
                <c:pt idx="617">
                  <c:v>44793.072905092595</c:v>
                </c:pt>
                <c:pt idx="618">
                  <c:v>44793.072916666664</c:v>
                </c:pt>
                <c:pt idx="619">
                  <c:v>44793.076377314814</c:v>
                </c:pt>
                <c:pt idx="620">
                  <c:v>44793.076388888891</c:v>
                </c:pt>
                <c:pt idx="621">
                  <c:v>44793.07984953704</c:v>
                </c:pt>
                <c:pt idx="622">
                  <c:v>44793.079861111109</c:v>
                </c:pt>
                <c:pt idx="623">
                  <c:v>44793.083321759259</c:v>
                </c:pt>
                <c:pt idx="624">
                  <c:v>44793.083333333336</c:v>
                </c:pt>
                <c:pt idx="625">
                  <c:v>44793.086793981478</c:v>
                </c:pt>
                <c:pt idx="626">
                  <c:v>44793.086805555555</c:v>
                </c:pt>
                <c:pt idx="627">
                  <c:v>44793.090266203704</c:v>
                </c:pt>
                <c:pt idx="628">
                  <c:v>44793.090277777781</c:v>
                </c:pt>
                <c:pt idx="629">
                  <c:v>44793.093738425923</c:v>
                </c:pt>
                <c:pt idx="630">
                  <c:v>44793.09375</c:v>
                </c:pt>
                <c:pt idx="631">
                  <c:v>44793.097210648149</c:v>
                </c:pt>
                <c:pt idx="632">
                  <c:v>44793.097222222219</c:v>
                </c:pt>
                <c:pt idx="633">
                  <c:v>44793.100682870368</c:v>
                </c:pt>
                <c:pt idx="634">
                  <c:v>44793.100694444445</c:v>
                </c:pt>
                <c:pt idx="635">
                  <c:v>44793.104155092595</c:v>
                </c:pt>
                <c:pt idx="636">
                  <c:v>44793.104166666664</c:v>
                </c:pt>
                <c:pt idx="637">
                  <c:v>44793.107627314814</c:v>
                </c:pt>
                <c:pt idx="638">
                  <c:v>44793.107638888891</c:v>
                </c:pt>
                <c:pt idx="639">
                  <c:v>44793.11109953704</c:v>
                </c:pt>
                <c:pt idx="640">
                  <c:v>44793.111111111109</c:v>
                </c:pt>
                <c:pt idx="641">
                  <c:v>44793.114571759259</c:v>
                </c:pt>
                <c:pt idx="642">
                  <c:v>44793.114583333336</c:v>
                </c:pt>
                <c:pt idx="643">
                  <c:v>44793.118043981478</c:v>
                </c:pt>
                <c:pt idx="644">
                  <c:v>44793.118055555555</c:v>
                </c:pt>
                <c:pt idx="645">
                  <c:v>44793.121516203704</c:v>
                </c:pt>
                <c:pt idx="646">
                  <c:v>44793.121527777781</c:v>
                </c:pt>
                <c:pt idx="647">
                  <c:v>44793.124988425923</c:v>
                </c:pt>
                <c:pt idx="648">
                  <c:v>44793.125</c:v>
                </c:pt>
                <c:pt idx="649">
                  <c:v>44793.128460648149</c:v>
                </c:pt>
                <c:pt idx="650">
                  <c:v>44793.128472222219</c:v>
                </c:pt>
                <c:pt idx="651">
                  <c:v>44793.131932870368</c:v>
                </c:pt>
                <c:pt idx="652">
                  <c:v>44793.131944444445</c:v>
                </c:pt>
                <c:pt idx="653">
                  <c:v>44793.135405092595</c:v>
                </c:pt>
                <c:pt idx="654">
                  <c:v>44793.135416666664</c:v>
                </c:pt>
                <c:pt idx="655">
                  <c:v>44793.138877314814</c:v>
                </c:pt>
                <c:pt idx="656">
                  <c:v>44793.138888888891</c:v>
                </c:pt>
                <c:pt idx="657">
                  <c:v>44793.14234953704</c:v>
                </c:pt>
                <c:pt idx="658">
                  <c:v>44793.142361111109</c:v>
                </c:pt>
                <c:pt idx="659">
                  <c:v>44793.145821759259</c:v>
                </c:pt>
                <c:pt idx="660">
                  <c:v>44793.145833333336</c:v>
                </c:pt>
                <c:pt idx="661">
                  <c:v>44793.149293981478</c:v>
                </c:pt>
                <c:pt idx="662">
                  <c:v>44793.149305555555</c:v>
                </c:pt>
                <c:pt idx="663">
                  <c:v>44793.152766203704</c:v>
                </c:pt>
                <c:pt idx="664">
                  <c:v>44793.152777777781</c:v>
                </c:pt>
                <c:pt idx="665">
                  <c:v>44793.156238425923</c:v>
                </c:pt>
                <c:pt idx="666">
                  <c:v>44793.15625</c:v>
                </c:pt>
                <c:pt idx="667">
                  <c:v>44793.159710648149</c:v>
                </c:pt>
                <c:pt idx="668">
                  <c:v>44793.159722222219</c:v>
                </c:pt>
                <c:pt idx="669">
                  <c:v>44793.163182870368</c:v>
                </c:pt>
                <c:pt idx="670">
                  <c:v>44793.163194444445</c:v>
                </c:pt>
                <c:pt idx="671">
                  <c:v>44793.166655092595</c:v>
                </c:pt>
                <c:pt idx="672">
                  <c:v>44793.166666666664</c:v>
                </c:pt>
                <c:pt idx="673">
                  <c:v>44793.170127314814</c:v>
                </c:pt>
                <c:pt idx="674">
                  <c:v>44793.170138888891</c:v>
                </c:pt>
                <c:pt idx="675">
                  <c:v>44793.17359953704</c:v>
                </c:pt>
                <c:pt idx="676">
                  <c:v>44793.173611111109</c:v>
                </c:pt>
                <c:pt idx="677">
                  <c:v>44793.177071759259</c:v>
                </c:pt>
                <c:pt idx="678">
                  <c:v>44793.177083333336</c:v>
                </c:pt>
                <c:pt idx="679">
                  <c:v>44793.180543981478</c:v>
                </c:pt>
                <c:pt idx="680">
                  <c:v>44793.180555555555</c:v>
                </c:pt>
                <c:pt idx="681">
                  <c:v>44793.184016203704</c:v>
                </c:pt>
                <c:pt idx="682">
                  <c:v>44793.184027777781</c:v>
                </c:pt>
                <c:pt idx="683">
                  <c:v>44793.187488425923</c:v>
                </c:pt>
                <c:pt idx="684">
                  <c:v>44793.1875</c:v>
                </c:pt>
                <c:pt idx="685">
                  <c:v>44793.190960648149</c:v>
                </c:pt>
                <c:pt idx="686">
                  <c:v>44793.190972222219</c:v>
                </c:pt>
                <c:pt idx="687">
                  <c:v>44793.194432870368</c:v>
                </c:pt>
                <c:pt idx="688">
                  <c:v>44793.194444444445</c:v>
                </c:pt>
                <c:pt idx="689">
                  <c:v>44793.197905092595</c:v>
                </c:pt>
                <c:pt idx="690">
                  <c:v>44793.197916666664</c:v>
                </c:pt>
                <c:pt idx="691">
                  <c:v>44793.201377314814</c:v>
                </c:pt>
                <c:pt idx="692">
                  <c:v>44793.201388888891</c:v>
                </c:pt>
                <c:pt idx="693">
                  <c:v>44793.20484953704</c:v>
                </c:pt>
                <c:pt idx="694">
                  <c:v>44793.204861111109</c:v>
                </c:pt>
                <c:pt idx="695">
                  <c:v>44793.208321759259</c:v>
                </c:pt>
                <c:pt idx="696">
                  <c:v>44793.208333333336</c:v>
                </c:pt>
                <c:pt idx="697">
                  <c:v>44793.211793981478</c:v>
                </c:pt>
                <c:pt idx="698">
                  <c:v>44793.211805555555</c:v>
                </c:pt>
                <c:pt idx="699">
                  <c:v>44793.215266203704</c:v>
                </c:pt>
                <c:pt idx="700">
                  <c:v>44793.215277777781</c:v>
                </c:pt>
                <c:pt idx="701">
                  <c:v>44793.218738425923</c:v>
                </c:pt>
                <c:pt idx="702">
                  <c:v>44793.21875</c:v>
                </c:pt>
                <c:pt idx="703">
                  <c:v>44793.222210648149</c:v>
                </c:pt>
                <c:pt idx="704">
                  <c:v>44793.222222222219</c:v>
                </c:pt>
                <c:pt idx="705">
                  <c:v>44793.225682870368</c:v>
                </c:pt>
                <c:pt idx="706">
                  <c:v>44793.225694444445</c:v>
                </c:pt>
                <c:pt idx="707">
                  <c:v>44793.229155092595</c:v>
                </c:pt>
                <c:pt idx="708">
                  <c:v>44793.229166666664</c:v>
                </c:pt>
                <c:pt idx="709">
                  <c:v>44793.232627314814</c:v>
                </c:pt>
                <c:pt idx="710">
                  <c:v>44793.232638888891</c:v>
                </c:pt>
                <c:pt idx="711">
                  <c:v>44793.23609953704</c:v>
                </c:pt>
                <c:pt idx="712">
                  <c:v>44793.236111111109</c:v>
                </c:pt>
                <c:pt idx="713">
                  <c:v>44793.239571759259</c:v>
                </c:pt>
                <c:pt idx="714">
                  <c:v>44793.239583333336</c:v>
                </c:pt>
                <c:pt idx="715">
                  <c:v>44793.243043981478</c:v>
                </c:pt>
                <c:pt idx="716">
                  <c:v>44793.243055555555</c:v>
                </c:pt>
                <c:pt idx="717">
                  <c:v>44793.246516203704</c:v>
                </c:pt>
                <c:pt idx="718">
                  <c:v>44793.246527777781</c:v>
                </c:pt>
                <c:pt idx="719">
                  <c:v>44793.249988425923</c:v>
                </c:pt>
                <c:pt idx="720">
                  <c:v>44793.25</c:v>
                </c:pt>
                <c:pt idx="721">
                  <c:v>44793.253460648149</c:v>
                </c:pt>
                <c:pt idx="722">
                  <c:v>44793.253472222219</c:v>
                </c:pt>
                <c:pt idx="723">
                  <c:v>44793.256932870368</c:v>
                </c:pt>
                <c:pt idx="724">
                  <c:v>44793.256944444445</c:v>
                </c:pt>
                <c:pt idx="725">
                  <c:v>44793.260405092595</c:v>
                </c:pt>
                <c:pt idx="726">
                  <c:v>44793.260416666664</c:v>
                </c:pt>
                <c:pt idx="727">
                  <c:v>44793.263877314814</c:v>
                </c:pt>
                <c:pt idx="728">
                  <c:v>44793.263888888891</c:v>
                </c:pt>
                <c:pt idx="729">
                  <c:v>44793.26734953704</c:v>
                </c:pt>
                <c:pt idx="730">
                  <c:v>44793.267361111109</c:v>
                </c:pt>
                <c:pt idx="731">
                  <c:v>44793.270821759259</c:v>
                </c:pt>
                <c:pt idx="732">
                  <c:v>44793.270833333336</c:v>
                </c:pt>
                <c:pt idx="733">
                  <c:v>44793.274293981478</c:v>
                </c:pt>
                <c:pt idx="734">
                  <c:v>44793.274305555555</c:v>
                </c:pt>
                <c:pt idx="735">
                  <c:v>44793.277766203704</c:v>
                </c:pt>
                <c:pt idx="736">
                  <c:v>44793.277777777781</c:v>
                </c:pt>
                <c:pt idx="737">
                  <c:v>44793.281238425923</c:v>
                </c:pt>
                <c:pt idx="738">
                  <c:v>44793.28125</c:v>
                </c:pt>
                <c:pt idx="739">
                  <c:v>44793.284710648149</c:v>
                </c:pt>
                <c:pt idx="740">
                  <c:v>44793.284722222219</c:v>
                </c:pt>
                <c:pt idx="741">
                  <c:v>44793.288182870368</c:v>
                </c:pt>
                <c:pt idx="742">
                  <c:v>44793.288194444445</c:v>
                </c:pt>
                <c:pt idx="743">
                  <c:v>44793.291655092595</c:v>
                </c:pt>
                <c:pt idx="744">
                  <c:v>44793.291666666664</c:v>
                </c:pt>
                <c:pt idx="745">
                  <c:v>44793.295127314814</c:v>
                </c:pt>
                <c:pt idx="746">
                  <c:v>44793.295138888891</c:v>
                </c:pt>
                <c:pt idx="747">
                  <c:v>44793.29859953704</c:v>
                </c:pt>
                <c:pt idx="748">
                  <c:v>44793.298611111109</c:v>
                </c:pt>
                <c:pt idx="749">
                  <c:v>44793.302071759259</c:v>
                </c:pt>
                <c:pt idx="750">
                  <c:v>44793.302083333336</c:v>
                </c:pt>
                <c:pt idx="751">
                  <c:v>44793.305543981478</c:v>
                </c:pt>
                <c:pt idx="752">
                  <c:v>44793.305555555555</c:v>
                </c:pt>
                <c:pt idx="753">
                  <c:v>44793.309016203704</c:v>
                </c:pt>
                <c:pt idx="754">
                  <c:v>44793.309027777781</c:v>
                </c:pt>
                <c:pt idx="755">
                  <c:v>44793.312488425923</c:v>
                </c:pt>
                <c:pt idx="756">
                  <c:v>44793.3125</c:v>
                </c:pt>
                <c:pt idx="757">
                  <c:v>44793.315960648149</c:v>
                </c:pt>
                <c:pt idx="758">
                  <c:v>44793.315972222219</c:v>
                </c:pt>
                <c:pt idx="759">
                  <c:v>44793.319432870368</c:v>
                </c:pt>
                <c:pt idx="760">
                  <c:v>44793.319444444445</c:v>
                </c:pt>
                <c:pt idx="761">
                  <c:v>44793.322905092595</c:v>
                </c:pt>
                <c:pt idx="762">
                  <c:v>44793.322916666664</c:v>
                </c:pt>
                <c:pt idx="763">
                  <c:v>44793.326377314814</c:v>
                </c:pt>
                <c:pt idx="764">
                  <c:v>44793.326388888891</c:v>
                </c:pt>
                <c:pt idx="765">
                  <c:v>44793.32984953704</c:v>
                </c:pt>
                <c:pt idx="766">
                  <c:v>44793.329861111109</c:v>
                </c:pt>
                <c:pt idx="767">
                  <c:v>44793.333321759259</c:v>
                </c:pt>
                <c:pt idx="768">
                  <c:v>44793.333333333336</c:v>
                </c:pt>
                <c:pt idx="769">
                  <c:v>44793.336793981478</c:v>
                </c:pt>
                <c:pt idx="770">
                  <c:v>44793.336805555555</c:v>
                </c:pt>
                <c:pt idx="771">
                  <c:v>44793.340266203704</c:v>
                </c:pt>
                <c:pt idx="772">
                  <c:v>44793.340277777781</c:v>
                </c:pt>
                <c:pt idx="773">
                  <c:v>44793.343738425923</c:v>
                </c:pt>
                <c:pt idx="774">
                  <c:v>44793.34375</c:v>
                </c:pt>
                <c:pt idx="775">
                  <c:v>44793.347210648149</c:v>
                </c:pt>
                <c:pt idx="776">
                  <c:v>44793.347222222219</c:v>
                </c:pt>
                <c:pt idx="777">
                  <c:v>44793.350682870368</c:v>
                </c:pt>
                <c:pt idx="778">
                  <c:v>44793.350694444445</c:v>
                </c:pt>
                <c:pt idx="779">
                  <c:v>44793.354155092595</c:v>
                </c:pt>
                <c:pt idx="780">
                  <c:v>44793.354166666664</c:v>
                </c:pt>
                <c:pt idx="781">
                  <c:v>44793.357627314814</c:v>
                </c:pt>
                <c:pt idx="782">
                  <c:v>44793.357638888891</c:v>
                </c:pt>
                <c:pt idx="783">
                  <c:v>44793.36109953704</c:v>
                </c:pt>
                <c:pt idx="784">
                  <c:v>44793.361111111109</c:v>
                </c:pt>
                <c:pt idx="785">
                  <c:v>44793.364571759259</c:v>
                </c:pt>
                <c:pt idx="786">
                  <c:v>44793.364583333336</c:v>
                </c:pt>
                <c:pt idx="787">
                  <c:v>44793.368043981478</c:v>
                </c:pt>
                <c:pt idx="788">
                  <c:v>44793.368055555555</c:v>
                </c:pt>
                <c:pt idx="789">
                  <c:v>44793.371516203704</c:v>
                </c:pt>
                <c:pt idx="790">
                  <c:v>44793.371527777781</c:v>
                </c:pt>
                <c:pt idx="791">
                  <c:v>44793.374988425923</c:v>
                </c:pt>
                <c:pt idx="792">
                  <c:v>44793.375</c:v>
                </c:pt>
                <c:pt idx="793">
                  <c:v>44793.378460648149</c:v>
                </c:pt>
                <c:pt idx="794">
                  <c:v>44793.378472222219</c:v>
                </c:pt>
                <c:pt idx="795">
                  <c:v>44793.381932870368</c:v>
                </c:pt>
                <c:pt idx="796">
                  <c:v>44793.381944444445</c:v>
                </c:pt>
                <c:pt idx="797">
                  <c:v>44793.385405092595</c:v>
                </c:pt>
                <c:pt idx="798">
                  <c:v>44793.385416666664</c:v>
                </c:pt>
                <c:pt idx="799">
                  <c:v>44793.388877314814</c:v>
                </c:pt>
                <c:pt idx="800">
                  <c:v>44793.388888888891</c:v>
                </c:pt>
                <c:pt idx="801">
                  <c:v>44793.39234953704</c:v>
                </c:pt>
                <c:pt idx="802">
                  <c:v>44793.392361111109</c:v>
                </c:pt>
                <c:pt idx="803">
                  <c:v>44793.395821759259</c:v>
                </c:pt>
                <c:pt idx="804">
                  <c:v>44793.395833333336</c:v>
                </c:pt>
                <c:pt idx="805">
                  <c:v>44793.399293981478</c:v>
                </c:pt>
                <c:pt idx="806">
                  <c:v>44793.399305555555</c:v>
                </c:pt>
                <c:pt idx="807">
                  <c:v>44793.402766203704</c:v>
                </c:pt>
                <c:pt idx="808">
                  <c:v>44793.402777777781</c:v>
                </c:pt>
                <c:pt idx="809">
                  <c:v>44793.406238425923</c:v>
                </c:pt>
                <c:pt idx="810">
                  <c:v>44793.40625</c:v>
                </c:pt>
                <c:pt idx="811">
                  <c:v>44793.409710648149</c:v>
                </c:pt>
                <c:pt idx="812">
                  <c:v>44793.409722222219</c:v>
                </c:pt>
                <c:pt idx="813">
                  <c:v>44793.413182870368</c:v>
                </c:pt>
                <c:pt idx="814">
                  <c:v>44793.413194444445</c:v>
                </c:pt>
                <c:pt idx="815">
                  <c:v>44793.416655092595</c:v>
                </c:pt>
                <c:pt idx="816">
                  <c:v>44793.416666666664</c:v>
                </c:pt>
                <c:pt idx="817">
                  <c:v>44793.420127314814</c:v>
                </c:pt>
                <c:pt idx="818">
                  <c:v>44793.420138888891</c:v>
                </c:pt>
                <c:pt idx="819">
                  <c:v>44793.42359953704</c:v>
                </c:pt>
                <c:pt idx="820">
                  <c:v>44793.423611111109</c:v>
                </c:pt>
                <c:pt idx="821">
                  <c:v>44793.427071759259</c:v>
                </c:pt>
                <c:pt idx="822">
                  <c:v>44793.427083333336</c:v>
                </c:pt>
                <c:pt idx="823">
                  <c:v>44793.430543981478</c:v>
                </c:pt>
                <c:pt idx="824">
                  <c:v>44793.430555555555</c:v>
                </c:pt>
                <c:pt idx="825">
                  <c:v>44793.434016203704</c:v>
                </c:pt>
                <c:pt idx="826">
                  <c:v>44793.434027777781</c:v>
                </c:pt>
                <c:pt idx="827">
                  <c:v>44793.437488425923</c:v>
                </c:pt>
                <c:pt idx="828">
                  <c:v>44793.4375</c:v>
                </c:pt>
                <c:pt idx="829">
                  <c:v>44793.440960648149</c:v>
                </c:pt>
                <c:pt idx="830">
                  <c:v>44793.440972222219</c:v>
                </c:pt>
                <c:pt idx="831">
                  <c:v>44793.444432870368</c:v>
                </c:pt>
                <c:pt idx="832">
                  <c:v>44793.444444444445</c:v>
                </c:pt>
                <c:pt idx="833">
                  <c:v>44793.447905092595</c:v>
                </c:pt>
                <c:pt idx="834">
                  <c:v>44793.447916666664</c:v>
                </c:pt>
                <c:pt idx="835">
                  <c:v>44793.451377314814</c:v>
                </c:pt>
                <c:pt idx="836">
                  <c:v>44793.451388888891</c:v>
                </c:pt>
                <c:pt idx="837">
                  <c:v>44793.45484953704</c:v>
                </c:pt>
                <c:pt idx="838">
                  <c:v>44793.454861111109</c:v>
                </c:pt>
                <c:pt idx="839">
                  <c:v>44793.458321759259</c:v>
                </c:pt>
                <c:pt idx="840">
                  <c:v>44793.458333333336</c:v>
                </c:pt>
                <c:pt idx="841">
                  <c:v>44793.461793981478</c:v>
                </c:pt>
                <c:pt idx="842">
                  <c:v>44793.461805555555</c:v>
                </c:pt>
                <c:pt idx="843">
                  <c:v>44793.465266203704</c:v>
                </c:pt>
                <c:pt idx="844">
                  <c:v>44793.465277777781</c:v>
                </c:pt>
                <c:pt idx="845">
                  <c:v>44793.468738425923</c:v>
                </c:pt>
                <c:pt idx="846">
                  <c:v>44793.46875</c:v>
                </c:pt>
                <c:pt idx="847">
                  <c:v>44793.472210648149</c:v>
                </c:pt>
                <c:pt idx="848">
                  <c:v>44793.472222222219</c:v>
                </c:pt>
                <c:pt idx="849">
                  <c:v>44793.475682870368</c:v>
                </c:pt>
                <c:pt idx="850">
                  <c:v>44793.475694444445</c:v>
                </c:pt>
                <c:pt idx="851">
                  <c:v>44793.479155092595</c:v>
                </c:pt>
                <c:pt idx="852">
                  <c:v>44793.479166666664</c:v>
                </c:pt>
                <c:pt idx="853">
                  <c:v>44793.482627314814</c:v>
                </c:pt>
                <c:pt idx="854">
                  <c:v>44793.482638888891</c:v>
                </c:pt>
                <c:pt idx="855">
                  <c:v>44793.48609953704</c:v>
                </c:pt>
                <c:pt idx="856">
                  <c:v>44793.486111111109</c:v>
                </c:pt>
                <c:pt idx="857">
                  <c:v>44793.489571759259</c:v>
                </c:pt>
                <c:pt idx="858">
                  <c:v>44793.489583333336</c:v>
                </c:pt>
                <c:pt idx="859">
                  <c:v>44793.493043981478</c:v>
                </c:pt>
                <c:pt idx="860">
                  <c:v>44793.493055555555</c:v>
                </c:pt>
                <c:pt idx="861">
                  <c:v>44793.496516203704</c:v>
                </c:pt>
                <c:pt idx="862">
                  <c:v>44793.496527777781</c:v>
                </c:pt>
                <c:pt idx="863">
                  <c:v>44793.499988425923</c:v>
                </c:pt>
                <c:pt idx="864">
                  <c:v>44793.5</c:v>
                </c:pt>
                <c:pt idx="865">
                  <c:v>44793.503460648149</c:v>
                </c:pt>
                <c:pt idx="866">
                  <c:v>44793.503472222219</c:v>
                </c:pt>
                <c:pt idx="867">
                  <c:v>44793.506932870368</c:v>
                </c:pt>
                <c:pt idx="868">
                  <c:v>44793.506944444445</c:v>
                </c:pt>
                <c:pt idx="869">
                  <c:v>44793.510405092595</c:v>
                </c:pt>
                <c:pt idx="870">
                  <c:v>44793.510416666664</c:v>
                </c:pt>
                <c:pt idx="871">
                  <c:v>44793.513877314814</c:v>
                </c:pt>
                <c:pt idx="872">
                  <c:v>44793.513888888891</c:v>
                </c:pt>
                <c:pt idx="873">
                  <c:v>44793.51734953704</c:v>
                </c:pt>
                <c:pt idx="874">
                  <c:v>44793.517361111109</c:v>
                </c:pt>
                <c:pt idx="875">
                  <c:v>44793.520821759259</c:v>
                </c:pt>
                <c:pt idx="876">
                  <c:v>44793.520833333336</c:v>
                </c:pt>
                <c:pt idx="877">
                  <c:v>44793.524293981478</c:v>
                </c:pt>
                <c:pt idx="878">
                  <c:v>44793.524305555555</c:v>
                </c:pt>
                <c:pt idx="879">
                  <c:v>44793.527766203704</c:v>
                </c:pt>
                <c:pt idx="880">
                  <c:v>44793.527777777781</c:v>
                </c:pt>
                <c:pt idx="881">
                  <c:v>44793.531238425923</c:v>
                </c:pt>
                <c:pt idx="882">
                  <c:v>44793.53125</c:v>
                </c:pt>
                <c:pt idx="883">
                  <c:v>44793.534710648149</c:v>
                </c:pt>
                <c:pt idx="884">
                  <c:v>44793.534722222219</c:v>
                </c:pt>
                <c:pt idx="885">
                  <c:v>44793.538182870368</c:v>
                </c:pt>
                <c:pt idx="886">
                  <c:v>44793.538194444445</c:v>
                </c:pt>
                <c:pt idx="887">
                  <c:v>44793.541655092595</c:v>
                </c:pt>
                <c:pt idx="888">
                  <c:v>44793.541666666664</c:v>
                </c:pt>
                <c:pt idx="889">
                  <c:v>44793.545127314814</c:v>
                </c:pt>
                <c:pt idx="890">
                  <c:v>44793.545138888891</c:v>
                </c:pt>
                <c:pt idx="891">
                  <c:v>44793.54859953704</c:v>
                </c:pt>
                <c:pt idx="892">
                  <c:v>44793.548611111109</c:v>
                </c:pt>
                <c:pt idx="893">
                  <c:v>44793.552071759259</c:v>
                </c:pt>
                <c:pt idx="894">
                  <c:v>44793.552083333336</c:v>
                </c:pt>
                <c:pt idx="895">
                  <c:v>44793.555543981478</c:v>
                </c:pt>
                <c:pt idx="896">
                  <c:v>44793.555555555555</c:v>
                </c:pt>
                <c:pt idx="897">
                  <c:v>44793.559016203704</c:v>
                </c:pt>
                <c:pt idx="898">
                  <c:v>44793.559027777781</c:v>
                </c:pt>
                <c:pt idx="899">
                  <c:v>44793.562488425923</c:v>
                </c:pt>
                <c:pt idx="900">
                  <c:v>44793.5625</c:v>
                </c:pt>
                <c:pt idx="901">
                  <c:v>44793.565960648149</c:v>
                </c:pt>
                <c:pt idx="902">
                  <c:v>44793.565972222219</c:v>
                </c:pt>
                <c:pt idx="903">
                  <c:v>44793.569432870368</c:v>
                </c:pt>
                <c:pt idx="904">
                  <c:v>44793.569444444445</c:v>
                </c:pt>
                <c:pt idx="905">
                  <c:v>44793.572905092595</c:v>
                </c:pt>
                <c:pt idx="906">
                  <c:v>44793.572916666664</c:v>
                </c:pt>
                <c:pt idx="907">
                  <c:v>44793.576377314814</c:v>
                </c:pt>
                <c:pt idx="908">
                  <c:v>44793.576388888891</c:v>
                </c:pt>
                <c:pt idx="909">
                  <c:v>44793.57984953704</c:v>
                </c:pt>
                <c:pt idx="910">
                  <c:v>44793.579861111109</c:v>
                </c:pt>
                <c:pt idx="911">
                  <c:v>44793.583321759259</c:v>
                </c:pt>
                <c:pt idx="912">
                  <c:v>44793.583333333336</c:v>
                </c:pt>
                <c:pt idx="913">
                  <c:v>44793.586793981478</c:v>
                </c:pt>
                <c:pt idx="914">
                  <c:v>44793.586805555555</c:v>
                </c:pt>
                <c:pt idx="915">
                  <c:v>44793.590266203704</c:v>
                </c:pt>
                <c:pt idx="916">
                  <c:v>44793.590277777781</c:v>
                </c:pt>
                <c:pt idx="917">
                  <c:v>44793.593738425923</c:v>
                </c:pt>
                <c:pt idx="918">
                  <c:v>44793.59375</c:v>
                </c:pt>
                <c:pt idx="919">
                  <c:v>44793.597210648149</c:v>
                </c:pt>
                <c:pt idx="920">
                  <c:v>44793.597222222219</c:v>
                </c:pt>
                <c:pt idx="921">
                  <c:v>44793.600682870368</c:v>
                </c:pt>
                <c:pt idx="922">
                  <c:v>44793.600694444445</c:v>
                </c:pt>
                <c:pt idx="923">
                  <c:v>44793.604155092595</c:v>
                </c:pt>
                <c:pt idx="924">
                  <c:v>44793.604166666664</c:v>
                </c:pt>
                <c:pt idx="925">
                  <c:v>44793.607627314814</c:v>
                </c:pt>
                <c:pt idx="926">
                  <c:v>44793.607638888891</c:v>
                </c:pt>
                <c:pt idx="927">
                  <c:v>44793.61109953704</c:v>
                </c:pt>
                <c:pt idx="928">
                  <c:v>44793.611111111109</c:v>
                </c:pt>
                <c:pt idx="929">
                  <c:v>44793.614571759259</c:v>
                </c:pt>
                <c:pt idx="930">
                  <c:v>44793.614583333336</c:v>
                </c:pt>
                <c:pt idx="931">
                  <c:v>44793.618043981478</c:v>
                </c:pt>
                <c:pt idx="932">
                  <c:v>44793.618055555555</c:v>
                </c:pt>
                <c:pt idx="933">
                  <c:v>44793.621516203704</c:v>
                </c:pt>
                <c:pt idx="934">
                  <c:v>44793.621527777781</c:v>
                </c:pt>
                <c:pt idx="935">
                  <c:v>44793.624988425923</c:v>
                </c:pt>
                <c:pt idx="936">
                  <c:v>44793.625</c:v>
                </c:pt>
                <c:pt idx="937">
                  <c:v>44793.628460648149</c:v>
                </c:pt>
                <c:pt idx="938">
                  <c:v>44793.628472222219</c:v>
                </c:pt>
                <c:pt idx="939">
                  <c:v>44793.631932870368</c:v>
                </c:pt>
                <c:pt idx="940">
                  <c:v>44793.631944444445</c:v>
                </c:pt>
                <c:pt idx="941">
                  <c:v>44793.635405092595</c:v>
                </c:pt>
                <c:pt idx="942">
                  <c:v>44793.635416666664</c:v>
                </c:pt>
                <c:pt idx="943">
                  <c:v>44793.638877314814</c:v>
                </c:pt>
                <c:pt idx="944">
                  <c:v>44793.638888888891</c:v>
                </c:pt>
                <c:pt idx="945">
                  <c:v>44793.64234953704</c:v>
                </c:pt>
                <c:pt idx="946">
                  <c:v>44793.642361111109</c:v>
                </c:pt>
                <c:pt idx="947">
                  <c:v>44793.645821759259</c:v>
                </c:pt>
                <c:pt idx="948">
                  <c:v>44793.645833333336</c:v>
                </c:pt>
                <c:pt idx="949">
                  <c:v>44793.649293981478</c:v>
                </c:pt>
                <c:pt idx="950">
                  <c:v>44793.649305555555</c:v>
                </c:pt>
                <c:pt idx="951">
                  <c:v>44793.652766203704</c:v>
                </c:pt>
                <c:pt idx="952">
                  <c:v>44793.652777777781</c:v>
                </c:pt>
                <c:pt idx="953">
                  <c:v>44793.656238425923</c:v>
                </c:pt>
                <c:pt idx="954">
                  <c:v>44793.65625</c:v>
                </c:pt>
                <c:pt idx="955">
                  <c:v>44793.659710648149</c:v>
                </c:pt>
                <c:pt idx="956">
                  <c:v>44793.659722222219</c:v>
                </c:pt>
                <c:pt idx="957">
                  <c:v>44793.663182870368</c:v>
                </c:pt>
                <c:pt idx="958">
                  <c:v>44793.663194444445</c:v>
                </c:pt>
                <c:pt idx="959">
                  <c:v>44793.666655092595</c:v>
                </c:pt>
                <c:pt idx="960">
                  <c:v>44793.666666666664</c:v>
                </c:pt>
                <c:pt idx="961">
                  <c:v>44793.670127314814</c:v>
                </c:pt>
                <c:pt idx="962">
                  <c:v>44793.670138888891</c:v>
                </c:pt>
                <c:pt idx="963">
                  <c:v>44793.67359953704</c:v>
                </c:pt>
                <c:pt idx="964">
                  <c:v>44793.673611111109</c:v>
                </c:pt>
                <c:pt idx="965">
                  <c:v>44793.677071759259</c:v>
                </c:pt>
                <c:pt idx="966">
                  <c:v>44793.677083333336</c:v>
                </c:pt>
                <c:pt idx="967">
                  <c:v>44793.680543981478</c:v>
                </c:pt>
                <c:pt idx="968">
                  <c:v>44793.680555555555</c:v>
                </c:pt>
                <c:pt idx="969">
                  <c:v>44793.684016203704</c:v>
                </c:pt>
                <c:pt idx="970">
                  <c:v>44793.684027777781</c:v>
                </c:pt>
                <c:pt idx="971">
                  <c:v>44793.687488425923</c:v>
                </c:pt>
                <c:pt idx="972">
                  <c:v>44793.6875</c:v>
                </c:pt>
                <c:pt idx="973">
                  <c:v>44793.690960648149</c:v>
                </c:pt>
                <c:pt idx="974">
                  <c:v>44793.690972222219</c:v>
                </c:pt>
                <c:pt idx="975">
                  <c:v>44793.694432870368</c:v>
                </c:pt>
                <c:pt idx="976">
                  <c:v>44793.694444444445</c:v>
                </c:pt>
                <c:pt idx="977">
                  <c:v>44793.697905092595</c:v>
                </c:pt>
                <c:pt idx="978">
                  <c:v>44793.697916666664</c:v>
                </c:pt>
                <c:pt idx="979">
                  <c:v>44793.701377314814</c:v>
                </c:pt>
                <c:pt idx="980">
                  <c:v>44793.701388888891</c:v>
                </c:pt>
                <c:pt idx="981">
                  <c:v>44793.70484953704</c:v>
                </c:pt>
                <c:pt idx="982">
                  <c:v>44793.704861111109</c:v>
                </c:pt>
                <c:pt idx="983">
                  <c:v>44793.708321759259</c:v>
                </c:pt>
                <c:pt idx="984">
                  <c:v>44793.708333333336</c:v>
                </c:pt>
                <c:pt idx="985">
                  <c:v>44793.711793981478</c:v>
                </c:pt>
                <c:pt idx="986">
                  <c:v>44793.711805555555</c:v>
                </c:pt>
                <c:pt idx="987">
                  <c:v>44793.715266203704</c:v>
                </c:pt>
                <c:pt idx="988">
                  <c:v>44793.715277777781</c:v>
                </c:pt>
                <c:pt idx="989">
                  <c:v>44793.718738425923</c:v>
                </c:pt>
                <c:pt idx="990">
                  <c:v>44793.71875</c:v>
                </c:pt>
                <c:pt idx="991">
                  <c:v>44793.722210648149</c:v>
                </c:pt>
                <c:pt idx="992">
                  <c:v>44793.722222222219</c:v>
                </c:pt>
                <c:pt idx="993">
                  <c:v>44793.725682870368</c:v>
                </c:pt>
                <c:pt idx="994">
                  <c:v>44793.725694444445</c:v>
                </c:pt>
                <c:pt idx="995">
                  <c:v>44793.729155092595</c:v>
                </c:pt>
                <c:pt idx="996">
                  <c:v>44793.729166666664</c:v>
                </c:pt>
                <c:pt idx="997">
                  <c:v>44793.732627314814</c:v>
                </c:pt>
                <c:pt idx="998">
                  <c:v>44793.732638888891</c:v>
                </c:pt>
                <c:pt idx="999">
                  <c:v>44793.73609953704</c:v>
                </c:pt>
                <c:pt idx="1000">
                  <c:v>44793.736111111109</c:v>
                </c:pt>
                <c:pt idx="1001">
                  <c:v>44793.739571759259</c:v>
                </c:pt>
                <c:pt idx="1002">
                  <c:v>44793.739583333336</c:v>
                </c:pt>
                <c:pt idx="1003">
                  <c:v>44793.743043981478</c:v>
                </c:pt>
                <c:pt idx="1004">
                  <c:v>44793.743055555555</c:v>
                </c:pt>
                <c:pt idx="1005">
                  <c:v>44793.746516203704</c:v>
                </c:pt>
                <c:pt idx="1006">
                  <c:v>44793.746527777781</c:v>
                </c:pt>
                <c:pt idx="1007">
                  <c:v>44793.749988425923</c:v>
                </c:pt>
                <c:pt idx="1008">
                  <c:v>44793.75</c:v>
                </c:pt>
                <c:pt idx="1009">
                  <c:v>44793.753460648149</c:v>
                </c:pt>
                <c:pt idx="1010">
                  <c:v>44793.753472222219</c:v>
                </c:pt>
                <c:pt idx="1011">
                  <c:v>44793.756932870368</c:v>
                </c:pt>
                <c:pt idx="1012">
                  <c:v>44793.756944444445</c:v>
                </c:pt>
                <c:pt idx="1013">
                  <c:v>44793.760405092595</c:v>
                </c:pt>
                <c:pt idx="1014">
                  <c:v>44793.760416666664</c:v>
                </c:pt>
                <c:pt idx="1015">
                  <c:v>44793.763877314814</c:v>
                </c:pt>
                <c:pt idx="1016">
                  <c:v>44793.763888888891</c:v>
                </c:pt>
                <c:pt idx="1017">
                  <c:v>44793.76734953704</c:v>
                </c:pt>
                <c:pt idx="1018">
                  <c:v>44793.767361111109</c:v>
                </c:pt>
                <c:pt idx="1019">
                  <c:v>44793.770821759259</c:v>
                </c:pt>
                <c:pt idx="1020">
                  <c:v>44793.770833333336</c:v>
                </c:pt>
                <c:pt idx="1021">
                  <c:v>44793.774293981478</c:v>
                </c:pt>
                <c:pt idx="1022">
                  <c:v>44793.774305555555</c:v>
                </c:pt>
                <c:pt idx="1023">
                  <c:v>44793.777766203704</c:v>
                </c:pt>
                <c:pt idx="1024">
                  <c:v>44793.777777777781</c:v>
                </c:pt>
                <c:pt idx="1025">
                  <c:v>44793.781238425923</c:v>
                </c:pt>
                <c:pt idx="1026">
                  <c:v>44793.78125</c:v>
                </c:pt>
                <c:pt idx="1027">
                  <c:v>44793.784710648149</c:v>
                </c:pt>
                <c:pt idx="1028">
                  <c:v>44793.784722222219</c:v>
                </c:pt>
                <c:pt idx="1029">
                  <c:v>44793.788182870368</c:v>
                </c:pt>
                <c:pt idx="1030">
                  <c:v>44793.788194444445</c:v>
                </c:pt>
                <c:pt idx="1031">
                  <c:v>44793.791655092595</c:v>
                </c:pt>
                <c:pt idx="1032">
                  <c:v>44793.791666666664</c:v>
                </c:pt>
                <c:pt idx="1033">
                  <c:v>44793.795127314814</c:v>
                </c:pt>
                <c:pt idx="1034">
                  <c:v>44793.795138888891</c:v>
                </c:pt>
                <c:pt idx="1035">
                  <c:v>44793.79859953704</c:v>
                </c:pt>
                <c:pt idx="1036">
                  <c:v>44793.798611111109</c:v>
                </c:pt>
                <c:pt idx="1037">
                  <c:v>44793.802071759259</c:v>
                </c:pt>
                <c:pt idx="1038">
                  <c:v>44793.802083333336</c:v>
                </c:pt>
                <c:pt idx="1039">
                  <c:v>44793.805543981478</c:v>
                </c:pt>
                <c:pt idx="1040">
                  <c:v>44793.805555555555</c:v>
                </c:pt>
                <c:pt idx="1041">
                  <c:v>44793.809016203704</c:v>
                </c:pt>
                <c:pt idx="1042">
                  <c:v>44793.809027777781</c:v>
                </c:pt>
                <c:pt idx="1043">
                  <c:v>44793.812488425923</c:v>
                </c:pt>
                <c:pt idx="1044">
                  <c:v>44793.8125</c:v>
                </c:pt>
                <c:pt idx="1045">
                  <c:v>44793.815960648149</c:v>
                </c:pt>
                <c:pt idx="1046">
                  <c:v>44793.815972222219</c:v>
                </c:pt>
                <c:pt idx="1047">
                  <c:v>44793.819432870368</c:v>
                </c:pt>
                <c:pt idx="1048">
                  <c:v>44793.819444444445</c:v>
                </c:pt>
                <c:pt idx="1049">
                  <c:v>44793.822905092595</c:v>
                </c:pt>
                <c:pt idx="1050">
                  <c:v>44793.822916666664</c:v>
                </c:pt>
                <c:pt idx="1051">
                  <c:v>44793.826377314814</c:v>
                </c:pt>
                <c:pt idx="1052">
                  <c:v>44793.826388888891</c:v>
                </c:pt>
                <c:pt idx="1053">
                  <c:v>44793.82984953704</c:v>
                </c:pt>
                <c:pt idx="1054">
                  <c:v>44793.829861111109</c:v>
                </c:pt>
                <c:pt idx="1055">
                  <c:v>44793.833321759259</c:v>
                </c:pt>
                <c:pt idx="1056">
                  <c:v>44793.833333333336</c:v>
                </c:pt>
                <c:pt idx="1057">
                  <c:v>44793.836793981478</c:v>
                </c:pt>
                <c:pt idx="1058">
                  <c:v>44793.836805555555</c:v>
                </c:pt>
                <c:pt idx="1059">
                  <c:v>44793.840266203704</c:v>
                </c:pt>
                <c:pt idx="1060">
                  <c:v>44793.840277777781</c:v>
                </c:pt>
                <c:pt idx="1061">
                  <c:v>44793.843738425923</c:v>
                </c:pt>
                <c:pt idx="1062">
                  <c:v>44793.84375</c:v>
                </c:pt>
                <c:pt idx="1063">
                  <c:v>44793.847210648149</c:v>
                </c:pt>
                <c:pt idx="1064">
                  <c:v>44793.847222222219</c:v>
                </c:pt>
                <c:pt idx="1065">
                  <c:v>44793.850682870368</c:v>
                </c:pt>
                <c:pt idx="1066">
                  <c:v>44793.850694444445</c:v>
                </c:pt>
                <c:pt idx="1067">
                  <c:v>44793.854155092595</c:v>
                </c:pt>
                <c:pt idx="1068">
                  <c:v>44793.854166666664</c:v>
                </c:pt>
                <c:pt idx="1069">
                  <c:v>44793.857627314814</c:v>
                </c:pt>
                <c:pt idx="1070">
                  <c:v>44793.857638888891</c:v>
                </c:pt>
                <c:pt idx="1071">
                  <c:v>44793.86109953704</c:v>
                </c:pt>
                <c:pt idx="1072">
                  <c:v>44793.861111111109</c:v>
                </c:pt>
                <c:pt idx="1073">
                  <c:v>44793.864571759259</c:v>
                </c:pt>
                <c:pt idx="1074">
                  <c:v>44793.864583333336</c:v>
                </c:pt>
                <c:pt idx="1075">
                  <c:v>44793.868043981478</c:v>
                </c:pt>
                <c:pt idx="1076">
                  <c:v>44793.868055555555</c:v>
                </c:pt>
                <c:pt idx="1077">
                  <c:v>44793.871516203704</c:v>
                </c:pt>
                <c:pt idx="1078">
                  <c:v>44793.871527777781</c:v>
                </c:pt>
                <c:pt idx="1079">
                  <c:v>44793.874988425923</c:v>
                </c:pt>
                <c:pt idx="1080">
                  <c:v>44793.875</c:v>
                </c:pt>
                <c:pt idx="1081">
                  <c:v>44793.878460648149</c:v>
                </c:pt>
                <c:pt idx="1082">
                  <c:v>44793.878472222219</c:v>
                </c:pt>
                <c:pt idx="1083">
                  <c:v>44793.881932870368</c:v>
                </c:pt>
                <c:pt idx="1084">
                  <c:v>44793.881944444445</c:v>
                </c:pt>
                <c:pt idx="1085">
                  <c:v>44793.885405092595</c:v>
                </c:pt>
                <c:pt idx="1086">
                  <c:v>44793.885416666664</c:v>
                </c:pt>
                <c:pt idx="1087">
                  <c:v>44793.888877314814</c:v>
                </c:pt>
                <c:pt idx="1088">
                  <c:v>44793.888888888891</c:v>
                </c:pt>
                <c:pt idx="1089">
                  <c:v>44793.89234953704</c:v>
                </c:pt>
                <c:pt idx="1090">
                  <c:v>44793.892361111109</c:v>
                </c:pt>
                <c:pt idx="1091">
                  <c:v>44793.895821759259</c:v>
                </c:pt>
                <c:pt idx="1092">
                  <c:v>44793.895833333336</c:v>
                </c:pt>
                <c:pt idx="1093">
                  <c:v>44793.899293981478</c:v>
                </c:pt>
                <c:pt idx="1094">
                  <c:v>44793.899305555555</c:v>
                </c:pt>
                <c:pt idx="1095">
                  <c:v>44793.902766203704</c:v>
                </c:pt>
                <c:pt idx="1096">
                  <c:v>44793.902777777781</c:v>
                </c:pt>
                <c:pt idx="1097">
                  <c:v>44793.906238425923</c:v>
                </c:pt>
                <c:pt idx="1098">
                  <c:v>44793.90625</c:v>
                </c:pt>
                <c:pt idx="1099">
                  <c:v>44793.909710648149</c:v>
                </c:pt>
                <c:pt idx="1100">
                  <c:v>44793.909722222219</c:v>
                </c:pt>
                <c:pt idx="1101">
                  <c:v>44793.913182870368</c:v>
                </c:pt>
                <c:pt idx="1102">
                  <c:v>44793.913194444445</c:v>
                </c:pt>
                <c:pt idx="1103">
                  <c:v>44793.916655092595</c:v>
                </c:pt>
                <c:pt idx="1104">
                  <c:v>44793.916666666664</c:v>
                </c:pt>
                <c:pt idx="1105">
                  <c:v>44793.920127314814</c:v>
                </c:pt>
                <c:pt idx="1106">
                  <c:v>44793.920138888891</c:v>
                </c:pt>
                <c:pt idx="1107">
                  <c:v>44793.92359953704</c:v>
                </c:pt>
                <c:pt idx="1108">
                  <c:v>44793.923611111109</c:v>
                </c:pt>
                <c:pt idx="1109">
                  <c:v>44793.927071759259</c:v>
                </c:pt>
                <c:pt idx="1110">
                  <c:v>44793.927083333336</c:v>
                </c:pt>
                <c:pt idx="1111">
                  <c:v>44793.930543981478</c:v>
                </c:pt>
                <c:pt idx="1112">
                  <c:v>44793.930555555555</c:v>
                </c:pt>
                <c:pt idx="1113">
                  <c:v>44793.934016203704</c:v>
                </c:pt>
                <c:pt idx="1114">
                  <c:v>44793.934027777781</c:v>
                </c:pt>
                <c:pt idx="1115">
                  <c:v>44793.937488425923</c:v>
                </c:pt>
                <c:pt idx="1116">
                  <c:v>44793.9375</c:v>
                </c:pt>
                <c:pt idx="1117">
                  <c:v>44793.940960648149</c:v>
                </c:pt>
                <c:pt idx="1118">
                  <c:v>44793.940972222219</c:v>
                </c:pt>
                <c:pt idx="1119">
                  <c:v>44793.944432870368</c:v>
                </c:pt>
                <c:pt idx="1120">
                  <c:v>44793.944444444445</c:v>
                </c:pt>
                <c:pt idx="1121">
                  <c:v>44793.947905092595</c:v>
                </c:pt>
                <c:pt idx="1122">
                  <c:v>44793.947916666664</c:v>
                </c:pt>
                <c:pt idx="1123">
                  <c:v>44793.951377314814</c:v>
                </c:pt>
                <c:pt idx="1124">
                  <c:v>44793.951388888891</c:v>
                </c:pt>
                <c:pt idx="1125">
                  <c:v>44793.95484953704</c:v>
                </c:pt>
                <c:pt idx="1126">
                  <c:v>44793.954861111109</c:v>
                </c:pt>
                <c:pt idx="1127">
                  <c:v>44793.958321759259</c:v>
                </c:pt>
                <c:pt idx="1128">
                  <c:v>44793.958333333336</c:v>
                </c:pt>
                <c:pt idx="1129">
                  <c:v>44793.961793981478</c:v>
                </c:pt>
                <c:pt idx="1130">
                  <c:v>44793.961805555555</c:v>
                </c:pt>
                <c:pt idx="1131">
                  <c:v>44793.965266203704</c:v>
                </c:pt>
                <c:pt idx="1132">
                  <c:v>44793.965277777781</c:v>
                </c:pt>
                <c:pt idx="1133">
                  <c:v>44793.968738425923</c:v>
                </c:pt>
                <c:pt idx="1134">
                  <c:v>44793.96875</c:v>
                </c:pt>
                <c:pt idx="1135">
                  <c:v>44793.972210648149</c:v>
                </c:pt>
                <c:pt idx="1136">
                  <c:v>44793.972222222219</c:v>
                </c:pt>
                <c:pt idx="1137">
                  <c:v>44793.975682870368</c:v>
                </c:pt>
                <c:pt idx="1138">
                  <c:v>44793.975694444445</c:v>
                </c:pt>
                <c:pt idx="1139">
                  <c:v>44793.979155092595</c:v>
                </c:pt>
                <c:pt idx="1140">
                  <c:v>44793.979166666664</c:v>
                </c:pt>
                <c:pt idx="1141">
                  <c:v>44793.982627314814</c:v>
                </c:pt>
                <c:pt idx="1142">
                  <c:v>44793.982638888891</c:v>
                </c:pt>
                <c:pt idx="1143">
                  <c:v>44793.98609953704</c:v>
                </c:pt>
                <c:pt idx="1144">
                  <c:v>44793.986111111109</c:v>
                </c:pt>
                <c:pt idx="1145">
                  <c:v>44793.989571759259</c:v>
                </c:pt>
                <c:pt idx="1146">
                  <c:v>44793.989583333336</c:v>
                </c:pt>
                <c:pt idx="1147">
                  <c:v>44793.993043981478</c:v>
                </c:pt>
                <c:pt idx="1148">
                  <c:v>44793.993055555555</c:v>
                </c:pt>
                <c:pt idx="1149">
                  <c:v>44793.996516203704</c:v>
                </c:pt>
                <c:pt idx="1150">
                  <c:v>44793.996527777781</c:v>
                </c:pt>
                <c:pt idx="1151">
                  <c:v>44793.999988425923</c:v>
                </c:pt>
              </c:numCache>
            </c:numRef>
          </c:xVal>
          <c:yVal>
            <c:numRef>
              <c:f>Sheet1!$B$2:$B$1153</c:f>
              <c:numCache>
                <c:formatCode>General</c:formatCode>
                <c:ptCount val="1152"/>
                <c:pt idx="0">
                  <c:v>74.900000000000006</c:v>
                </c:pt>
                <c:pt idx="23">
                  <c:v>74.900000000000006</c:v>
                </c:pt>
                <c:pt idx="24">
                  <c:v>69.97</c:v>
                </c:pt>
                <c:pt idx="47">
                  <c:v>69.97</c:v>
                </c:pt>
                <c:pt idx="48">
                  <c:v>68.3</c:v>
                </c:pt>
                <c:pt idx="71">
                  <c:v>68.3</c:v>
                </c:pt>
                <c:pt idx="72">
                  <c:v>67.63</c:v>
                </c:pt>
                <c:pt idx="95">
                  <c:v>67.63</c:v>
                </c:pt>
                <c:pt idx="96">
                  <c:v>70.42</c:v>
                </c:pt>
                <c:pt idx="119">
                  <c:v>70.42</c:v>
                </c:pt>
                <c:pt idx="120">
                  <c:v>71.599999999999994</c:v>
                </c:pt>
                <c:pt idx="143">
                  <c:v>71.599999999999994</c:v>
                </c:pt>
                <c:pt idx="144">
                  <c:v>73.709999999999994</c:v>
                </c:pt>
                <c:pt idx="167">
                  <c:v>73.709999999999994</c:v>
                </c:pt>
                <c:pt idx="168">
                  <c:v>74.19</c:v>
                </c:pt>
                <c:pt idx="191">
                  <c:v>74.19</c:v>
                </c:pt>
                <c:pt idx="192">
                  <c:v>79.86</c:v>
                </c:pt>
                <c:pt idx="215">
                  <c:v>79.86</c:v>
                </c:pt>
                <c:pt idx="216">
                  <c:v>89.4</c:v>
                </c:pt>
                <c:pt idx="239">
                  <c:v>89.4</c:v>
                </c:pt>
                <c:pt idx="240">
                  <c:v>102.82</c:v>
                </c:pt>
                <c:pt idx="263">
                  <c:v>102.82</c:v>
                </c:pt>
                <c:pt idx="264">
                  <c:v>94.26</c:v>
                </c:pt>
                <c:pt idx="287">
                  <c:v>94.26</c:v>
                </c:pt>
                <c:pt idx="288">
                  <c:v>102.73</c:v>
                </c:pt>
                <c:pt idx="311">
                  <c:v>102.73</c:v>
                </c:pt>
                <c:pt idx="312">
                  <c:v>111.52</c:v>
                </c:pt>
                <c:pt idx="335">
                  <c:v>111.52</c:v>
                </c:pt>
                <c:pt idx="336">
                  <c:v>128.41999999999999</c:v>
                </c:pt>
                <c:pt idx="359">
                  <c:v>128.41999999999999</c:v>
                </c:pt>
                <c:pt idx="360">
                  <c:v>137.88999999999999</c:v>
                </c:pt>
                <c:pt idx="383">
                  <c:v>137.88999999999999</c:v>
                </c:pt>
                <c:pt idx="384">
                  <c:v>116.11</c:v>
                </c:pt>
                <c:pt idx="407">
                  <c:v>116.11</c:v>
                </c:pt>
                <c:pt idx="408">
                  <c:v>104.85</c:v>
                </c:pt>
                <c:pt idx="431">
                  <c:v>104.85</c:v>
                </c:pt>
                <c:pt idx="432">
                  <c:v>100.66</c:v>
                </c:pt>
                <c:pt idx="455">
                  <c:v>100.66</c:v>
                </c:pt>
                <c:pt idx="456">
                  <c:v>95.23</c:v>
                </c:pt>
                <c:pt idx="479">
                  <c:v>95.23</c:v>
                </c:pt>
                <c:pt idx="480">
                  <c:v>77.75</c:v>
                </c:pt>
                <c:pt idx="503">
                  <c:v>77.75</c:v>
                </c:pt>
                <c:pt idx="504">
                  <c:v>77.290000000000006</c:v>
                </c:pt>
                <c:pt idx="527">
                  <c:v>77.290000000000006</c:v>
                </c:pt>
                <c:pt idx="528">
                  <c:v>71.959999999999994</c:v>
                </c:pt>
                <c:pt idx="551">
                  <c:v>71.959999999999994</c:v>
                </c:pt>
                <c:pt idx="552">
                  <c:v>65.16</c:v>
                </c:pt>
                <c:pt idx="575">
                  <c:v>65.16</c:v>
                </c:pt>
                <c:pt idx="576">
                  <c:v>59.48</c:v>
                </c:pt>
                <c:pt idx="599">
                  <c:v>59.48</c:v>
                </c:pt>
                <c:pt idx="600">
                  <c:v>55.63</c:v>
                </c:pt>
                <c:pt idx="623">
                  <c:v>55.63</c:v>
                </c:pt>
                <c:pt idx="624">
                  <c:v>53.35</c:v>
                </c:pt>
                <c:pt idx="647">
                  <c:v>53.35</c:v>
                </c:pt>
                <c:pt idx="648">
                  <c:v>53.02</c:v>
                </c:pt>
                <c:pt idx="671">
                  <c:v>53.02</c:v>
                </c:pt>
                <c:pt idx="672">
                  <c:v>55.08</c:v>
                </c:pt>
                <c:pt idx="695">
                  <c:v>55.08</c:v>
                </c:pt>
                <c:pt idx="696">
                  <c:v>53.51</c:v>
                </c:pt>
                <c:pt idx="719">
                  <c:v>53.51</c:v>
                </c:pt>
                <c:pt idx="720">
                  <c:v>56.24</c:v>
                </c:pt>
                <c:pt idx="743">
                  <c:v>56.24</c:v>
                </c:pt>
                <c:pt idx="744">
                  <c:v>60.4</c:v>
                </c:pt>
                <c:pt idx="767">
                  <c:v>60.4</c:v>
                </c:pt>
                <c:pt idx="768">
                  <c:v>61.92</c:v>
                </c:pt>
                <c:pt idx="791">
                  <c:v>61.92</c:v>
                </c:pt>
                <c:pt idx="792">
                  <c:v>69.72</c:v>
                </c:pt>
                <c:pt idx="815">
                  <c:v>69.72</c:v>
                </c:pt>
                <c:pt idx="816">
                  <c:v>85.27</c:v>
                </c:pt>
                <c:pt idx="839">
                  <c:v>85.27</c:v>
                </c:pt>
                <c:pt idx="840">
                  <c:v>86.47</c:v>
                </c:pt>
                <c:pt idx="863">
                  <c:v>86.47</c:v>
                </c:pt>
                <c:pt idx="864">
                  <c:v>96.18</c:v>
                </c:pt>
                <c:pt idx="887">
                  <c:v>96.18</c:v>
                </c:pt>
                <c:pt idx="888">
                  <c:v>101.17</c:v>
                </c:pt>
                <c:pt idx="911">
                  <c:v>101.17</c:v>
                </c:pt>
                <c:pt idx="912">
                  <c:v>110.73</c:v>
                </c:pt>
                <c:pt idx="935">
                  <c:v>110.73</c:v>
                </c:pt>
                <c:pt idx="936">
                  <c:v>117.7</c:v>
                </c:pt>
                <c:pt idx="959">
                  <c:v>117.7</c:v>
                </c:pt>
                <c:pt idx="960">
                  <c:v>105.77</c:v>
                </c:pt>
                <c:pt idx="983">
                  <c:v>105.77</c:v>
                </c:pt>
                <c:pt idx="984">
                  <c:v>100.77</c:v>
                </c:pt>
                <c:pt idx="1007">
                  <c:v>100.77</c:v>
                </c:pt>
                <c:pt idx="1008">
                  <c:v>92.38</c:v>
                </c:pt>
                <c:pt idx="1031">
                  <c:v>92.38</c:v>
                </c:pt>
                <c:pt idx="1032">
                  <c:v>87.84</c:v>
                </c:pt>
                <c:pt idx="1055">
                  <c:v>87.84</c:v>
                </c:pt>
                <c:pt idx="1056">
                  <c:v>75.73</c:v>
                </c:pt>
                <c:pt idx="1079">
                  <c:v>75.73</c:v>
                </c:pt>
                <c:pt idx="1080">
                  <c:v>75.010000000000005</c:v>
                </c:pt>
                <c:pt idx="1103">
                  <c:v>75.010000000000005</c:v>
                </c:pt>
                <c:pt idx="1104">
                  <c:v>68.510000000000005</c:v>
                </c:pt>
                <c:pt idx="1127">
                  <c:v>68.510000000000005</c:v>
                </c:pt>
                <c:pt idx="1128">
                  <c:v>62.41</c:v>
                </c:pt>
                <c:pt idx="1151">
                  <c:v>62.41</c:v>
                </c:pt>
              </c:numCache>
            </c:numRef>
          </c:yVal>
          <c:smooth val="0"/>
          <c:extLst>
            <c:ext xmlns:c16="http://schemas.microsoft.com/office/drawing/2014/chart" uri="{C3380CC4-5D6E-409C-BE32-E72D297353CC}">
              <c16:uniqueId val="{00000000-C8FA-8246-B14E-B37C054DBB98}"/>
            </c:ext>
          </c:extLst>
        </c:ser>
        <c:ser>
          <c:idx val="1"/>
          <c:order val="1"/>
          <c:tx>
            <c:strRef>
              <c:f>Sheet1!$C$1</c:f>
              <c:strCache>
                <c:ptCount val="1"/>
                <c:pt idx="0">
                  <c:v>Real Time Energy</c:v>
                </c:pt>
              </c:strCache>
            </c:strRef>
          </c:tx>
          <c:spPr>
            <a:ln w="19050" cap="rnd">
              <a:solidFill>
                <a:schemeClr val="accent4">
                  <a:lumMod val="50000"/>
                  <a:alpha val="75000"/>
                </a:schemeClr>
              </a:solidFill>
              <a:round/>
            </a:ln>
            <a:effectLst/>
          </c:spPr>
          <c:marker>
            <c:symbol val="none"/>
          </c:marker>
          <c:xVal>
            <c:numRef>
              <c:f>Sheet1!$A$2:$A$1153</c:f>
              <c:numCache>
                <c:formatCode>m/d/yy\ h:mm;@</c:formatCode>
                <c:ptCount val="1152"/>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pt idx="576">
                  <c:v>44793</c:v>
                </c:pt>
                <c:pt idx="577">
                  <c:v>44793.003460648149</c:v>
                </c:pt>
                <c:pt idx="578">
                  <c:v>44793.003472222219</c:v>
                </c:pt>
                <c:pt idx="579">
                  <c:v>44793.006932870368</c:v>
                </c:pt>
                <c:pt idx="580">
                  <c:v>44793.006944444445</c:v>
                </c:pt>
                <c:pt idx="581">
                  <c:v>44793.010405092595</c:v>
                </c:pt>
                <c:pt idx="582">
                  <c:v>44793.010416666664</c:v>
                </c:pt>
                <c:pt idx="583">
                  <c:v>44793.013877314814</c:v>
                </c:pt>
                <c:pt idx="584">
                  <c:v>44793.013888888891</c:v>
                </c:pt>
                <c:pt idx="585">
                  <c:v>44793.01734953704</c:v>
                </c:pt>
                <c:pt idx="586">
                  <c:v>44793.017361111109</c:v>
                </c:pt>
                <c:pt idx="587">
                  <c:v>44793.020821759259</c:v>
                </c:pt>
                <c:pt idx="588">
                  <c:v>44793.020833333336</c:v>
                </c:pt>
                <c:pt idx="589">
                  <c:v>44793.024293981478</c:v>
                </c:pt>
                <c:pt idx="590">
                  <c:v>44793.024305555555</c:v>
                </c:pt>
                <c:pt idx="591">
                  <c:v>44793.027766203704</c:v>
                </c:pt>
                <c:pt idx="592">
                  <c:v>44793.027777777781</c:v>
                </c:pt>
                <c:pt idx="593">
                  <c:v>44793.031238425923</c:v>
                </c:pt>
                <c:pt idx="594">
                  <c:v>44793.03125</c:v>
                </c:pt>
                <c:pt idx="595">
                  <c:v>44793.034710648149</c:v>
                </c:pt>
                <c:pt idx="596">
                  <c:v>44793.034722222219</c:v>
                </c:pt>
                <c:pt idx="597">
                  <c:v>44793.038182870368</c:v>
                </c:pt>
                <c:pt idx="598">
                  <c:v>44793.038194444445</c:v>
                </c:pt>
                <c:pt idx="599">
                  <c:v>44793.041655092595</c:v>
                </c:pt>
                <c:pt idx="600">
                  <c:v>44793.041666666664</c:v>
                </c:pt>
                <c:pt idx="601">
                  <c:v>44793.045127314814</c:v>
                </c:pt>
                <c:pt idx="602">
                  <c:v>44793.045138888891</c:v>
                </c:pt>
                <c:pt idx="603">
                  <c:v>44793.04859953704</c:v>
                </c:pt>
                <c:pt idx="604">
                  <c:v>44793.048611111109</c:v>
                </c:pt>
                <c:pt idx="605">
                  <c:v>44793.052071759259</c:v>
                </c:pt>
                <c:pt idx="606">
                  <c:v>44793.052083333336</c:v>
                </c:pt>
                <c:pt idx="607">
                  <c:v>44793.055543981478</c:v>
                </c:pt>
                <c:pt idx="608">
                  <c:v>44793.055555555555</c:v>
                </c:pt>
                <c:pt idx="609">
                  <c:v>44793.059016203704</c:v>
                </c:pt>
                <c:pt idx="610">
                  <c:v>44793.059027777781</c:v>
                </c:pt>
                <c:pt idx="611">
                  <c:v>44793.062488425923</c:v>
                </c:pt>
                <c:pt idx="612">
                  <c:v>44793.0625</c:v>
                </c:pt>
                <c:pt idx="613">
                  <c:v>44793.065960648149</c:v>
                </c:pt>
                <c:pt idx="614">
                  <c:v>44793.065972222219</c:v>
                </c:pt>
                <c:pt idx="615">
                  <c:v>44793.069432870368</c:v>
                </c:pt>
                <c:pt idx="616">
                  <c:v>44793.069444444445</c:v>
                </c:pt>
                <c:pt idx="617">
                  <c:v>44793.072905092595</c:v>
                </c:pt>
                <c:pt idx="618">
                  <c:v>44793.072916666664</c:v>
                </c:pt>
                <c:pt idx="619">
                  <c:v>44793.076377314814</c:v>
                </c:pt>
                <c:pt idx="620">
                  <c:v>44793.076388888891</c:v>
                </c:pt>
                <c:pt idx="621">
                  <c:v>44793.07984953704</c:v>
                </c:pt>
                <c:pt idx="622">
                  <c:v>44793.079861111109</c:v>
                </c:pt>
                <c:pt idx="623">
                  <c:v>44793.083321759259</c:v>
                </c:pt>
                <c:pt idx="624">
                  <c:v>44793.083333333336</c:v>
                </c:pt>
                <c:pt idx="625">
                  <c:v>44793.086793981478</c:v>
                </c:pt>
                <c:pt idx="626">
                  <c:v>44793.086805555555</c:v>
                </c:pt>
                <c:pt idx="627">
                  <c:v>44793.090266203704</c:v>
                </c:pt>
                <c:pt idx="628">
                  <c:v>44793.090277777781</c:v>
                </c:pt>
                <c:pt idx="629">
                  <c:v>44793.093738425923</c:v>
                </c:pt>
                <c:pt idx="630">
                  <c:v>44793.09375</c:v>
                </c:pt>
                <c:pt idx="631">
                  <c:v>44793.097210648149</c:v>
                </c:pt>
                <c:pt idx="632">
                  <c:v>44793.097222222219</c:v>
                </c:pt>
                <c:pt idx="633">
                  <c:v>44793.100682870368</c:v>
                </c:pt>
                <c:pt idx="634">
                  <c:v>44793.100694444445</c:v>
                </c:pt>
                <c:pt idx="635">
                  <c:v>44793.104155092595</c:v>
                </c:pt>
                <c:pt idx="636">
                  <c:v>44793.104166666664</c:v>
                </c:pt>
                <c:pt idx="637">
                  <c:v>44793.107627314814</c:v>
                </c:pt>
                <c:pt idx="638">
                  <c:v>44793.107638888891</c:v>
                </c:pt>
                <c:pt idx="639">
                  <c:v>44793.11109953704</c:v>
                </c:pt>
                <c:pt idx="640">
                  <c:v>44793.111111111109</c:v>
                </c:pt>
                <c:pt idx="641">
                  <c:v>44793.114571759259</c:v>
                </c:pt>
                <c:pt idx="642">
                  <c:v>44793.114583333336</c:v>
                </c:pt>
                <c:pt idx="643">
                  <c:v>44793.118043981478</c:v>
                </c:pt>
                <c:pt idx="644">
                  <c:v>44793.118055555555</c:v>
                </c:pt>
                <c:pt idx="645">
                  <c:v>44793.121516203704</c:v>
                </c:pt>
                <c:pt idx="646">
                  <c:v>44793.121527777781</c:v>
                </c:pt>
                <c:pt idx="647">
                  <c:v>44793.124988425923</c:v>
                </c:pt>
                <c:pt idx="648">
                  <c:v>44793.125</c:v>
                </c:pt>
                <c:pt idx="649">
                  <c:v>44793.128460648149</c:v>
                </c:pt>
                <c:pt idx="650">
                  <c:v>44793.128472222219</c:v>
                </c:pt>
                <c:pt idx="651">
                  <c:v>44793.131932870368</c:v>
                </c:pt>
                <c:pt idx="652">
                  <c:v>44793.131944444445</c:v>
                </c:pt>
                <c:pt idx="653">
                  <c:v>44793.135405092595</c:v>
                </c:pt>
                <c:pt idx="654">
                  <c:v>44793.135416666664</c:v>
                </c:pt>
                <c:pt idx="655">
                  <c:v>44793.138877314814</c:v>
                </c:pt>
                <c:pt idx="656">
                  <c:v>44793.138888888891</c:v>
                </c:pt>
                <c:pt idx="657">
                  <c:v>44793.14234953704</c:v>
                </c:pt>
                <c:pt idx="658">
                  <c:v>44793.142361111109</c:v>
                </c:pt>
                <c:pt idx="659">
                  <c:v>44793.145821759259</c:v>
                </c:pt>
                <c:pt idx="660">
                  <c:v>44793.145833333336</c:v>
                </c:pt>
                <c:pt idx="661">
                  <c:v>44793.149293981478</c:v>
                </c:pt>
                <c:pt idx="662">
                  <c:v>44793.149305555555</c:v>
                </c:pt>
                <c:pt idx="663">
                  <c:v>44793.152766203704</c:v>
                </c:pt>
                <c:pt idx="664">
                  <c:v>44793.152777777781</c:v>
                </c:pt>
                <c:pt idx="665">
                  <c:v>44793.156238425923</c:v>
                </c:pt>
                <c:pt idx="666">
                  <c:v>44793.15625</c:v>
                </c:pt>
                <c:pt idx="667">
                  <c:v>44793.159710648149</c:v>
                </c:pt>
                <c:pt idx="668">
                  <c:v>44793.159722222219</c:v>
                </c:pt>
                <c:pt idx="669">
                  <c:v>44793.163182870368</c:v>
                </c:pt>
                <c:pt idx="670">
                  <c:v>44793.163194444445</c:v>
                </c:pt>
                <c:pt idx="671">
                  <c:v>44793.166655092595</c:v>
                </c:pt>
                <c:pt idx="672">
                  <c:v>44793.166666666664</c:v>
                </c:pt>
                <c:pt idx="673">
                  <c:v>44793.170127314814</c:v>
                </c:pt>
                <c:pt idx="674">
                  <c:v>44793.170138888891</c:v>
                </c:pt>
                <c:pt idx="675">
                  <c:v>44793.17359953704</c:v>
                </c:pt>
                <c:pt idx="676">
                  <c:v>44793.173611111109</c:v>
                </c:pt>
                <c:pt idx="677">
                  <c:v>44793.177071759259</c:v>
                </c:pt>
                <c:pt idx="678">
                  <c:v>44793.177083333336</c:v>
                </c:pt>
                <c:pt idx="679">
                  <c:v>44793.180543981478</c:v>
                </c:pt>
                <c:pt idx="680">
                  <c:v>44793.180555555555</c:v>
                </c:pt>
                <c:pt idx="681">
                  <c:v>44793.184016203704</c:v>
                </c:pt>
                <c:pt idx="682">
                  <c:v>44793.184027777781</c:v>
                </c:pt>
                <c:pt idx="683">
                  <c:v>44793.187488425923</c:v>
                </c:pt>
                <c:pt idx="684">
                  <c:v>44793.1875</c:v>
                </c:pt>
                <c:pt idx="685">
                  <c:v>44793.190960648149</c:v>
                </c:pt>
                <c:pt idx="686">
                  <c:v>44793.190972222219</c:v>
                </c:pt>
                <c:pt idx="687">
                  <c:v>44793.194432870368</c:v>
                </c:pt>
                <c:pt idx="688">
                  <c:v>44793.194444444445</c:v>
                </c:pt>
                <c:pt idx="689">
                  <c:v>44793.197905092595</c:v>
                </c:pt>
                <c:pt idx="690">
                  <c:v>44793.197916666664</c:v>
                </c:pt>
                <c:pt idx="691">
                  <c:v>44793.201377314814</c:v>
                </c:pt>
                <c:pt idx="692">
                  <c:v>44793.201388888891</c:v>
                </c:pt>
                <c:pt idx="693">
                  <c:v>44793.20484953704</c:v>
                </c:pt>
                <c:pt idx="694">
                  <c:v>44793.204861111109</c:v>
                </c:pt>
                <c:pt idx="695">
                  <c:v>44793.208321759259</c:v>
                </c:pt>
                <c:pt idx="696">
                  <c:v>44793.208333333336</c:v>
                </c:pt>
                <c:pt idx="697">
                  <c:v>44793.211793981478</c:v>
                </c:pt>
                <c:pt idx="698">
                  <c:v>44793.211805555555</c:v>
                </c:pt>
                <c:pt idx="699">
                  <c:v>44793.215266203704</c:v>
                </c:pt>
                <c:pt idx="700">
                  <c:v>44793.215277777781</c:v>
                </c:pt>
                <c:pt idx="701">
                  <c:v>44793.218738425923</c:v>
                </c:pt>
                <c:pt idx="702">
                  <c:v>44793.21875</c:v>
                </c:pt>
                <c:pt idx="703">
                  <c:v>44793.222210648149</c:v>
                </c:pt>
                <c:pt idx="704">
                  <c:v>44793.222222222219</c:v>
                </c:pt>
                <c:pt idx="705">
                  <c:v>44793.225682870368</c:v>
                </c:pt>
                <c:pt idx="706">
                  <c:v>44793.225694444445</c:v>
                </c:pt>
                <c:pt idx="707">
                  <c:v>44793.229155092595</c:v>
                </c:pt>
                <c:pt idx="708">
                  <c:v>44793.229166666664</c:v>
                </c:pt>
                <c:pt idx="709">
                  <c:v>44793.232627314814</c:v>
                </c:pt>
                <c:pt idx="710">
                  <c:v>44793.232638888891</c:v>
                </c:pt>
                <c:pt idx="711">
                  <c:v>44793.23609953704</c:v>
                </c:pt>
                <c:pt idx="712">
                  <c:v>44793.236111111109</c:v>
                </c:pt>
                <c:pt idx="713">
                  <c:v>44793.239571759259</c:v>
                </c:pt>
                <c:pt idx="714">
                  <c:v>44793.239583333336</c:v>
                </c:pt>
                <c:pt idx="715">
                  <c:v>44793.243043981478</c:v>
                </c:pt>
                <c:pt idx="716">
                  <c:v>44793.243055555555</c:v>
                </c:pt>
                <c:pt idx="717">
                  <c:v>44793.246516203704</c:v>
                </c:pt>
                <c:pt idx="718">
                  <c:v>44793.246527777781</c:v>
                </c:pt>
                <c:pt idx="719">
                  <c:v>44793.249988425923</c:v>
                </c:pt>
                <c:pt idx="720">
                  <c:v>44793.25</c:v>
                </c:pt>
                <c:pt idx="721">
                  <c:v>44793.253460648149</c:v>
                </c:pt>
                <c:pt idx="722">
                  <c:v>44793.253472222219</c:v>
                </c:pt>
                <c:pt idx="723">
                  <c:v>44793.256932870368</c:v>
                </c:pt>
                <c:pt idx="724">
                  <c:v>44793.256944444445</c:v>
                </c:pt>
                <c:pt idx="725">
                  <c:v>44793.260405092595</c:v>
                </c:pt>
                <c:pt idx="726">
                  <c:v>44793.260416666664</c:v>
                </c:pt>
                <c:pt idx="727">
                  <c:v>44793.263877314814</c:v>
                </c:pt>
                <c:pt idx="728">
                  <c:v>44793.263888888891</c:v>
                </c:pt>
                <c:pt idx="729">
                  <c:v>44793.26734953704</c:v>
                </c:pt>
                <c:pt idx="730">
                  <c:v>44793.267361111109</c:v>
                </c:pt>
                <c:pt idx="731">
                  <c:v>44793.270821759259</c:v>
                </c:pt>
                <c:pt idx="732">
                  <c:v>44793.270833333336</c:v>
                </c:pt>
                <c:pt idx="733">
                  <c:v>44793.274293981478</c:v>
                </c:pt>
                <c:pt idx="734">
                  <c:v>44793.274305555555</c:v>
                </c:pt>
                <c:pt idx="735">
                  <c:v>44793.277766203704</c:v>
                </c:pt>
                <c:pt idx="736">
                  <c:v>44793.277777777781</c:v>
                </c:pt>
                <c:pt idx="737">
                  <c:v>44793.281238425923</c:v>
                </c:pt>
                <c:pt idx="738">
                  <c:v>44793.28125</c:v>
                </c:pt>
                <c:pt idx="739">
                  <c:v>44793.284710648149</c:v>
                </c:pt>
                <c:pt idx="740">
                  <c:v>44793.284722222219</c:v>
                </c:pt>
                <c:pt idx="741">
                  <c:v>44793.288182870368</c:v>
                </c:pt>
                <c:pt idx="742">
                  <c:v>44793.288194444445</c:v>
                </c:pt>
                <c:pt idx="743">
                  <c:v>44793.291655092595</c:v>
                </c:pt>
                <c:pt idx="744">
                  <c:v>44793.291666666664</c:v>
                </c:pt>
                <c:pt idx="745">
                  <c:v>44793.295127314814</c:v>
                </c:pt>
                <c:pt idx="746">
                  <c:v>44793.295138888891</c:v>
                </c:pt>
                <c:pt idx="747">
                  <c:v>44793.29859953704</c:v>
                </c:pt>
                <c:pt idx="748">
                  <c:v>44793.298611111109</c:v>
                </c:pt>
                <c:pt idx="749">
                  <c:v>44793.302071759259</c:v>
                </c:pt>
                <c:pt idx="750">
                  <c:v>44793.302083333336</c:v>
                </c:pt>
                <c:pt idx="751">
                  <c:v>44793.305543981478</c:v>
                </c:pt>
                <c:pt idx="752">
                  <c:v>44793.305555555555</c:v>
                </c:pt>
                <c:pt idx="753">
                  <c:v>44793.309016203704</c:v>
                </c:pt>
                <c:pt idx="754">
                  <c:v>44793.309027777781</c:v>
                </c:pt>
                <c:pt idx="755">
                  <c:v>44793.312488425923</c:v>
                </c:pt>
                <c:pt idx="756">
                  <c:v>44793.3125</c:v>
                </c:pt>
                <c:pt idx="757">
                  <c:v>44793.315960648149</c:v>
                </c:pt>
                <c:pt idx="758">
                  <c:v>44793.315972222219</c:v>
                </c:pt>
                <c:pt idx="759">
                  <c:v>44793.319432870368</c:v>
                </c:pt>
                <c:pt idx="760">
                  <c:v>44793.319444444445</c:v>
                </c:pt>
                <c:pt idx="761">
                  <c:v>44793.322905092595</c:v>
                </c:pt>
                <c:pt idx="762">
                  <c:v>44793.322916666664</c:v>
                </c:pt>
                <c:pt idx="763">
                  <c:v>44793.326377314814</c:v>
                </c:pt>
                <c:pt idx="764">
                  <c:v>44793.326388888891</c:v>
                </c:pt>
                <c:pt idx="765">
                  <c:v>44793.32984953704</c:v>
                </c:pt>
                <c:pt idx="766">
                  <c:v>44793.329861111109</c:v>
                </c:pt>
                <c:pt idx="767">
                  <c:v>44793.333321759259</c:v>
                </c:pt>
                <c:pt idx="768">
                  <c:v>44793.333333333336</c:v>
                </c:pt>
                <c:pt idx="769">
                  <c:v>44793.336793981478</c:v>
                </c:pt>
                <c:pt idx="770">
                  <c:v>44793.336805555555</c:v>
                </c:pt>
                <c:pt idx="771">
                  <c:v>44793.340266203704</c:v>
                </c:pt>
                <c:pt idx="772">
                  <c:v>44793.340277777781</c:v>
                </c:pt>
                <c:pt idx="773">
                  <c:v>44793.343738425923</c:v>
                </c:pt>
                <c:pt idx="774">
                  <c:v>44793.34375</c:v>
                </c:pt>
                <c:pt idx="775">
                  <c:v>44793.347210648149</c:v>
                </c:pt>
                <c:pt idx="776">
                  <c:v>44793.347222222219</c:v>
                </c:pt>
                <c:pt idx="777">
                  <c:v>44793.350682870368</c:v>
                </c:pt>
                <c:pt idx="778">
                  <c:v>44793.350694444445</c:v>
                </c:pt>
                <c:pt idx="779">
                  <c:v>44793.354155092595</c:v>
                </c:pt>
                <c:pt idx="780">
                  <c:v>44793.354166666664</c:v>
                </c:pt>
                <c:pt idx="781">
                  <c:v>44793.357627314814</c:v>
                </c:pt>
                <c:pt idx="782">
                  <c:v>44793.357638888891</c:v>
                </c:pt>
                <c:pt idx="783">
                  <c:v>44793.36109953704</c:v>
                </c:pt>
                <c:pt idx="784">
                  <c:v>44793.361111111109</c:v>
                </c:pt>
                <c:pt idx="785">
                  <c:v>44793.364571759259</c:v>
                </c:pt>
                <c:pt idx="786">
                  <c:v>44793.364583333336</c:v>
                </c:pt>
                <c:pt idx="787">
                  <c:v>44793.368043981478</c:v>
                </c:pt>
                <c:pt idx="788">
                  <c:v>44793.368055555555</c:v>
                </c:pt>
                <c:pt idx="789">
                  <c:v>44793.371516203704</c:v>
                </c:pt>
                <c:pt idx="790">
                  <c:v>44793.371527777781</c:v>
                </c:pt>
                <c:pt idx="791">
                  <c:v>44793.374988425923</c:v>
                </c:pt>
                <c:pt idx="792">
                  <c:v>44793.375</c:v>
                </c:pt>
                <c:pt idx="793">
                  <c:v>44793.378460648149</c:v>
                </c:pt>
                <c:pt idx="794">
                  <c:v>44793.378472222219</c:v>
                </c:pt>
                <c:pt idx="795">
                  <c:v>44793.381932870368</c:v>
                </c:pt>
                <c:pt idx="796">
                  <c:v>44793.381944444445</c:v>
                </c:pt>
                <c:pt idx="797">
                  <c:v>44793.385405092595</c:v>
                </c:pt>
                <c:pt idx="798">
                  <c:v>44793.385416666664</c:v>
                </c:pt>
                <c:pt idx="799">
                  <c:v>44793.388877314814</c:v>
                </c:pt>
                <c:pt idx="800">
                  <c:v>44793.388888888891</c:v>
                </c:pt>
                <c:pt idx="801">
                  <c:v>44793.39234953704</c:v>
                </c:pt>
                <c:pt idx="802">
                  <c:v>44793.392361111109</c:v>
                </c:pt>
                <c:pt idx="803">
                  <c:v>44793.395821759259</c:v>
                </c:pt>
                <c:pt idx="804">
                  <c:v>44793.395833333336</c:v>
                </c:pt>
                <c:pt idx="805">
                  <c:v>44793.399293981478</c:v>
                </c:pt>
                <c:pt idx="806">
                  <c:v>44793.399305555555</c:v>
                </c:pt>
                <c:pt idx="807">
                  <c:v>44793.402766203704</c:v>
                </c:pt>
                <c:pt idx="808">
                  <c:v>44793.402777777781</c:v>
                </c:pt>
                <c:pt idx="809">
                  <c:v>44793.406238425923</c:v>
                </c:pt>
                <c:pt idx="810">
                  <c:v>44793.40625</c:v>
                </c:pt>
                <c:pt idx="811">
                  <c:v>44793.409710648149</c:v>
                </c:pt>
                <c:pt idx="812">
                  <c:v>44793.409722222219</c:v>
                </c:pt>
                <c:pt idx="813">
                  <c:v>44793.413182870368</c:v>
                </c:pt>
                <c:pt idx="814">
                  <c:v>44793.413194444445</c:v>
                </c:pt>
                <c:pt idx="815">
                  <c:v>44793.416655092595</c:v>
                </c:pt>
                <c:pt idx="816">
                  <c:v>44793.416666666664</c:v>
                </c:pt>
                <c:pt idx="817">
                  <c:v>44793.420127314814</c:v>
                </c:pt>
                <c:pt idx="818">
                  <c:v>44793.420138888891</c:v>
                </c:pt>
                <c:pt idx="819">
                  <c:v>44793.42359953704</c:v>
                </c:pt>
                <c:pt idx="820">
                  <c:v>44793.423611111109</c:v>
                </c:pt>
                <c:pt idx="821">
                  <c:v>44793.427071759259</c:v>
                </c:pt>
                <c:pt idx="822">
                  <c:v>44793.427083333336</c:v>
                </c:pt>
                <c:pt idx="823">
                  <c:v>44793.430543981478</c:v>
                </c:pt>
                <c:pt idx="824">
                  <c:v>44793.430555555555</c:v>
                </c:pt>
                <c:pt idx="825">
                  <c:v>44793.434016203704</c:v>
                </c:pt>
                <c:pt idx="826">
                  <c:v>44793.434027777781</c:v>
                </c:pt>
                <c:pt idx="827">
                  <c:v>44793.437488425923</c:v>
                </c:pt>
                <c:pt idx="828">
                  <c:v>44793.4375</c:v>
                </c:pt>
                <c:pt idx="829">
                  <c:v>44793.440960648149</c:v>
                </c:pt>
                <c:pt idx="830">
                  <c:v>44793.440972222219</c:v>
                </c:pt>
                <c:pt idx="831">
                  <c:v>44793.444432870368</c:v>
                </c:pt>
                <c:pt idx="832">
                  <c:v>44793.444444444445</c:v>
                </c:pt>
                <c:pt idx="833">
                  <c:v>44793.447905092595</c:v>
                </c:pt>
                <c:pt idx="834">
                  <c:v>44793.447916666664</c:v>
                </c:pt>
                <c:pt idx="835">
                  <c:v>44793.451377314814</c:v>
                </c:pt>
                <c:pt idx="836">
                  <c:v>44793.451388888891</c:v>
                </c:pt>
                <c:pt idx="837">
                  <c:v>44793.45484953704</c:v>
                </c:pt>
                <c:pt idx="838">
                  <c:v>44793.454861111109</c:v>
                </c:pt>
                <c:pt idx="839">
                  <c:v>44793.458321759259</c:v>
                </c:pt>
                <c:pt idx="840">
                  <c:v>44793.458333333336</c:v>
                </c:pt>
                <c:pt idx="841">
                  <c:v>44793.461793981478</c:v>
                </c:pt>
                <c:pt idx="842">
                  <c:v>44793.461805555555</c:v>
                </c:pt>
                <c:pt idx="843">
                  <c:v>44793.465266203704</c:v>
                </c:pt>
                <c:pt idx="844">
                  <c:v>44793.465277777781</c:v>
                </c:pt>
                <c:pt idx="845">
                  <c:v>44793.468738425923</c:v>
                </c:pt>
                <c:pt idx="846">
                  <c:v>44793.46875</c:v>
                </c:pt>
                <c:pt idx="847">
                  <c:v>44793.472210648149</c:v>
                </c:pt>
                <c:pt idx="848">
                  <c:v>44793.472222222219</c:v>
                </c:pt>
                <c:pt idx="849">
                  <c:v>44793.475682870368</c:v>
                </c:pt>
                <c:pt idx="850">
                  <c:v>44793.475694444445</c:v>
                </c:pt>
                <c:pt idx="851">
                  <c:v>44793.479155092595</c:v>
                </c:pt>
                <c:pt idx="852">
                  <c:v>44793.479166666664</c:v>
                </c:pt>
                <c:pt idx="853">
                  <c:v>44793.482627314814</c:v>
                </c:pt>
                <c:pt idx="854">
                  <c:v>44793.482638888891</c:v>
                </c:pt>
                <c:pt idx="855">
                  <c:v>44793.48609953704</c:v>
                </c:pt>
                <c:pt idx="856">
                  <c:v>44793.486111111109</c:v>
                </c:pt>
                <c:pt idx="857">
                  <c:v>44793.489571759259</c:v>
                </c:pt>
                <c:pt idx="858">
                  <c:v>44793.489583333336</c:v>
                </c:pt>
                <c:pt idx="859">
                  <c:v>44793.493043981478</c:v>
                </c:pt>
                <c:pt idx="860">
                  <c:v>44793.493055555555</c:v>
                </c:pt>
                <c:pt idx="861">
                  <c:v>44793.496516203704</c:v>
                </c:pt>
                <c:pt idx="862">
                  <c:v>44793.496527777781</c:v>
                </c:pt>
                <c:pt idx="863">
                  <c:v>44793.499988425923</c:v>
                </c:pt>
                <c:pt idx="864">
                  <c:v>44793.5</c:v>
                </c:pt>
                <c:pt idx="865">
                  <c:v>44793.503460648149</c:v>
                </c:pt>
                <c:pt idx="866">
                  <c:v>44793.503472222219</c:v>
                </c:pt>
                <c:pt idx="867">
                  <c:v>44793.506932870368</c:v>
                </c:pt>
                <c:pt idx="868">
                  <c:v>44793.506944444445</c:v>
                </c:pt>
                <c:pt idx="869">
                  <c:v>44793.510405092595</c:v>
                </c:pt>
                <c:pt idx="870">
                  <c:v>44793.510416666664</c:v>
                </c:pt>
                <c:pt idx="871">
                  <c:v>44793.513877314814</c:v>
                </c:pt>
                <c:pt idx="872">
                  <c:v>44793.513888888891</c:v>
                </c:pt>
                <c:pt idx="873">
                  <c:v>44793.51734953704</c:v>
                </c:pt>
                <c:pt idx="874">
                  <c:v>44793.517361111109</c:v>
                </c:pt>
                <c:pt idx="875">
                  <c:v>44793.520821759259</c:v>
                </c:pt>
                <c:pt idx="876">
                  <c:v>44793.520833333336</c:v>
                </c:pt>
                <c:pt idx="877">
                  <c:v>44793.524293981478</c:v>
                </c:pt>
                <c:pt idx="878">
                  <c:v>44793.524305555555</c:v>
                </c:pt>
                <c:pt idx="879">
                  <c:v>44793.527766203704</c:v>
                </c:pt>
                <c:pt idx="880">
                  <c:v>44793.527777777781</c:v>
                </c:pt>
                <c:pt idx="881">
                  <c:v>44793.531238425923</c:v>
                </c:pt>
                <c:pt idx="882">
                  <c:v>44793.53125</c:v>
                </c:pt>
                <c:pt idx="883">
                  <c:v>44793.534710648149</c:v>
                </c:pt>
                <c:pt idx="884">
                  <c:v>44793.534722222219</c:v>
                </c:pt>
                <c:pt idx="885">
                  <c:v>44793.538182870368</c:v>
                </c:pt>
                <c:pt idx="886">
                  <c:v>44793.538194444445</c:v>
                </c:pt>
                <c:pt idx="887">
                  <c:v>44793.541655092595</c:v>
                </c:pt>
                <c:pt idx="888">
                  <c:v>44793.541666666664</c:v>
                </c:pt>
                <c:pt idx="889">
                  <c:v>44793.545127314814</c:v>
                </c:pt>
                <c:pt idx="890">
                  <c:v>44793.545138888891</c:v>
                </c:pt>
                <c:pt idx="891">
                  <c:v>44793.54859953704</c:v>
                </c:pt>
                <c:pt idx="892">
                  <c:v>44793.548611111109</c:v>
                </c:pt>
                <c:pt idx="893">
                  <c:v>44793.552071759259</c:v>
                </c:pt>
                <c:pt idx="894">
                  <c:v>44793.552083333336</c:v>
                </c:pt>
                <c:pt idx="895">
                  <c:v>44793.555543981478</c:v>
                </c:pt>
                <c:pt idx="896">
                  <c:v>44793.555555555555</c:v>
                </c:pt>
                <c:pt idx="897">
                  <c:v>44793.559016203704</c:v>
                </c:pt>
                <c:pt idx="898">
                  <c:v>44793.559027777781</c:v>
                </c:pt>
                <c:pt idx="899">
                  <c:v>44793.562488425923</c:v>
                </c:pt>
                <c:pt idx="900">
                  <c:v>44793.5625</c:v>
                </c:pt>
                <c:pt idx="901">
                  <c:v>44793.565960648149</c:v>
                </c:pt>
                <c:pt idx="902">
                  <c:v>44793.565972222219</c:v>
                </c:pt>
                <c:pt idx="903">
                  <c:v>44793.569432870368</c:v>
                </c:pt>
                <c:pt idx="904">
                  <c:v>44793.569444444445</c:v>
                </c:pt>
                <c:pt idx="905">
                  <c:v>44793.572905092595</c:v>
                </c:pt>
                <c:pt idx="906">
                  <c:v>44793.572916666664</c:v>
                </c:pt>
                <c:pt idx="907">
                  <c:v>44793.576377314814</c:v>
                </c:pt>
                <c:pt idx="908">
                  <c:v>44793.576388888891</c:v>
                </c:pt>
                <c:pt idx="909">
                  <c:v>44793.57984953704</c:v>
                </c:pt>
                <c:pt idx="910">
                  <c:v>44793.579861111109</c:v>
                </c:pt>
                <c:pt idx="911">
                  <c:v>44793.583321759259</c:v>
                </c:pt>
                <c:pt idx="912">
                  <c:v>44793.583333333336</c:v>
                </c:pt>
                <c:pt idx="913">
                  <c:v>44793.586793981478</c:v>
                </c:pt>
                <c:pt idx="914">
                  <c:v>44793.586805555555</c:v>
                </c:pt>
                <c:pt idx="915">
                  <c:v>44793.590266203704</c:v>
                </c:pt>
                <c:pt idx="916">
                  <c:v>44793.590277777781</c:v>
                </c:pt>
                <c:pt idx="917">
                  <c:v>44793.593738425923</c:v>
                </c:pt>
                <c:pt idx="918">
                  <c:v>44793.59375</c:v>
                </c:pt>
                <c:pt idx="919">
                  <c:v>44793.597210648149</c:v>
                </c:pt>
                <c:pt idx="920">
                  <c:v>44793.597222222219</c:v>
                </c:pt>
                <c:pt idx="921">
                  <c:v>44793.600682870368</c:v>
                </c:pt>
                <c:pt idx="922">
                  <c:v>44793.600694444445</c:v>
                </c:pt>
                <c:pt idx="923">
                  <c:v>44793.604155092595</c:v>
                </c:pt>
                <c:pt idx="924">
                  <c:v>44793.604166666664</c:v>
                </c:pt>
                <c:pt idx="925">
                  <c:v>44793.607627314814</c:v>
                </c:pt>
                <c:pt idx="926">
                  <c:v>44793.607638888891</c:v>
                </c:pt>
                <c:pt idx="927">
                  <c:v>44793.61109953704</c:v>
                </c:pt>
                <c:pt idx="928">
                  <c:v>44793.611111111109</c:v>
                </c:pt>
                <c:pt idx="929">
                  <c:v>44793.614571759259</c:v>
                </c:pt>
                <c:pt idx="930">
                  <c:v>44793.614583333336</c:v>
                </c:pt>
                <c:pt idx="931">
                  <c:v>44793.618043981478</c:v>
                </c:pt>
                <c:pt idx="932">
                  <c:v>44793.618055555555</c:v>
                </c:pt>
                <c:pt idx="933">
                  <c:v>44793.621516203704</c:v>
                </c:pt>
                <c:pt idx="934">
                  <c:v>44793.621527777781</c:v>
                </c:pt>
                <c:pt idx="935">
                  <c:v>44793.624988425923</c:v>
                </c:pt>
                <c:pt idx="936">
                  <c:v>44793.625</c:v>
                </c:pt>
                <c:pt idx="937">
                  <c:v>44793.628460648149</c:v>
                </c:pt>
                <c:pt idx="938">
                  <c:v>44793.628472222219</c:v>
                </c:pt>
                <c:pt idx="939">
                  <c:v>44793.631932870368</c:v>
                </c:pt>
                <c:pt idx="940">
                  <c:v>44793.631944444445</c:v>
                </c:pt>
                <c:pt idx="941">
                  <c:v>44793.635405092595</c:v>
                </c:pt>
                <c:pt idx="942">
                  <c:v>44793.635416666664</c:v>
                </c:pt>
                <c:pt idx="943">
                  <c:v>44793.638877314814</c:v>
                </c:pt>
                <c:pt idx="944">
                  <c:v>44793.638888888891</c:v>
                </c:pt>
                <c:pt idx="945">
                  <c:v>44793.64234953704</c:v>
                </c:pt>
                <c:pt idx="946">
                  <c:v>44793.642361111109</c:v>
                </c:pt>
                <c:pt idx="947">
                  <c:v>44793.645821759259</c:v>
                </c:pt>
                <c:pt idx="948">
                  <c:v>44793.645833333336</c:v>
                </c:pt>
                <c:pt idx="949">
                  <c:v>44793.649293981478</c:v>
                </c:pt>
                <c:pt idx="950">
                  <c:v>44793.649305555555</c:v>
                </c:pt>
                <c:pt idx="951">
                  <c:v>44793.652766203704</c:v>
                </c:pt>
                <c:pt idx="952">
                  <c:v>44793.652777777781</c:v>
                </c:pt>
                <c:pt idx="953">
                  <c:v>44793.656238425923</c:v>
                </c:pt>
                <c:pt idx="954">
                  <c:v>44793.65625</c:v>
                </c:pt>
                <c:pt idx="955">
                  <c:v>44793.659710648149</c:v>
                </c:pt>
                <c:pt idx="956">
                  <c:v>44793.659722222219</c:v>
                </c:pt>
                <c:pt idx="957">
                  <c:v>44793.663182870368</c:v>
                </c:pt>
                <c:pt idx="958">
                  <c:v>44793.663194444445</c:v>
                </c:pt>
                <c:pt idx="959">
                  <c:v>44793.666655092595</c:v>
                </c:pt>
                <c:pt idx="960">
                  <c:v>44793.666666666664</c:v>
                </c:pt>
                <c:pt idx="961">
                  <c:v>44793.670127314814</c:v>
                </c:pt>
                <c:pt idx="962">
                  <c:v>44793.670138888891</c:v>
                </c:pt>
                <c:pt idx="963">
                  <c:v>44793.67359953704</c:v>
                </c:pt>
                <c:pt idx="964">
                  <c:v>44793.673611111109</c:v>
                </c:pt>
                <c:pt idx="965">
                  <c:v>44793.677071759259</c:v>
                </c:pt>
                <c:pt idx="966">
                  <c:v>44793.677083333336</c:v>
                </c:pt>
                <c:pt idx="967">
                  <c:v>44793.680543981478</c:v>
                </c:pt>
                <c:pt idx="968">
                  <c:v>44793.680555555555</c:v>
                </c:pt>
                <c:pt idx="969">
                  <c:v>44793.684016203704</c:v>
                </c:pt>
                <c:pt idx="970">
                  <c:v>44793.684027777781</c:v>
                </c:pt>
                <c:pt idx="971">
                  <c:v>44793.687488425923</c:v>
                </c:pt>
                <c:pt idx="972">
                  <c:v>44793.6875</c:v>
                </c:pt>
                <c:pt idx="973">
                  <c:v>44793.690960648149</c:v>
                </c:pt>
                <c:pt idx="974">
                  <c:v>44793.690972222219</c:v>
                </c:pt>
                <c:pt idx="975">
                  <c:v>44793.694432870368</c:v>
                </c:pt>
                <c:pt idx="976">
                  <c:v>44793.694444444445</c:v>
                </c:pt>
                <c:pt idx="977">
                  <c:v>44793.697905092595</c:v>
                </c:pt>
                <c:pt idx="978">
                  <c:v>44793.697916666664</c:v>
                </c:pt>
                <c:pt idx="979">
                  <c:v>44793.701377314814</c:v>
                </c:pt>
                <c:pt idx="980">
                  <c:v>44793.701388888891</c:v>
                </c:pt>
                <c:pt idx="981">
                  <c:v>44793.70484953704</c:v>
                </c:pt>
                <c:pt idx="982">
                  <c:v>44793.704861111109</c:v>
                </c:pt>
                <c:pt idx="983">
                  <c:v>44793.708321759259</c:v>
                </c:pt>
                <c:pt idx="984">
                  <c:v>44793.708333333336</c:v>
                </c:pt>
                <c:pt idx="985">
                  <c:v>44793.711793981478</c:v>
                </c:pt>
                <c:pt idx="986">
                  <c:v>44793.711805555555</c:v>
                </c:pt>
                <c:pt idx="987">
                  <c:v>44793.715266203704</c:v>
                </c:pt>
                <c:pt idx="988">
                  <c:v>44793.715277777781</c:v>
                </c:pt>
                <c:pt idx="989">
                  <c:v>44793.718738425923</c:v>
                </c:pt>
                <c:pt idx="990">
                  <c:v>44793.71875</c:v>
                </c:pt>
                <c:pt idx="991">
                  <c:v>44793.722210648149</c:v>
                </c:pt>
                <c:pt idx="992">
                  <c:v>44793.722222222219</c:v>
                </c:pt>
                <c:pt idx="993">
                  <c:v>44793.725682870368</c:v>
                </c:pt>
                <c:pt idx="994">
                  <c:v>44793.725694444445</c:v>
                </c:pt>
                <c:pt idx="995">
                  <c:v>44793.729155092595</c:v>
                </c:pt>
                <c:pt idx="996">
                  <c:v>44793.729166666664</c:v>
                </c:pt>
                <c:pt idx="997">
                  <c:v>44793.732627314814</c:v>
                </c:pt>
                <c:pt idx="998">
                  <c:v>44793.732638888891</c:v>
                </c:pt>
                <c:pt idx="999">
                  <c:v>44793.73609953704</c:v>
                </c:pt>
                <c:pt idx="1000">
                  <c:v>44793.736111111109</c:v>
                </c:pt>
                <c:pt idx="1001">
                  <c:v>44793.739571759259</c:v>
                </c:pt>
                <c:pt idx="1002">
                  <c:v>44793.739583333336</c:v>
                </c:pt>
                <c:pt idx="1003">
                  <c:v>44793.743043981478</c:v>
                </c:pt>
                <c:pt idx="1004">
                  <c:v>44793.743055555555</c:v>
                </c:pt>
                <c:pt idx="1005">
                  <c:v>44793.746516203704</c:v>
                </c:pt>
                <c:pt idx="1006">
                  <c:v>44793.746527777781</c:v>
                </c:pt>
                <c:pt idx="1007">
                  <c:v>44793.749988425923</c:v>
                </c:pt>
                <c:pt idx="1008">
                  <c:v>44793.75</c:v>
                </c:pt>
                <c:pt idx="1009">
                  <c:v>44793.753460648149</c:v>
                </c:pt>
                <c:pt idx="1010">
                  <c:v>44793.753472222219</c:v>
                </c:pt>
                <c:pt idx="1011">
                  <c:v>44793.756932870368</c:v>
                </c:pt>
                <c:pt idx="1012">
                  <c:v>44793.756944444445</c:v>
                </c:pt>
                <c:pt idx="1013">
                  <c:v>44793.760405092595</c:v>
                </c:pt>
                <c:pt idx="1014">
                  <c:v>44793.760416666664</c:v>
                </c:pt>
                <c:pt idx="1015">
                  <c:v>44793.763877314814</c:v>
                </c:pt>
                <c:pt idx="1016">
                  <c:v>44793.763888888891</c:v>
                </c:pt>
                <c:pt idx="1017">
                  <c:v>44793.76734953704</c:v>
                </c:pt>
                <c:pt idx="1018">
                  <c:v>44793.767361111109</c:v>
                </c:pt>
                <c:pt idx="1019">
                  <c:v>44793.770821759259</c:v>
                </c:pt>
                <c:pt idx="1020">
                  <c:v>44793.770833333336</c:v>
                </c:pt>
                <c:pt idx="1021">
                  <c:v>44793.774293981478</c:v>
                </c:pt>
                <c:pt idx="1022">
                  <c:v>44793.774305555555</c:v>
                </c:pt>
                <c:pt idx="1023">
                  <c:v>44793.777766203704</c:v>
                </c:pt>
                <c:pt idx="1024">
                  <c:v>44793.777777777781</c:v>
                </c:pt>
                <c:pt idx="1025">
                  <c:v>44793.781238425923</c:v>
                </c:pt>
                <c:pt idx="1026">
                  <c:v>44793.78125</c:v>
                </c:pt>
                <c:pt idx="1027">
                  <c:v>44793.784710648149</c:v>
                </c:pt>
                <c:pt idx="1028">
                  <c:v>44793.784722222219</c:v>
                </c:pt>
                <c:pt idx="1029">
                  <c:v>44793.788182870368</c:v>
                </c:pt>
                <c:pt idx="1030">
                  <c:v>44793.788194444445</c:v>
                </c:pt>
                <c:pt idx="1031">
                  <c:v>44793.791655092595</c:v>
                </c:pt>
                <c:pt idx="1032">
                  <c:v>44793.791666666664</c:v>
                </c:pt>
                <c:pt idx="1033">
                  <c:v>44793.795127314814</c:v>
                </c:pt>
                <c:pt idx="1034">
                  <c:v>44793.795138888891</c:v>
                </c:pt>
                <c:pt idx="1035">
                  <c:v>44793.79859953704</c:v>
                </c:pt>
                <c:pt idx="1036">
                  <c:v>44793.798611111109</c:v>
                </c:pt>
                <c:pt idx="1037">
                  <c:v>44793.802071759259</c:v>
                </c:pt>
                <c:pt idx="1038">
                  <c:v>44793.802083333336</c:v>
                </c:pt>
                <c:pt idx="1039">
                  <c:v>44793.805543981478</c:v>
                </c:pt>
                <c:pt idx="1040">
                  <c:v>44793.805555555555</c:v>
                </c:pt>
                <c:pt idx="1041">
                  <c:v>44793.809016203704</c:v>
                </c:pt>
                <c:pt idx="1042">
                  <c:v>44793.809027777781</c:v>
                </c:pt>
                <c:pt idx="1043">
                  <c:v>44793.812488425923</c:v>
                </c:pt>
                <c:pt idx="1044">
                  <c:v>44793.8125</c:v>
                </c:pt>
                <c:pt idx="1045">
                  <c:v>44793.815960648149</c:v>
                </c:pt>
                <c:pt idx="1046">
                  <c:v>44793.815972222219</c:v>
                </c:pt>
                <c:pt idx="1047">
                  <c:v>44793.819432870368</c:v>
                </c:pt>
                <c:pt idx="1048">
                  <c:v>44793.819444444445</c:v>
                </c:pt>
                <c:pt idx="1049">
                  <c:v>44793.822905092595</c:v>
                </c:pt>
                <c:pt idx="1050">
                  <c:v>44793.822916666664</c:v>
                </c:pt>
                <c:pt idx="1051">
                  <c:v>44793.826377314814</c:v>
                </c:pt>
                <c:pt idx="1052">
                  <c:v>44793.826388888891</c:v>
                </c:pt>
                <c:pt idx="1053">
                  <c:v>44793.82984953704</c:v>
                </c:pt>
                <c:pt idx="1054">
                  <c:v>44793.829861111109</c:v>
                </c:pt>
                <c:pt idx="1055">
                  <c:v>44793.833321759259</c:v>
                </c:pt>
                <c:pt idx="1056">
                  <c:v>44793.833333333336</c:v>
                </c:pt>
                <c:pt idx="1057">
                  <c:v>44793.836793981478</c:v>
                </c:pt>
                <c:pt idx="1058">
                  <c:v>44793.836805555555</c:v>
                </c:pt>
                <c:pt idx="1059">
                  <c:v>44793.840266203704</c:v>
                </c:pt>
                <c:pt idx="1060">
                  <c:v>44793.840277777781</c:v>
                </c:pt>
                <c:pt idx="1061">
                  <c:v>44793.843738425923</c:v>
                </c:pt>
                <c:pt idx="1062">
                  <c:v>44793.84375</c:v>
                </c:pt>
                <c:pt idx="1063">
                  <c:v>44793.847210648149</c:v>
                </c:pt>
                <c:pt idx="1064">
                  <c:v>44793.847222222219</c:v>
                </c:pt>
                <c:pt idx="1065">
                  <c:v>44793.850682870368</c:v>
                </c:pt>
                <c:pt idx="1066">
                  <c:v>44793.850694444445</c:v>
                </c:pt>
                <c:pt idx="1067">
                  <c:v>44793.854155092595</c:v>
                </c:pt>
                <c:pt idx="1068">
                  <c:v>44793.854166666664</c:v>
                </c:pt>
                <c:pt idx="1069">
                  <c:v>44793.857627314814</c:v>
                </c:pt>
                <c:pt idx="1070">
                  <c:v>44793.857638888891</c:v>
                </c:pt>
                <c:pt idx="1071">
                  <c:v>44793.86109953704</c:v>
                </c:pt>
                <c:pt idx="1072">
                  <c:v>44793.861111111109</c:v>
                </c:pt>
                <c:pt idx="1073">
                  <c:v>44793.864571759259</c:v>
                </c:pt>
                <c:pt idx="1074">
                  <c:v>44793.864583333336</c:v>
                </c:pt>
                <c:pt idx="1075">
                  <c:v>44793.868043981478</c:v>
                </c:pt>
                <c:pt idx="1076">
                  <c:v>44793.868055555555</c:v>
                </c:pt>
                <c:pt idx="1077">
                  <c:v>44793.871516203704</c:v>
                </c:pt>
                <c:pt idx="1078">
                  <c:v>44793.871527777781</c:v>
                </c:pt>
                <c:pt idx="1079">
                  <c:v>44793.874988425923</c:v>
                </c:pt>
                <c:pt idx="1080">
                  <c:v>44793.875</c:v>
                </c:pt>
                <c:pt idx="1081">
                  <c:v>44793.878460648149</c:v>
                </c:pt>
                <c:pt idx="1082">
                  <c:v>44793.878472222219</c:v>
                </c:pt>
                <c:pt idx="1083">
                  <c:v>44793.881932870368</c:v>
                </c:pt>
                <c:pt idx="1084">
                  <c:v>44793.881944444445</c:v>
                </c:pt>
                <c:pt idx="1085">
                  <c:v>44793.885405092595</c:v>
                </c:pt>
                <c:pt idx="1086">
                  <c:v>44793.885416666664</c:v>
                </c:pt>
                <c:pt idx="1087">
                  <c:v>44793.888877314814</c:v>
                </c:pt>
                <c:pt idx="1088">
                  <c:v>44793.888888888891</c:v>
                </c:pt>
                <c:pt idx="1089">
                  <c:v>44793.89234953704</c:v>
                </c:pt>
                <c:pt idx="1090">
                  <c:v>44793.892361111109</c:v>
                </c:pt>
                <c:pt idx="1091">
                  <c:v>44793.895821759259</c:v>
                </c:pt>
                <c:pt idx="1092">
                  <c:v>44793.895833333336</c:v>
                </c:pt>
                <c:pt idx="1093">
                  <c:v>44793.899293981478</c:v>
                </c:pt>
                <c:pt idx="1094">
                  <c:v>44793.899305555555</c:v>
                </c:pt>
                <c:pt idx="1095">
                  <c:v>44793.902766203704</c:v>
                </c:pt>
                <c:pt idx="1096">
                  <c:v>44793.902777777781</c:v>
                </c:pt>
                <c:pt idx="1097">
                  <c:v>44793.906238425923</c:v>
                </c:pt>
                <c:pt idx="1098">
                  <c:v>44793.90625</c:v>
                </c:pt>
                <c:pt idx="1099">
                  <c:v>44793.909710648149</c:v>
                </c:pt>
                <c:pt idx="1100">
                  <c:v>44793.909722222219</c:v>
                </c:pt>
                <c:pt idx="1101">
                  <c:v>44793.913182870368</c:v>
                </c:pt>
                <c:pt idx="1102">
                  <c:v>44793.913194444445</c:v>
                </c:pt>
                <c:pt idx="1103">
                  <c:v>44793.916655092595</c:v>
                </c:pt>
                <c:pt idx="1104">
                  <c:v>44793.916666666664</c:v>
                </c:pt>
                <c:pt idx="1105">
                  <c:v>44793.920127314814</c:v>
                </c:pt>
                <c:pt idx="1106">
                  <c:v>44793.920138888891</c:v>
                </c:pt>
                <c:pt idx="1107">
                  <c:v>44793.92359953704</c:v>
                </c:pt>
                <c:pt idx="1108">
                  <c:v>44793.923611111109</c:v>
                </c:pt>
                <c:pt idx="1109">
                  <c:v>44793.927071759259</c:v>
                </c:pt>
                <c:pt idx="1110">
                  <c:v>44793.927083333336</c:v>
                </c:pt>
                <c:pt idx="1111">
                  <c:v>44793.930543981478</c:v>
                </c:pt>
                <c:pt idx="1112">
                  <c:v>44793.930555555555</c:v>
                </c:pt>
                <c:pt idx="1113">
                  <c:v>44793.934016203704</c:v>
                </c:pt>
                <c:pt idx="1114">
                  <c:v>44793.934027777781</c:v>
                </c:pt>
                <c:pt idx="1115">
                  <c:v>44793.937488425923</c:v>
                </c:pt>
                <c:pt idx="1116">
                  <c:v>44793.9375</c:v>
                </c:pt>
                <c:pt idx="1117">
                  <c:v>44793.940960648149</c:v>
                </c:pt>
                <c:pt idx="1118">
                  <c:v>44793.940972222219</c:v>
                </c:pt>
                <c:pt idx="1119">
                  <c:v>44793.944432870368</c:v>
                </c:pt>
                <c:pt idx="1120">
                  <c:v>44793.944444444445</c:v>
                </c:pt>
                <c:pt idx="1121">
                  <c:v>44793.947905092595</c:v>
                </c:pt>
                <c:pt idx="1122">
                  <c:v>44793.947916666664</c:v>
                </c:pt>
                <c:pt idx="1123">
                  <c:v>44793.951377314814</c:v>
                </c:pt>
                <c:pt idx="1124">
                  <c:v>44793.951388888891</c:v>
                </c:pt>
                <c:pt idx="1125">
                  <c:v>44793.95484953704</c:v>
                </c:pt>
                <c:pt idx="1126">
                  <c:v>44793.954861111109</c:v>
                </c:pt>
                <c:pt idx="1127">
                  <c:v>44793.958321759259</c:v>
                </c:pt>
                <c:pt idx="1128">
                  <c:v>44793.958333333336</c:v>
                </c:pt>
                <c:pt idx="1129">
                  <c:v>44793.961793981478</c:v>
                </c:pt>
                <c:pt idx="1130">
                  <c:v>44793.961805555555</c:v>
                </c:pt>
                <c:pt idx="1131">
                  <c:v>44793.965266203704</c:v>
                </c:pt>
                <c:pt idx="1132">
                  <c:v>44793.965277777781</c:v>
                </c:pt>
                <c:pt idx="1133">
                  <c:v>44793.968738425923</c:v>
                </c:pt>
                <c:pt idx="1134">
                  <c:v>44793.96875</c:v>
                </c:pt>
                <c:pt idx="1135">
                  <c:v>44793.972210648149</c:v>
                </c:pt>
                <c:pt idx="1136">
                  <c:v>44793.972222222219</c:v>
                </c:pt>
                <c:pt idx="1137">
                  <c:v>44793.975682870368</c:v>
                </c:pt>
                <c:pt idx="1138">
                  <c:v>44793.975694444445</c:v>
                </c:pt>
                <c:pt idx="1139">
                  <c:v>44793.979155092595</c:v>
                </c:pt>
                <c:pt idx="1140">
                  <c:v>44793.979166666664</c:v>
                </c:pt>
                <c:pt idx="1141">
                  <c:v>44793.982627314814</c:v>
                </c:pt>
                <c:pt idx="1142">
                  <c:v>44793.982638888891</c:v>
                </c:pt>
                <c:pt idx="1143">
                  <c:v>44793.98609953704</c:v>
                </c:pt>
                <c:pt idx="1144">
                  <c:v>44793.986111111109</c:v>
                </c:pt>
                <c:pt idx="1145">
                  <c:v>44793.989571759259</c:v>
                </c:pt>
                <c:pt idx="1146">
                  <c:v>44793.989583333336</c:v>
                </c:pt>
                <c:pt idx="1147">
                  <c:v>44793.993043981478</c:v>
                </c:pt>
                <c:pt idx="1148">
                  <c:v>44793.993055555555</c:v>
                </c:pt>
                <c:pt idx="1149">
                  <c:v>44793.996516203704</c:v>
                </c:pt>
                <c:pt idx="1150">
                  <c:v>44793.996527777781</c:v>
                </c:pt>
                <c:pt idx="1151">
                  <c:v>44793.999988425923</c:v>
                </c:pt>
              </c:numCache>
            </c:numRef>
          </c:xVal>
          <c:yVal>
            <c:numRef>
              <c:f>Sheet1!$C$2:$C$1153</c:f>
              <c:numCache>
                <c:formatCode>General</c:formatCode>
                <c:ptCount val="1152"/>
                <c:pt idx="0">
                  <c:v>67.38</c:v>
                </c:pt>
                <c:pt idx="1">
                  <c:v>67.38</c:v>
                </c:pt>
                <c:pt idx="2">
                  <c:v>64.28</c:v>
                </c:pt>
                <c:pt idx="3">
                  <c:v>64.28</c:v>
                </c:pt>
                <c:pt idx="4">
                  <c:v>63.31</c:v>
                </c:pt>
                <c:pt idx="5">
                  <c:v>63.31</c:v>
                </c:pt>
                <c:pt idx="6">
                  <c:v>63.03</c:v>
                </c:pt>
                <c:pt idx="7">
                  <c:v>63.03</c:v>
                </c:pt>
                <c:pt idx="8">
                  <c:v>62.72</c:v>
                </c:pt>
                <c:pt idx="9">
                  <c:v>62.72</c:v>
                </c:pt>
                <c:pt idx="10">
                  <c:v>62.62</c:v>
                </c:pt>
                <c:pt idx="11">
                  <c:v>62.62</c:v>
                </c:pt>
                <c:pt idx="12">
                  <c:v>60.7</c:v>
                </c:pt>
                <c:pt idx="13">
                  <c:v>60.7</c:v>
                </c:pt>
                <c:pt idx="14">
                  <c:v>60.89</c:v>
                </c:pt>
                <c:pt idx="15">
                  <c:v>60.89</c:v>
                </c:pt>
                <c:pt idx="16">
                  <c:v>59.59</c:v>
                </c:pt>
                <c:pt idx="17">
                  <c:v>59.59</c:v>
                </c:pt>
                <c:pt idx="18">
                  <c:v>58.72</c:v>
                </c:pt>
                <c:pt idx="19">
                  <c:v>58.72</c:v>
                </c:pt>
                <c:pt idx="20">
                  <c:v>59.1</c:v>
                </c:pt>
                <c:pt idx="21">
                  <c:v>59.1</c:v>
                </c:pt>
                <c:pt idx="22">
                  <c:v>59.71</c:v>
                </c:pt>
                <c:pt idx="23">
                  <c:v>59.71</c:v>
                </c:pt>
                <c:pt idx="24">
                  <c:v>61.33</c:v>
                </c:pt>
                <c:pt idx="25">
                  <c:v>61.33</c:v>
                </c:pt>
                <c:pt idx="26">
                  <c:v>61.26</c:v>
                </c:pt>
                <c:pt idx="27">
                  <c:v>61.26</c:v>
                </c:pt>
                <c:pt idx="28">
                  <c:v>61.63</c:v>
                </c:pt>
                <c:pt idx="29">
                  <c:v>61.63</c:v>
                </c:pt>
                <c:pt idx="30">
                  <c:v>59.53</c:v>
                </c:pt>
                <c:pt idx="31">
                  <c:v>59.53</c:v>
                </c:pt>
                <c:pt idx="32">
                  <c:v>59.56</c:v>
                </c:pt>
                <c:pt idx="33">
                  <c:v>59.56</c:v>
                </c:pt>
                <c:pt idx="34">
                  <c:v>59.89</c:v>
                </c:pt>
                <c:pt idx="35">
                  <c:v>59.89</c:v>
                </c:pt>
                <c:pt idx="36">
                  <c:v>59.31</c:v>
                </c:pt>
                <c:pt idx="37">
                  <c:v>59.31</c:v>
                </c:pt>
                <c:pt idx="38">
                  <c:v>58.93</c:v>
                </c:pt>
                <c:pt idx="39">
                  <c:v>58.93</c:v>
                </c:pt>
                <c:pt idx="40">
                  <c:v>59.89</c:v>
                </c:pt>
                <c:pt idx="41">
                  <c:v>59.89</c:v>
                </c:pt>
                <c:pt idx="42">
                  <c:v>58.96</c:v>
                </c:pt>
                <c:pt idx="43">
                  <c:v>58.96</c:v>
                </c:pt>
                <c:pt idx="44">
                  <c:v>58.7</c:v>
                </c:pt>
                <c:pt idx="45">
                  <c:v>58.7</c:v>
                </c:pt>
                <c:pt idx="46">
                  <c:v>58.84</c:v>
                </c:pt>
                <c:pt idx="47">
                  <c:v>58.84</c:v>
                </c:pt>
                <c:pt idx="48">
                  <c:v>60.88</c:v>
                </c:pt>
                <c:pt idx="49">
                  <c:v>60.88</c:v>
                </c:pt>
                <c:pt idx="50">
                  <c:v>60.76</c:v>
                </c:pt>
                <c:pt idx="51">
                  <c:v>60.76</c:v>
                </c:pt>
                <c:pt idx="52">
                  <c:v>60.65</c:v>
                </c:pt>
                <c:pt idx="53">
                  <c:v>60.65</c:v>
                </c:pt>
                <c:pt idx="54">
                  <c:v>61.82</c:v>
                </c:pt>
                <c:pt idx="55">
                  <c:v>61.82</c:v>
                </c:pt>
                <c:pt idx="56">
                  <c:v>61.29</c:v>
                </c:pt>
                <c:pt idx="57">
                  <c:v>61.29</c:v>
                </c:pt>
                <c:pt idx="58">
                  <c:v>60.91</c:v>
                </c:pt>
                <c:pt idx="59">
                  <c:v>60.91</c:v>
                </c:pt>
                <c:pt idx="60">
                  <c:v>60.01</c:v>
                </c:pt>
                <c:pt idx="61">
                  <c:v>60.01</c:v>
                </c:pt>
                <c:pt idx="62">
                  <c:v>60.44</c:v>
                </c:pt>
                <c:pt idx="63">
                  <c:v>60.44</c:v>
                </c:pt>
                <c:pt idx="64">
                  <c:v>62.09</c:v>
                </c:pt>
                <c:pt idx="65">
                  <c:v>62.09</c:v>
                </c:pt>
                <c:pt idx="66">
                  <c:v>62.51</c:v>
                </c:pt>
                <c:pt idx="67">
                  <c:v>62.51</c:v>
                </c:pt>
                <c:pt idx="68">
                  <c:v>62.2</c:v>
                </c:pt>
                <c:pt idx="69">
                  <c:v>62.2</c:v>
                </c:pt>
                <c:pt idx="70">
                  <c:v>62.9</c:v>
                </c:pt>
                <c:pt idx="71">
                  <c:v>62.9</c:v>
                </c:pt>
                <c:pt idx="72">
                  <c:v>64.03</c:v>
                </c:pt>
                <c:pt idx="73">
                  <c:v>64.03</c:v>
                </c:pt>
                <c:pt idx="74">
                  <c:v>66.010000000000005</c:v>
                </c:pt>
                <c:pt idx="75">
                  <c:v>66.010000000000005</c:v>
                </c:pt>
                <c:pt idx="76">
                  <c:v>66.52</c:v>
                </c:pt>
                <c:pt idx="77">
                  <c:v>66.52</c:v>
                </c:pt>
                <c:pt idx="78">
                  <c:v>65</c:v>
                </c:pt>
                <c:pt idx="79">
                  <c:v>65</c:v>
                </c:pt>
                <c:pt idx="80">
                  <c:v>66.69</c:v>
                </c:pt>
                <c:pt idx="81">
                  <c:v>66.69</c:v>
                </c:pt>
                <c:pt idx="82">
                  <c:v>66.05</c:v>
                </c:pt>
                <c:pt idx="83">
                  <c:v>66.05</c:v>
                </c:pt>
                <c:pt idx="84">
                  <c:v>66.94</c:v>
                </c:pt>
                <c:pt idx="85">
                  <c:v>66.94</c:v>
                </c:pt>
                <c:pt idx="86">
                  <c:v>68.739999999999995</c:v>
                </c:pt>
                <c:pt idx="87">
                  <c:v>68.739999999999995</c:v>
                </c:pt>
                <c:pt idx="88">
                  <c:v>72.39</c:v>
                </c:pt>
                <c:pt idx="89">
                  <c:v>72.39</c:v>
                </c:pt>
                <c:pt idx="90">
                  <c:v>74.98</c:v>
                </c:pt>
                <c:pt idx="91">
                  <c:v>74.98</c:v>
                </c:pt>
                <c:pt idx="92">
                  <c:v>75</c:v>
                </c:pt>
                <c:pt idx="93">
                  <c:v>75</c:v>
                </c:pt>
                <c:pt idx="94">
                  <c:v>76.28</c:v>
                </c:pt>
                <c:pt idx="95">
                  <c:v>76.28</c:v>
                </c:pt>
                <c:pt idx="96">
                  <c:v>68</c:v>
                </c:pt>
                <c:pt idx="97">
                  <c:v>68</c:v>
                </c:pt>
                <c:pt idx="98">
                  <c:v>77.010000000000005</c:v>
                </c:pt>
                <c:pt idx="99">
                  <c:v>77.010000000000005</c:v>
                </c:pt>
                <c:pt idx="100">
                  <c:v>78.89</c:v>
                </c:pt>
                <c:pt idx="101">
                  <c:v>78.89</c:v>
                </c:pt>
                <c:pt idx="102">
                  <c:v>78.569999999999993</c:v>
                </c:pt>
                <c:pt idx="103">
                  <c:v>78.569999999999993</c:v>
                </c:pt>
                <c:pt idx="104">
                  <c:v>78.599999999999994</c:v>
                </c:pt>
                <c:pt idx="105">
                  <c:v>78.599999999999994</c:v>
                </c:pt>
                <c:pt idx="106">
                  <c:v>80.28</c:v>
                </c:pt>
                <c:pt idx="107">
                  <c:v>80.28</c:v>
                </c:pt>
                <c:pt idx="108">
                  <c:v>82.15</c:v>
                </c:pt>
                <c:pt idx="109">
                  <c:v>82.15</c:v>
                </c:pt>
                <c:pt idx="110">
                  <c:v>83.89</c:v>
                </c:pt>
                <c:pt idx="111">
                  <c:v>83.89</c:v>
                </c:pt>
                <c:pt idx="112">
                  <c:v>84.07</c:v>
                </c:pt>
                <c:pt idx="113">
                  <c:v>84.07</c:v>
                </c:pt>
                <c:pt idx="114">
                  <c:v>82.93</c:v>
                </c:pt>
                <c:pt idx="115">
                  <c:v>82.93</c:v>
                </c:pt>
                <c:pt idx="116">
                  <c:v>84.78</c:v>
                </c:pt>
                <c:pt idx="117">
                  <c:v>84.78</c:v>
                </c:pt>
                <c:pt idx="118">
                  <c:v>85.42</c:v>
                </c:pt>
                <c:pt idx="119">
                  <c:v>85.42</c:v>
                </c:pt>
                <c:pt idx="120">
                  <c:v>85.34</c:v>
                </c:pt>
                <c:pt idx="121">
                  <c:v>85.34</c:v>
                </c:pt>
                <c:pt idx="122">
                  <c:v>89.95</c:v>
                </c:pt>
                <c:pt idx="123">
                  <c:v>89.95</c:v>
                </c:pt>
                <c:pt idx="124">
                  <c:v>90.18</c:v>
                </c:pt>
                <c:pt idx="125">
                  <c:v>90.18</c:v>
                </c:pt>
                <c:pt idx="126">
                  <c:v>89.97</c:v>
                </c:pt>
                <c:pt idx="127">
                  <c:v>89.97</c:v>
                </c:pt>
                <c:pt idx="128">
                  <c:v>88.64</c:v>
                </c:pt>
                <c:pt idx="129">
                  <c:v>88.64</c:v>
                </c:pt>
                <c:pt idx="130">
                  <c:v>89.99</c:v>
                </c:pt>
                <c:pt idx="131">
                  <c:v>89.99</c:v>
                </c:pt>
                <c:pt idx="132">
                  <c:v>90.06</c:v>
                </c:pt>
                <c:pt idx="133">
                  <c:v>90.06</c:v>
                </c:pt>
                <c:pt idx="134">
                  <c:v>90.85</c:v>
                </c:pt>
                <c:pt idx="135">
                  <c:v>90.85</c:v>
                </c:pt>
                <c:pt idx="136">
                  <c:v>91.1</c:v>
                </c:pt>
                <c:pt idx="137">
                  <c:v>91.1</c:v>
                </c:pt>
                <c:pt idx="138">
                  <c:v>90.41</c:v>
                </c:pt>
                <c:pt idx="139">
                  <c:v>90.41</c:v>
                </c:pt>
                <c:pt idx="140">
                  <c:v>90.05</c:v>
                </c:pt>
                <c:pt idx="141">
                  <c:v>90.05</c:v>
                </c:pt>
                <c:pt idx="142">
                  <c:v>90.03</c:v>
                </c:pt>
                <c:pt idx="143">
                  <c:v>90.03</c:v>
                </c:pt>
                <c:pt idx="144">
                  <c:v>90.44</c:v>
                </c:pt>
                <c:pt idx="145">
                  <c:v>90.44</c:v>
                </c:pt>
                <c:pt idx="146">
                  <c:v>92.8</c:v>
                </c:pt>
                <c:pt idx="147">
                  <c:v>92.8</c:v>
                </c:pt>
                <c:pt idx="148">
                  <c:v>92.51</c:v>
                </c:pt>
                <c:pt idx="149">
                  <c:v>92.51</c:v>
                </c:pt>
                <c:pt idx="150">
                  <c:v>92.48</c:v>
                </c:pt>
                <c:pt idx="151">
                  <c:v>92.48</c:v>
                </c:pt>
                <c:pt idx="152">
                  <c:v>92.09</c:v>
                </c:pt>
                <c:pt idx="153">
                  <c:v>92.09</c:v>
                </c:pt>
                <c:pt idx="154">
                  <c:v>92.48</c:v>
                </c:pt>
                <c:pt idx="155">
                  <c:v>92.48</c:v>
                </c:pt>
                <c:pt idx="156">
                  <c:v>92.45</c:v>
                </c:pt>
                <c:pt idx="157">
                  <c:v>92.45</c:v>
                </c:pt>
                <c:pt idx="158">
                  <c:v>91.43</c:v>
                </c:pt>
                <c:pt idx="159">
                  <c:v>91.43</c:v>
                </c:pt>
                <c:pt idx="160">
                  <c:v>91.15</c:v>
                </c:pt>
                <c:pt idx="161">
                  <c:v>91.15</c:v>
                </c:pt>
                <c:pt idx="162">
                  <c:v>90.04</c:v>
                </c:pt>
                <c:pt idx="163">
                  <c:v>90.04</c:v>
                </c:pt>
                <c:pt idx="164">
                  <c:v>88</c:v>
                </c:pt>
                <c:pt idx="165">
                  <c:v>88</c:v>
                </c:pt>
                <c:pt idx="166">
                  <c:v>88.19</c:v>
                </c:pt>
                <c:pt idx="167">
                  <c:v>88.19</c:v>
                </c:pt>
                <c:pt idx="168">
                  <c:v>89.25</c:v>
                </c:pt>
                <c:pt idx="169">
                  <c:v>89.25</c:v>
                </c:pt>
                <c:pt idx="170">
                  <c:v>87.43</c:v>
                </c:pt>
                <c:pt idx="171">
                  <c:v>87.43</c:v>
                </c:pt>
                <c:pt idx="172">
                  <c:v>86.83</c:v>
                </c:pt>
                <c:pt idx="173">
                  <c:v>86.83</c:v>
                </c:pt>
                <c:pt idx="174">
                  <c:v>83.47</c:v>
                </c:pt>
                <c:pt idx="175">
                  <c:v>83.47</c:v>
                </c:pt>
                <c:pt idx="176">
                  <c:v>83.04</c:v>
                </c:pt>
                <c:pt idx="177">
                  <c:v>83.04</c:v>
                </c:pt>
                <c:pt idx="178">
                  <c:v>82.07</c:v>
                </c:pt>
                <c:pt idx="179">
                  <c:v>82.07</c:v>
                </c:pt>
                <c:pt idx="180">
                  <c:v>81.36</c:v>
                </c:pt>
                <c:pt idx="181">
                  <c:v>81.36</c:v>
                </c:pt>
                <c:pt idx="182">
                  <c:v>81.28</c:v>
                </c:pt>
                <c:pt idx="183">
                  <c:v>81.28</c:v>
                </c:pt>
                <c:pt idx="184">
                  <c:v>81.17</c:v>
                </c:pt>
                <c:pt idx="185">
                  <c:v>81.17</c:v>
                </c:pt>
                <c:pt idx="186">
                  <c:v>79.849999999999994</c:v>
                </c:pt>
                <c:pt idx="187">
                  <c:v>79.849999999999994</c:v>
                </c:pt>
                <c:pt idx="188">
                  <c:v>77.010000000000005</c:v>
                </c:pt>
                <c:pt idx="189">
                  <c:v>77.010000000000005</c:v>
                </c:pt>
                <c:pt idx="190">
                  <c:v>76.430000000000007</c:v>
                </c:pt>
                <c:pt idx="191">
                  <c:v>76.430000000000007</c:v>
                </c:pt>
                <c:pt idx="192">
                  <c:v>67.37</c:v>
                </c:pt>
                <c:pt idx="193">
                  <c:v>67.37</c:v>
                </c:pt>
                <c:pt idx="194">
                  <c:v>65.5</c:v>
                </c:pt>
                <c:pt idx="195">
                  <c:v>65.5</c:v>
                </c:pt>
                <c:pt idx="196">
                  <c:v>65.489999999999995</c:v>
                </c:pt>
                <c:pt idx="197">
                  <c:v>65.489999999999995</c:v>
                </c:pt>
                <c:pt idx="198">
                  <c:v>65.02</c:v>
                </c:pt>
                <c:pt idx="199">
                  <c:v>65.02</c:v>
                </c:pt>
                <c:pt idx="200">
                  <c:v>68.55</c:v>
                </c:pt>
                <c:pt idx="201">
                  <c:v>68.55</c:v>
                </c:pt>
                <c:pt idx="202">
                  <c:v>69.47</c:v>
                </c:pt>
                <c:pt idx="203">
                  <c:v>69.47</c:v>
                </c:pt>
                <c:pt idx="204">
                  <c:v>71.819999999999993</c:v>
                </c:pt>
                <c:pt idx="205">
                  <c:v>71.819999999999993</c:v>
                </c:pt>
                <c:pt idx="206">
                  <c:v>73.39</c:v>
                </c:pt>
                <c:pt idx="207">
                  <c:v>73.39</c:v>
                </c:pt>
                <c:pt idx="208">
                  <c:v>76.19</c:v>
                </c:pt>
                <c:pt idx="209">
                  <c:v>76.19</c:v>
                </c:pt>
                <c:pt idx="210">
                  <c:v>76.489999999999995</c:v>
                </c:pt>
                <c:pt idx="211">
                  <c:v>76.489999999999995</c:v>
                </c:pt>
                <c:pt idx="212">
                  <c:v>77</c:v>
                </c:pt>
                <c:pt idx="213">
                  <c:v>77</c:v>
                </c:pt>
                <c:pt idx="214">
                  <c:v>75</c:v>
                </c:pt>
                <c:pt idx="215">
                  <c:v>75</c:v>
                </c:pt>
                <c:pt idx="216">
                  <c:v>77.12</c:v>
                </c:pt>
                <c:pt idx="217">
                  <c:v>77.12</c:v>
                </c:pt>
                <c:pt idx="218">
                  <c:v>80.56</c:v>
                </c:pt>
                <c:pt idx="219">
                  <c:v>80.56</c:v>
                </c:pt>
                <c:pt idx="220">
                  <c:v>80.55</c:v>
                </c:pt>
                <c:pt idx="221">
                  <c:v>80.55</c:v>
                </c:pt>
                <c:pt idx="222">
                  <c:v>80.45</c:v>
                </c:pt>
                <c:pt idx="223">
                  <c:v>80.45</c:v>
                </c:pt>
                <c:pt idx="224">
                  <c:v>80.56</c:v>
                </c:pt>
                <c:pt idx="225">
                  <c:v>80.56</c:v>
                </c:pt>
                <c:pt idx="226">
                  <c:v>80.56</c:v>
                </c:pt>
                <c:pt idx="227">
                  <c:v>80.56</c:v>
                </c:pt>
                <c:pt idx="228">
                  <c:v>80.319999999999993</c:v>
                </c:pt>
                <c:pt idx="229">
                  <c:v>80.319999999999993</c:v>
                </c:pt>
                <c:pt idx="230">
                  <c:v>80.510000000000005</c:v>
                </c:pt>
                <c:pt idx="231">
                  <c:v>80.510000000000005</c:v>
                </c:pt>
                <c:pt idx="232">
                  <c:v>79.650000000000006</c:v>
                </c:pt>
                <c:pt idx="233">
                  <c:v>79.650000000000006</c:v>
                </c:pt>
                <c:pt idx="234">
                  <c:v>79.81</c:v>
                </c:pt>
                <c:pt idx="235">
                  <c:v>79.81</c:v>
                </c:pt>
                <c:pt idx="236">
                  <c:v>79.790000000000006</c:v>
                </c:pt>
                <c:pt idx="237">
                  <c:v>79.790000000000006</c:v>
                </c:pt>
                <c:pt idx="238">
                  <c:v>77.010000000000005</c:v>
                </c:pt>
                <c:pt idx="239">
                  <c:v>77.010000000000005</c:v>
                </c:pt>
                <c:pt idx="240">
                  <c:v>80.56</c:v>
                </c:pt>
                <c:pt idx="241">
                  <c:v>80.56</c:v>
                </c:pt>
                <c:pt idx="242">
                  <c:v>79.97</c:v>
                </c:pt>
                <c:pt idx="243">
                  <c:v>79.97</c:v>
                </c:pt>
                <c:pt idx="244">
                  <c:v>77.91</c:v>
                </c:pt>
                <c:pt idx="245">
                  <c:v>77.91</c:v>
                </c:pt>
                <c:pt idx="246">
                  <c:v>78.67</c:v>
                </c:pt>
                <c:pt idx="247">
                  <c:v>78.67</c:v>
                </c:pt>
                <c:pt idx="248">
                  <c:v>82.2</c:v>
                </c:pt>
                <c:pt idx="249">
                  <c:v>82.2</c:v>
                </c:pt>
                <c:pt idx="250">
                  <c:v>82.79</c:v>
                </c:pt>
                <c:pt idx="251">
                  <c:v>82.79</c:v>
                </c:pt>
                <c:pt idx="252">
                  <c:v>80.56</c:v>
                </c:pt>
                <c:pt idx="253">
                  <c:v>80.56</c:v>
                </c:pt>
                <c:pt idx="254">
                  <c:v>81.2</c:v>
                </c:pt>
                <c:pt idx="255">
                  <c:v>81.2</c:v>
                </c:pt>
                <c:pt idx="256">
                  <c:v>82.45</c:v>
                </c:pt>
                <c:pt idx="257">
                  <c:v>82.45</c:v>
                </c:pt>
                <c:pt idx="258">
                  <c:v>82.16</c:v>
                </c:pt>
                <c:pt idx="259">
                  <c:v>82.16</c:v>
                </c:pt>
                <c:pt idx="260">
                  <c:v>83.99</c:v>
                </c:pt>
                <c:pt idx="261">
                  <c:v>83.99</c:v>
                </c:pt>
                <c:pt idx="262">
                  <c:v>83.81</c:v>
                </c:pt>
                <c:pt idx="263">
                  <c:v>83.81</c:v>
                </c:pt>
                <c:pt idx="264">
                  <c:v>83.18</c:v>
                </c:pt>
                <c:pt idx="265">
                  <c:v>83.18</c:v>
                </c:pt>
                <c:pt idx="266">
                  <c:v>82.38</c:v>
                </c:pt>
                <c:pt idx="267">
                  <c:v>82.38</c:v>
                </c:pt>
                <c:pt idx="268">
                  <c:v>82.31</c:v>
                </c:pt>
                <c:pt idx="269">
                  <c:v>82.31</c:v>
                </c:pt>
                <c:pt idx="270">
                  <c:v>82.6</c:v>
                </c:pt>
                <c:pt idx="271">
                  <c:v>82.6</c:v>
                </c:pt>
                <c:pt idx="272">
                  <c:v>82.49</c:v>
                </c:pt>
                <c:pt idx="273">
                  <c:v>82.49</c:v>
                </c:pt>
                <c:pt idx="274">
                  <c:v>81.92</c:v>
                </c:pt>
                <c:pt idx="275">
                  <c:v>81.92</c:v>
                </c:pt>
                <c:pt idx="276">
                  <c:v>83.16</c:v>
                </c:pt>
                <c:pt idx="277">
                  <c:v>83.16</c:v>
                </c:pt>
                <c:pt idx="278">
                  <c:v>88.5</c:v>
                </c:pt>
                <c:pt idx="279">
                  <c:v>88.5</c:v>
                </c:pt>
                <c:pt idx="280">
                  <c:v>85.2</c:v>
                </c:pt>
                <c:pt idx="281">
                  <c:v>85.2</c:v>
                </c:pt>
                <c:pt idx="282">
                  <c:v>85.15</c:v>
                </c:pt>
                <c:pt idx="283">
                  <c:v>85.15</c:v>
                </c:pt>
                <c:pt idx="284">
                  <c:v>85.59</c:v>
                </c:pt>
                <c:pt idx="285">
                  <c:v>85.59</c:v>
                </c:pt>
                <c:pt idx="286">
                  <c:v>84.7</c:v>
                </c:pt>
                <c:pt idx="287">
                  <c:v>84.7</c:v>
                </c:pt>
                <c:pt idx="288">
                  <c:v>83.28</c:v>
                </c:pt>
                <c:pt idx="289">
                  <c:v>83.28</c:v>
                </c:pt>
                <c:pt idx="290">
                  <c:v>83.65</c:v>
                </c:pt>
                <c:pt idx="291">
                  <c:v>83.65</c:v>
                </c:pt>
                <c:pt idx="292">
                  <c:v>87.26</c:v>
                </c:pt>
                <c:pt idx="293">
                  <c:v>87.26</c:v>
                </c:pt>
                <c:pt idx="294">
                  <c:v>85.22</c:v>
                </c:pt>
                <c:pt idx="295">
                  <c:v>85.22</c:v>
                </c:pt>
                <c:pt idx="296">
                  <c:v>84.78</c:v>
                </c:pt>
                <c:pt idx="297">
                  <c:v>84.78</c:v>
                </c:pt>
                <c:pt idx="298">
                  <c:v>86.14</c:v>
                </c:pt>
                <c:pt idx="299">
                  <c:v>86.14</c:v>
                </c:pt>
                <c:pt idx="300">
                  <c:v>85.85</c:v>
                </c:pt>
                <c:pt idx="301">
                  <c:v>85.85</c:v>
                </c:pt>
                <c:pt idx="302">
                  <c:v>85.1</c:v>
                </c:pt>
                <c:pt idx="303">
                  <c:v>85.1</c:v>
                </c:pt>
                <c:pt idx="304">
                  <c:v>85.56</c:v>
                </c:pt>
                <c:pt idx="305">
                  <c:v>85.56</c:v>
                </c:pt>
                <c:pt idx="306">
                  <c:v>85.78</c:v>
                </c:pt>
                <c:pt idx="307">
                  <c:v>85.78</c:v>
                </c:pt>
                <c:pt idx="308">
                  <c:v>88.5</c:v>
                </c:pt>
                <c:pt idx="309">
                  <c:v>88.5</c:v>
                </c:pt>
                <c:pt idx="310">
                  <c:v>88.19</c:v>
                </c:pt>
                <c:pt idx="311">
                  <c:v>88.19</c:v>
                </c:pt>
                <c:pt idx="312">
                  <c:v>84.78</c:v>
                </c:pt>
                <c:pt idx="313">
                  <c:v>84.78</c:v>
                </c:pt>
                <c:pt idx="314">
                  <c:v>84.08</c:v>
                </c:pt>
                <c:pt idx="315">
                  <c:v>84.08</c:v>
                </c:pt>
                <c:pt idx="316">
                  <c:v>83.53</c:v>
                </c:pt>
                <c:pt idx="317">
                  <c:v>83.53</c:v>
                </c:pt>
                <c:pt idx="318">
                  <c:v>84.1</c:v>
                </c:pt>
                <c:pt idx="319">
                  <c:v>84.1</c:v>
                </c:pt>
                <c:pt idx="320">
                  <c:v>84.3</c:v>
                </c:pt>
                <c:pt idx="321">
                  <c:v>84.3</c:v>
                </c:pt>
                <c:pt idx="322">
                  <c:v>84.4</c:v>
                </c:pt>
                <c:pt idx="323">
                  <c:v>84.4</c:v>
                </c:pt>
                <c:pt idx="324">
                  <c:v>84.55</c:v>
                </c:pt>
                <c:pt idx="325">
                  <c:v>84.55</c:v>
                </c:pt>
                <c:pt idx="326">
                  <c:v>88.45</c:v>
                </c:pt>
                <c:pt idx="327">
                  <c:v>88.45</c:v>
                </c:pt>
                <c:pt idx="328">
                  <c:v>86.73</c:v>
                </c:pt>
                <c:pt idx="329">
                  <c:v>86.73</c:v>
                </c:pt>
                <c:pt idx="330">
                  <c:v>85.15</c:v>
                </c:pt>
                <c:pt idx="331">
                  <c:v>85.15</c:v>
                </c:pt>
                <c:pt idx="332">
                  <c:v>83.55</c:v>
                </c:pt>
                <c:pt idx="333">
                  <c:v>83.55</c:v>
                </c:pt>
                <c:pt idx="334">
                  <c:v>83.42</c:v>
                </c:pt>
                <c:pt idx="335">
                  <c:v>83.42</c:v>
                </c:pt>
                <c:pt idx="336">
                  <c:v>83.52</c:v>
                </c:pt>
                <c:pt idx="337">
                  <c:v>83.52</c:v>
                </c:pt>
                <c:pt idx="338">
                  <c:v>83.9</c:v>
                </c:pt>
                <c:pt idx="339">
                  <c:v>83.9</c:v>
                </c:pt>
                <c:pt idx="340">
                  <c:v>83.85</c:v>
                </c:pt>
                <c:pt idx="341">
                  <c:v>83.85</c:v>
                </c:pt>
                <c:pt idx="342">
                  <c:v>83.41</c:v>
                </c:pt>
                <c:pt idx="343">
                  <c:v>83.41</c:v>
                </c:pt>
                <c:pt idx="344">
                  <c:v>83.03</c:v>
                </c:pt>
                <c:pt idx="345">
                  <c:v>83.03</c:v>
                </c:pt>
                <c:pt idx="346">
                  <c:v>82.71</c:v>
                </c:pt>
                <c:pt idx="347">
                  <c:v>82.71</c:v>
                </c:pt>
                <c:pt idx="348">
                  <c:v>82.3</c:v>
                </c:pt>
                <c:pt idx="349">
                  <c:v>82.3</c:v>
                </c:pt>
                <c:pt idx="350">
                  <c:v>83.28</c:v>
                </c:pt>
                <c:pt idx="351">
                  <c:v>83.28</c:v>
                </c:pt>
                <c:pt idx="352">
                  <c:v>83.64</c:v>
                </c:pt>
                <c:pt idx="353">
                  <c:v>83.64</c:v>
                </c:pt>
                <c:pt idx="354">
                  <c:v>83.32</c:v>
                </c:pt>
                <c:pt idx="355">
                  <c:v>83.32</c:v>
                </c:pt>
                <c:pt idx="356">
                  <c:v>83.49</c:v>
                </c:pt>
                <c:pt idx="357">
                  <c:v>83.49</c:v>
                </c:pt>
                <c:pt idx="358">
                  <c:v>84.56</c:v>
                </c:pt>
                <c:pt idx="359">
                  <c:v>84.56</c:v>
                </c:pt>
                <c:pt idx="360">
                  <c:v>83.6</c:v>
                </c:pt>
                <c:pt idx="361">
                  <c:v>83.6</c:v>
                </c:pt>
                <c:pt idx="362">
                  <c:v>82.9</c:v>
                </c:pt>
                <c:pt idx="363">
                  <c:v>82.9</c:v>
                </c:pt>
                <c:pt idx="364">
                  <c:v>82.9</c:v>
                </c:pt>
                <c:pt idx="365">
                  <c:v>82.9</c:v>
                </c:pt>
                <c:pt idx="366">
                  <c:v>83.86</c:v>
                </c:pt>
                <c:pt idx="367">
                  <c:v>83.86</c:v>
                </c:pt>
                <c:pt idx="368">
                  <c:v>83.48</c:v>
                </c:pt>
                <c:pt idx="369">
                  <c:v>83.48</c:v>
                </c:pt>
                <c:pt idx="370">
                  <c:v>83.36</c:v>
                </c:pt>
                <c:pt idx="371">
                  <c:v>83.36</c:v>
                </c:pt>
                <c:pt idx="372">
                  <c:v>83.64</c:v>
                </c:pt>
                <c:pt idx="373">
                  <c:v>83.64</c:v>
                </c:pt>
                <c:pt idx="374">
                  <c:v>84.43</c:v>
                </c:pt>
                <c:pt idx="375">
                  <c:v>84.43</c:v>
                </c:pt>
                <c:pt idx="376">
                  <c:v>85.04</c:v>
                </c:pt>
                <c:pt idx="377">
                  <c:v>85.04</c:v>
                </c:pt>
                <c:pt idx="378">
                  <c:v>83.65</c:v>
                </c:pt>
                <c:pt idx="379">
                  <c:v>83.65</c:v>
                </c:pt>
                <c:pt idx="380">
                  <c:v>82.23</c:v>
                </c:pt>
                <c:pt idx="381">
                  <c:v>82.23</c:v>
                </c:pt>
                <c:pt idx="382">
                  <c:v>82.88</c:v>
                </c:pt>
                <c:pt idx="383">
                  <c:v>82.88</c:v>
                </c:pt>
                <c:pt idx="384">
                  <c:v>83.63</c:v>
                </c:pt>
                <c:pt idx="385">
                  <c:v>83.63</c:v>
                </c:pt>
                <c:pt idx="386">
                  <c:v>83.06</c:v>
                </c:pt>
                <c:pt idx="387">
                  <c:v>83.06</c:v>
                </c:pt>
                <c:pt idx="388">
                  <c:v>83.1</c:v>
                </c:pt>
                <c:pt idx="389">
                  <c:v>83.1</c:v>
                </c:pt>
                <c:pt idx="390">
                  <c:v>82.79</c:v>
                </c:pt>
                <c:pt idx="391">
                  <c:v>82.79</c:v>
                </c:pt>
                <c:pt idx="392">
                  <c:v>80.95</c:v>
                </c:pt>
                <c:pt idx="393">
                  <c:v>80.95</c:v>
                </c:pt>
                <c:pt idx="394">
                  <c:v>81.459999999999994</c:v>
                </c:pt>
                <c:pt idx="395">
                  <c:v>81.459999999999994</c:v>
                </c:pt>
                <c:pt idx="396">
                  <c:v>77.680000000000007</c:v>
                </c:pt>
                <c:pt idx="397">
                  <c:v>77.680000000000007</c:v>
                </c:pt>
                <c:pt idx="398">
                  <c:v>77.540000000000006</c:v>
                </c:pt>
                <c:pt idx="399">
                  <c:v>77.540000000000006</c:v>
                </c:pt>
                <c:pt idx="400">
                  <c:v>80.38</c:v>
                </c:pt>
                <c:pt idx="401">
                  <c:v>80.38</c:v>
                </c:pt>
                <c:pt idx="402">
                  <c:v>80.48</c:v>
                </c:pt>
                <c:pt idx="403">
                  <c:v>80.48</c:v>
                </c:pt>
                <c:pt idx="404">
                  <c:v>79.86</c:v>
                </c:pt>
                <c:pt idx="405">
                  <c:v>79.86</c:v>
                </c:pt>
                <c:pt idx="406">
                  <c:v>79.45</c:v>
                </c:pt>
                <c:pt idx="407">
                  <c:v>79.45</c:v>
                </c:pt>
                <c:pt idx="408">
                  <c:v>80.38</c:v>
                </c:pt>
                <c:pt idx="409">
                  <c:v>80.38</c:v>
                </c:pt>
                <c:pt idx="410">
                  <c:v>80.459999999999994</c:v>
                </c:pt>
                <c:pt idx="411">
                  <c:v>80.459999999999994</c:v>
                </c:pt>
                <c:pt idx="412">
                  <c:v>78.760000000000005</c:v>
                </c:pt>
                <c:pt idx="413">
                  <c:v>78.760000000000005</c:v>
                </c:pt>
                <c:pt idx="414">
                  <c:v>80.489999999999995</c:v>
                </c:pt>
                <c:pt idx="415">
                  <c:v>80.489999999999995</c:v>
                </c:pt>
                <c:pt idx="416">
                  <c:v>81.41</c:v>
                </c:pt>
                <c:pt idx="417">
                  <c:v>81.41</c:v>
                </c:pt>
                <c:pt idx="418">
                  <c:v>80.81</c:v>
                </c:pt>
                <c:pt idx="419">
                  <c:v>80.81</c:v>
                </c:pt>
                <c:pt idx="420">
                  <c:v>80</c:v>
                </c:pt>
                <c:pt idx="421">
                  <c:v>80</c:v>
                </c:pt>
                <c:pt idx="422">
                  <c:v>77.239999999999995</c:v>
                </c:pt>
                <c:pt idx="423">
                  <c:v>77.239999999999995</c:v>
                </c:pt>
                <c:pt idx="424">
                  <c:v>80.489999999999995</c:v>
                </c:pt>
                <c:pt idx="425">
                  <c:v>80.489999999999995</c:v>
                </c:pt>
                <c:pt idx="426">
                  <c:v>80.989999999999995</c:v>
                </c:pt>
                <c:pt idx="427">
                  <c:v>80.989999999999995</c:v>
                </c:pt>
                <c:pt idx="428">
                  <c:v>83.06</c:v>
                </c:pt>
                <c:pt idx="429">
                  <c:v>83.06</c:v>
                </c:pt>
                <c:pt idx="430">
                  <c:v>83.73</c:v>
                </c:pt>
                <c:pt idx="431">
                  <c:v>83.73</c:v>
                </c:pt>
                <c:pt idx="432">
                  <c:v>82.8</c:v>
                </c:pt>
                <c:pt idx="433">
                  <c:v>82.8</c:v>
                </c:pt>
                <c:pt idx="434">
                  <c:v>81.25</c:v>
                </c:pt>
                <c:pt idx="435">
                  <c:v>81.25</c:v>
                </c:pt>
                <c:pt idx="436">
                  <c:v>83.8</c:v>
                </c:pt>
                <c:pt idx="437">
                  <c:v>83.8</c:v>
                </c:pt>
                <c:pt idx="438">
                  <c:v>83.93</c:v>
                </c:pt>
                <c:pt idx="439">
                  <c:v>83.93</c:v>
                </c:pt>
                <c:pt idx="440">
                  <c:v>83.59</c:v>
                </c:pt>
                <c:pt idx="441">
                  <c:v>83.59</c:v>
                </c:pt>
                <c:pt idx="442">
                  <c:v>83.2</c:v>
                </c:pt>
                <c:pt idx="443">
                  <c:v>83.2</c:v>
                </c:pt>
                <c:pt idx="444">
                  <c:v>82.95</c:v>
                </c:pt>
                <c:pt idx="445">
                  <c:v>82.95</c:v>
                </c:pt>
                <c:pt idx="446">
                  <c:v>81.41</c:v>
                </c:pt>
                <c:pt idx="447">
                  <c:v>81.41</c:v>
                </c:pt>
                <c:pt idx="448">
                  <c:v>80.400000000000006</c:v>
                </c:pt>
                <c:pt idx="449">
                  <c:v>80.400000000000006</c:v>
                </c:pt>
                <c:pt idx="450">
                  <c:v>80.41</c:v>
                </c:pt>
                <c:pt idx="451">
                  <c:v>80.41</c:v>
                </c:pt>
                <c:pt idx="452">
                  <c:v>80.400000000000006</c:v>
                </c:pt>
                <c:pt idx="453">
                  <c:v>80.400000000000006</c:v>
                </c:pt>
                <c:pt idx="454">
                  <c:v>80.400000000000006</c:v>
                </c:pt>
                <c:pt idx="455">
                  <c:v>80.400000000000006</c:v>
                </c:pt>
                <c:pt idx="456">
                  <c:v>78.73</c:v>
                </c:pt>
                <c:pt idx="457">
                  <c:v>78.73</c:v>
                </c:pt>
                <c:pt idx="458">
                  <c:v>76.86</c:v>
                </c:pt>
                <c:pt idx="459">
                  <c:v>76.86</c:v>
                </c:pt>
                <c:pt idx="460">
                  <c:v>79.25</c:v>
                </c:pt>
                <c:pt idx="461">
                  <c:v>79.25</c:v>
                </c:pt>
                <c:pt idx="462">
                  <c:v>80.040000000000006</c:v>
                </c:pt>
                <c:pt idx="463">
                  <c:v>80.040000000000006</c:v>
                </c:pt>
                <c:pt idx="464">
                  <c:v>78.33</c:v>
                </c:pt>
                <c:pt idx="465">
                  <c:v>78.33</c:v>
                </c:pt>
                <c:pt idx="466">
                  <c:v>75.709999999999994</c:v>
                </c:pt>
                <c:pt idx="467">
                  <c:v>75.709999999999994</c:v>
                </c:pt>
                <c:pt idx="468">
                  <c:v>72.97</c:v>
                </c:pt>
                <c:pt idx="469">
                  <c:v>72.97</c:v>
                </c:pt>
                <c:pt idx="470">
                  <c:v>71.23</c:v>
                </c:pt>
                <c:pt idx="471">
                  <c:v>71.23</c:v>
                </c:pt>
                <c:pt idx="472">
                  <c:v>68.69</c:v>
                </c:pt>
                <c:pt idx="473">
                  <c:v>68.69</c:v>
                </c:pt>
                <c:pt idx="474">
                  <c:v>68.03</c:v>
                </c:pt>
                <c:pt idx="475">
                  <c:v>68.03</c:v>
                </c:pt>
                <c:pt idx="476">
                  <c:v>69.48</c:v>
                </c:pt>
                <c:pt idx="477">
                  <c:v>69.48</c:v>
                </c:pt>
                <c:pt idx="478">
                  <c:v>68.010000000000005</c:v>
                </c:pt>
                <c:pt idx="479">
                  <c:v>68.010000000000005</c:v>
                </c:pt>
                <c:pt idx="480">
                  <c:v>67.36</c:v>
                </c:pt>
                <c:pt idx="481">
                  <c:v>67.36</c:v>
                </c:pt>
                <c:pt idx="482">
                  <c:v>68</c:v>
                </c:pt>
                <c:pt idx="483">
                  <c:v>68</c:v>
                </c:pt>
                <c:pt idx="484">
                  <c:v>66.56</c:v>
                </c:pt>
                <c:pt idx="485">
                  <c:v>66.56</c:v>
                </c:pt>
                <c:pt idx="486">
                  <c:v>67.430000000000007</c:v>
                </c:pt>
                <c:pt idx="487">
                  <c:v>67.430000000000007</c:v>
                </c:pt>
                <c:pt idx="488">
                  <c:v>68</c:v>
                </c:pt>
                <c:pt idx="489">
                  <c:v>68</c:v>
                </c:pt>
                <c:pt idx="490">
                  <c:v>67.989999999999995</c:v>
                </c:pt>
                <c:pt idx="491">
                  <c:v>67.989999999999995</c:v>
                </c:pt>
                <c:pt idx="492">
                  <c:v>66.12</c:v>
                </c:pt>
                <c:pt idx="493">
                  <c:v>66.12</c:v>
                </c:pt>
                <c:pt idx="494">
                  <c:v>65.11</c:v>
                </c:pt>
                <c:pt idx="495">
                  <c:v>65.11</c:v>
                </c:pt>
                <c:pt idx="496">
                  <c:v>65.209999999999994</c:v>
                </c:pt>
                <c:pt idx="497">
                  <c:v>65.209999999999994</c:v>
                </c:pt>
                <c:pt idx="498">
                  <c:v>64.78</c:v>
                </c:pt>
                <c:pt idx="499">
                  <c:v>64.78</c:v>
                </c:pt>
                <c:pt idx="500">
                  <c:v>64.09</c:v>
                </c:pt>
                <c:pt idx="501">
                  <c:v>64.09</c:v>
                </c:pt>
                <c:pt idx="502">
                  <c:v>63.77</c:v>
                </c:pt>
                <c:pt idx="503">
                  <c:v>63.77</c:v>
                </c:pt>
                <c:pt idx="504">
                  <c:v>65.040000000000006</c:v>
                </c:pt>
                <c:pt idx="505">
                  <c:v>65.040000000000006</c:v>
                </c:pt>
                <c:pt idx="506">
                  <c:v>66.239999999999995</c:v>
                </c:pt>
                <c:pt idx="507">
                  <c:v>66.239999999999995</c:v>
                </c:pt>
                <c:pt idx="508">
                  <c:v>65.56</c:v>
                </c:pt>
                <c:pt idx="509">
                  <c:v>65.56</c:v>
                </c:pt>
                <c:pt idx="510">
                  <c:v>65.66</c:v>
                </c:pt>
                <c:pt idx="511">
                  <c:v>65.66</c:v>
                </c:pt>
                <c:pt idx="512">
                  <c:v>65.37</c:v>
                </c:pt>
                <c:pt idx="513">
                  <c:v>65.37</c:v>
                </c:pt>
                <c:pt idx="514">
                  <c:v>65.17</c:v>
                </c:pt>
                <c:pt idx="515">
                  <c:v>65.17</c:v>
                </c:pt>
                <c:pt idx="516">
                  <c:v>64.900000000000006</c:v>
                </c:pt>
                <c:pt idx="517">
                  <c:v>64.900000000000006</c:v>
                </c:pt>
                <c:pt idx="518">
                  <c:v>63.46</c:v>
                </c:pt>
                <c:pt idx="519">
                  <c:v>63.46</c:v>
                </c:pt>
                <c:pt idx="520">
                  <c:v>62.37</c:v>
                </c:pt>
                <c:pt idx="521">
                  <c:v>62.37</c:v>
                </c:pt>
                <c:pt idx="522">
                  <c:v>60.16</c:v>
                </c:pt>
                <c:pt idx="523">
                  <c:v>60.16</c:v>
                </c:pt>
                <c:pt idx="524">
                  <c:v>58.45</c:v>
                </c:pt>
                <c:pt idx="525">
                  <c:v>58.45</c:v>
                </c:pt>
                <c:pt idx="526">
                  <c:v>57.82</c:v>
                </c:pt>
                <c:pt idx="527">
                  <c:v>57.82</c:v>
                </c:pt>
                <c:pt idx="528">
                  <c:v>57.19</c:v>
                </c:pt>
                <c:pt idx="529">
                  <c:v>57.19</c:v>
                </c:pt>
                <c:pt idx="530">
                  <c:v>58.42</c:v>
                </c:pt>
                <c:pt idx="531">
                  <c:v>58.42</c:v>
                </c:pt>
                <c:pt idx="532">
                  <c:v>58.97</c:v>
                </c:pt>
                <c:pt idx="533">
                  <c:v>58.97</c:v>
                </c:pt>
                <c:pt idx="534">
                  <c:v>58.97</c:v>
                </c:pt>
                <c:pt idx="535">
                  <c:v>58.97</c:v>
                </c:pt>
                <c:pt idx="536">
                  <c:v>58.97</c:v>
                </c:pt>
                <c:pt idx="537">
                  <c:v>58.97</c:v>
                </c:pt>
                <c:pt idx="538">
                  <c:v>58.97</c:v>
                </c:pt>
                <c:pt idx="539">
                  <c:v>58.97</c:v>
                </c:pt>
                <c:pt idx="540">
                  <c:v>58.48</c:v>
                </c:pt>
                <c:pt idx="541">
                  <c:v>58.48</c:v>
                </c:pt>
                <c:pt idx="542">
                  <c:v>58.35</c:v>
                </c:pt>
                <c:pt idx="543">
                  <c:v>58.35</c:v>
                </c:pt>
                <c:pt idx="544">
                  <c:v>58.68</c:v>
                </c:pt>
                <c:pt idx="545">
                  <c:v>58.68</c:v>
                </c:pt>
                <c:pt idx="546">
                  <c:v>58.56</c:v>
                </c:pt>
                <c:pt idx="547">
                  <c:v>58.56</c:v>
                </c:pt>
                <c:pt idx="548">
                  <c:v>57.74</c:v>
                </c:pt>
                <c:pt idx="549">
                  <c:v>57.74</c:v>
                </c:pt>
                <c:pt idx="550">
                  <c:v>57.24</c:v>
                </c:pt>
                <c:pt idx="551">
                  <c:v>57.24</c:v>
                </c:pt>
                <c:pt idx="552">
                  <c:v>58.53</c:v>
                </c:pt>
                <c:pt idx="553">
                  <c:v>58.53</c:v>
                </c:pt>
                <c:pt idx="554">
                  <c:v>61.62</c:v>
                </c:pt>
                <c:pt idx="555">
                  <c:v>61.62</c:v>
                </c:pt>
                <c:pt idx="556">
                  <c:v>61.34</c:v>
                </c:pt>
                <c:pt idx="557">
                  <c:v>61.34</c:v>
                </c:pt>
                <c:pt idx="558">
                  <c:v>61.25</c:v>
                </c:pt>
                <c:pt idx="559">
                  <c:v>61.25</c:v>
                </c:pt>
                <c:pt idx="560">
                  <c:v>64.05</c:v>
                </c:pt>
                <c:pt idx="561">
                  <c:v>64.05</c:v>
                </c:pt>
                <c:pt idx="562">
                  <c:v>65.16</c:v>
                </c:pt>
                <c:pt idx="563">
                  <c:v>65.16</c:v>
                </c:pt>
                <c:pt idx="564">
                  <c:v>63.52</c:v>
                </c:pt>
                <c:pt idx="565">
                  <c:v>63.52</c:v>
                </c:pt>
                <c:pt idx="566">
                  <c:v>62.44</c:v>
                </c:pt>
                <c:pt idx="567">
                  <c:v>62.44</c:v>
                </c:pt>
                <c:pt idx="568">
                  <c:v>62.13</c:v>
                </c:pt>
                <c:pt idx="569">
                  <c:v>62.13</c:v>
                </c:pt>
                <c:pt idx="570">
                  <c:v>60.3</c:v>
                </c:pt>
                <c:pt idx="571">
                  <c:v>60.3</c:v>
                </c:pt>
                <c:pt idx="572">
                  <c:v>59.93</c:v>
                </c:pt>
                <c:pt idx="573">
                  <c:v>59.93</c:v>
                </c:pt>
                <c:pt idx="574">
                  <c:v>61.48</c:v>
                </c:pt>
                <c:pt idx="575">
                  <c:v>61.48</c:v>
                </c:pt>
                <c:pt idx="576">
                  <c:v>61.17</c:v>
                </c:pt>
                <c:pt idx="577">
                  <c:v>61.17</c:v>
                </c:pt>
                <c:pt idx="578">
                  <c:v>59.9</c:v>
                </c:pt>
                <c:pt idx="579">
                  <c:v>59.9</c:v>
                </c:pt>
                <c:pt idx="580">
                  <c:v>60.28</c:v>
                </c:pt>
                <c:pt idx="581">
                  <c:v>60.28</c:v>
                </c:pt>
                <c:pt idx="582">
                  <c:v>63.35</c:v>
                </c:pt>
                <c:pt idx="583">
                  <c:v>63.35</c:v>
                </c:pt>
                <c:pt idx="584">
                  <c:v>63.74</c:v>
                </c:pt>
                <c:pt idx="585">
                  <c:v>63.74</c:v>
                </c:pt>
                <c:pt idx="586">
                  <c:v>63.39</c:v>
                </c:pt>
                <c:pt idx="587">
                  <c:v>63.39</c:v>
                </c:pt>
                <c:pt idx="588">
                  <c:v>63.11</c:v>
                </c:pt>
                <c:pt idx="589">
                  <c:v>63.11</c:v>
                </c:pt>
                <c:pt idx="590">
                  <c:v>63.12</c:v>
                </c:pt>
                <c:pt idx="591">
                  <c:v>63.12</c:v>
                </c:pt>
                <c:pt idx="592">
                  <c:v>61.68</c:v>
                </c:pt>
                <c:pt idx="593">
                  <c:v>61.68</c:v>
                </c:pt>
                <c:pt idx="594">
                  <c:v>59.83</c:v>
                </c:pt>
                <c:pt idx="595">
                  <c:v>59.83</c:v>
                </c:pt>
                <c:pt idx="596">
                  <c:v>60.66</c:v>
                </c:pt>
                <c:pt idx="597">
                  <c:v>60.66</c:v>
                </c:pt>
                <c:pt idx="598">
                  <c:v>60.94</c:v>
                </c:pt>
                <c:pt idx="599">
                  <c:v>60.94</c:v>
                </c:pt>
                <c:pt idx="600">
                  <c:v>59.85</c:v>
                </c:pt>
                <c:pt idx="601">
                  <c:v>59.85</c:v>
                </c:pt>
                <c:pt idx="602">
                  <c:v>58.69</c:v>
                </c:pt>
                <c:pt idx="603">
                  <c:v>58.69</c:v>
                </c:pt>
                <c:pt idx="604">
                  <c:v>58.03</c:v>
                </c:pt>
                <c:pt idx="605">
                  <c:v>58.03</c:v>
                </c:pt>
                <c:pt idx="606">
                  <c:v>57.66</c:v>
                </c:pt>
                <c:pt idx="607">
                  <c:v>57.66</c:v>
                </c:pt>
                <c:pt idx="608">
                  <c:v>57.11</c:v>
                </c:pt>
                <c:pt idx="609">
                  <c:v>57.11</c:v>
                </c:pt>
                <c:pt idx="610">
                  <c:v>56.62</c:v>
                </c:pt>
                <c:pt idx="611">
                  <c:v>56.62</c:v>
                </c:pt>
                <c:pt idx="612">
                  <c:v>56.46</c:v>
                </c:pt>
                <c:pt idx="613">
                  <c:v>56.46</c:v>
                </c:pt>
                <c:pt idx="614">
                  <c:v>55.69</c:v>
                </c:pt>
                <c:pt idx="615">
                  <c:v>55.69</c:v>
                </c:pt>
                <c:pt idx="616">
                  <c:v>54.66</c:v>
                </c:pt>
                <c:pt idx="617">
                  <c:v>54.66</c:v>
                </c:pt>
                <c:pt idx="618">
                  <c:v>55.15</c:v>
                </c:pt>
                <c:pt idx="619">
                  <c:v>55.15</c:v>
                </c:pt>
                <c:pt idx="620">
                  <c:v>54.64</c:v>
                </c:pt>
                <c:pt idx="621">
                  <c:v>54.64</c:v>
                </c:pt>
                <c:pt idx="622">
                  <c:v>53.73</c:v>
                </c:pt>
                <c:pt idx="623">
                  <c:v>53.73</c:v>
                </c:pt>
                <c:pt idx="624">
                  <c:v>54</c:v>
                </c:pt>
                <c:pt idx="625">
                  <c:v>54</c:v>
                </c:pt>
                <c:pt idx="626">
                  <c:v>54</c:v>
                </c:pt>
                <c:pt idx="627">
                  <c:v>54</c:v>
                </c:pt>
                <c:pt idx="628">
                  <c:v>54</c:v>
                </c:pt>
                <c:pt idx="629">
                  <c:v>54</c:v>
                </c:pt>
                <c:pt idx="630">
                  <c:v>53.89</c:v>
                </c:pt>
                <c:pt idx="631">
                  <c:v>53.89</c:v>
                </c:pt>
                <c:pt idx="632">
                  <c:v>53.72</c:v>
                </c:pt>
                <c:pt idx="633">
                  <c:v>53.72</c:v>
                </c:pt>
                <c:pt idx="634">
                  <c:v>52.95</c:v>
                </c:pt>
                <c:pt idx="635">
                  <c:v>52.95</c:v>
                </c:pt>
                <c:pt idx="636">
                  <c:v>52.92</c:v>
                </c:pt>
                <c:pt idx="637">
                  <c:v>52.92</c:v>
                </c:pt>
                <c:pt idx="638">
                  <c:v>53.17</c:v>
                </c:pt>
                <c:pt idx="639">
                  <c:v>53.17</c:v>
                </c:pt>
                <c:pt idx="640">
                  <c:v>52.97</c:v>
                </c:pt>
                <c:pt idx="641">
                  <c:v>52.97</c:v>
                </c:pt>
                <c:pt idx="642">
                  <c:v>52.61</c:v>
                </c:pt>
                <c:pt idx="643">
                  <c:v>52.61</c:v>
                </c:pt>
                <c:pt idx="644">
                  <c:v>52.72</c:v>
                </c:pt>
                <c:pt idx="645">
                  <c:v>52.72</c:v>
                </c:pt>
                <c:pt idx="646">
                  <c:v>52.64</c:v>
                </c:pt>
                <c:pt idx="647">
                  <c:v>52.64</c:v>
                </c:pt>
                <c:pt idx="648">
                  <c:v>52.37</c:v>
                </c:pt>
                <c:pt idx="649">
                  <c:v>52.37</c:v>
                </c:pt>
                <c:pt idx="650">
                  <c:v>52.5</c:v>
                </c:pt>
                <c:pt idx="651">
                  <c:v>52.5</c:v>
                </c:pt>
                <c:pt idx="652">
                  <c:v>52.2</c:v>
                </c:pt>
                <c:pt idx="653">
                  <c:v>52.2</c:v>
                </c:pt>
                <c:pt idx="654">
                  <c:v>52.49</c:v>
                </c:pt>
                <c:pt idx="655">
                  <c:v>52.49</c:v>
                </c:pt>
                <c:pt idx="656">
                  <c:v>53.14</c:v>
                </c:pt>
                <c:pt idx="657">
                  <c:v>53.14</c:v>
                </c:pt>
                <c:pt idx="658">
                  <c:v>53.18</c:v>
                </c:pt>
                <c:pt idx="659">
                  <c:v>53.18</c:v>
                </c:pt>
                <c:pt idx="660">
                  <c:v>52.74</c:v>
                </c:pt>
                <c:pt idx="661">
                  <c:v>52.74</c:v>
                </c:pt>
                <c:pt idx="662">
                  <c:v>52.51</c:v>
                </c:pt>
                <c:pt idx="663">
                  <c:v>52.51</c:v>
                </c:pt>
                <c:pt idx="664">
                  <c:v>52.49</c:v>
                </c:pt>
                <c:pt idx="665">
                  <c:v>52.49</c:v>
                </c:pt>
                <c:pt idx="666">
                  <c:v>52.38</c:v>
                </c:pt>
                <c:pt idx="667">
                  <c:v>52.38</c:v>
                </c:pt>
                <c:pt idx="668">
                  <c:v>52.02</c:v>
                </c:pt>
                <c:pt idx="669">
                  <c:v>52.02</c:v>
                </c:pt>
                <c:pt idx="670">
                  <c:v>52.37</c:v>
                </c:pt>
                <c:pt idx="671">
                  <c:v>52.37</c:v>
                </c:pt>
                <c:pt idx="672">
                  <c:v>51.91</c:v>
                </c:pt>
                <c:pt idx="673">
                  <c:v>51.91</c:v>
                </c:pt>
                <c:pt idx="674">
                  <c:v>52.49</c:v>
                </c:pt>
                <c:pt idx="675">
                  <c:v>52.49</c:v>
                </c:pt>
                <c:pt idx="676">
                  <c:v>53.53</c:v>
                </c:pt>
                <c:pt idx="677">
                  <c:v>53.53</c:v>
                </c:pt>
                <c:pt idx="678">
                  <c:v>53.11</c:v>
                </c:pt>
                <c:pt idx="679">
                  <c:v>53.11</c:v>
                </c:pt>
                <c:pt idx="680">
                  <c:v>52.75</c:v>
                </c:pt>
                <c:pt idx="681">
                  <c:v>52.75</c:v>
                </c:pt>
                <c:pt idx="682">
                  <c:v>52.68</c:v>
                </c:pt>
                <c:pt idx="683">
                  <c:v>52.68</c:v>
                </c:pt>
                <c:pt idx="684">
                  <c:v>52.85</c:v>
                </c:pt>
                <c:pt idx="685">
                  <c:v>52.85</c:v>
                </c:pt>
                <c:pt idx="686">
                  <c:v>52.78</c:v>
                </c:pt>
                <c:pt idx="687">
                  <c:v>52.78</c:v>
                </c:pt>
                <c:pt idx="688">
                  <c:v>53.13</c:v>
                </c:pt>
                <c:pt idx="689">
                  <c:v>53.13</c:v>
                </c:pt>
                <c:pt idx="690">
                  <c:v>54.34</c:v>
                </c:pt>
                <c:pt idx="691">
                  <c:v>54.34</c:v>
                </c:pt>
                <c:pt idx="692">
                  <c:v>53.96</c:v>
                </c:pt>
                <c:pt idx="693">
                  <c:v>53.96</c:v>
                </c:pt>
                <c:pt idx="694">
                  <c:v>53.87</c:v>
                </c:pt>
                <c:pt idx="695">
                  <c:v>53.87</c:v>
                </c:pt>
                <c:pt idx="696">
                  <c:v>52.83</c:v>
                </c:pt>
                <c:pt idx="697">
                  <c:v>52.83</c:v>
                </c:pt>
                <c:pt idx="698">
                  <c:v>53.9</c:v>
                </c:pt>
                <c:pt idx="699">
                  <c:v>53.9</c:v>
                </c:pt>
                <c:pt idx="700">
                  <c:v>53.89</c:v>
                </c:pt>
                <c:pt idx="701">
                  <c:v>53.89</c:v>
                </c:pt>
                <c:pt idx="702">
                  <c:v>54.08</c:v>
                </c:pt>
                <c:pt idx="703">
                  <c:v>54.08</c:v>
                </c:pt>
                <c:pt idx="704">
                  <c:v>53.32</c:v>
                </c:pt>
                <c:pt idx="705">
                  <c:v>53.32</c:v>
                </c:pt>
                <c:pt idx="706">
                  <c:v>52.76</c:v>
                </c:pt>
                <c:pt idx="707">
                  <c:v>52.76</c:v>
                </c:pt>
                <c:pt idx="708">
                  <c:v>53.18</c:v>
                </c:pt>
                <c:pt idx="709">
                  <c:v>53.18</c:v>
                </c:pt>
                <c:pt idx="710">
                  <c:v>54.08</c:v>
                </c:pt>
                <c:pt idx="711">
                  <c:v>54.08</c:v>
                </c:pt>
                <c:pt idx="712">
                  <c:v>54.25</c:v>
                </c:pt>
                <c:pt idx="713">
                  <c:v>54.25</c:v>
                </c:pt>
                <c:pt idx="714">
                  <c:v>54.8</c:v>
                </c:pt>
                <c:pt idx="715">
                  <c:v>54.8</c:v>
                </c:pt>
                <c:pt idx="716">
                  <c:v>55.95</c:v>
                </c:pt>
                <c:pt idx="717">
                  <c:v>55.95</c:v>
                </c:pt>
                <c:pt idx="718">
                  <c:v>56.44</c:v>
                </c:pt>
                <c:pt idx="719">
                  <c:v>56.44</c:v>
                </c:pt>
                <c:pt idx="720">
                  <c:v>56.62</c:v>
                </c:pt>
                <c:pt idx="721">
                  <c:v>56.62</c:v>
                </c:pt>
                <c:pt idx="722">
                  <c:v>56.81</c:v>
                </c:pt>
                <c:pt idx="723">
                  <c:v>56.81</c:v>
                </c:pt>
                <c:pt idx="724">
                  <c:v>57.33</c:v>
                </c:pt>
                <c:pt idx="725">
                  <c:v>57.33</c:v>
                </c:pt>
                <c:pt idx="726">
                  <c:v>57.19</c:v>
                </c:pt>
                <c:pt idx="727">
                  <c:v>57.19</c:v>
                </c:pt>
                <c:pt idx="728">
                  <c:v>58.28</c:v>
                </c:pt>
                <c:pt idx="729">
                  <c:v>58.28</c:v>
                </c:pt>
                <c:pt idx="730">
                  <c:v>57.61</c:v>
                </c:pt>
                <c:pt idx="731">
                  <c:v>57.61</c:v>
                </c:pt>
                <c:pt idx="732">
                  <c:v>57.91</c:v>
                </c:pt>
                <c:pt idx="733">
                  <c:v>57.91</c:v>
                </c:pt>
                <c:pt idx="734">
                  <c:v>57.64</c:v>
                </c:pt>
                <c:pt idx="735">
                  <c:v>57.64</c:v>
                </c:pt>
                <c:pt idx="736">
                  <c:v>59.34</c:v>
                </c:pt>
                <c:pt idx="737">
                  <c:v>59.34</c:v>
                </c:pt>
                <c:pt idx="738">
                  <c:v>59.56</c:v>
                </c:pt>
                <c:pt idx="739">
                  <c:v>59.56</c:v>
                </c:pt>
                <c:pt idx="740">
                  <c:v>59.01</c:v>
                </c:pt>
                <c:pt idx="741">
                  <c:v>59.01</c:v>
                </c:pt>
                <c:pt idx="742">
                  <c:v>59.91</c:v>
                </c:pt>
                <c:pt idx="743">
                  <c:v>59.91</c:v>
                </c:pt>
                <c:pt idx="744">
                  <c:v>61.03</c:v>
                </c:pt>
                <c:pt idx="745">
                  <c:v>61.03</c:v>
                </c:pt>
                <c:pt idx="746">
                  <c:v>65.92</c:v>
                </c:pt>
                <c:pt idx="747">
                  <c:v>65.92</c:v>
                </c:pt>
                <c:pt idx="748">
                  <c:v>67.42</c:v>
                </c:pt>
                <c:pt idx="749">
                  <c:v>67.42</c:v>
                </c:pt>
                <c:pt idx="750">
                  <c:v>67.040000000000006</c:v>
                </c:pt>
                <c:pt idx="751">
                  <c:v>67.040000000000006</c:v>
                </c:pt>
                <c:pt idx="752">
                  <c:v>72.64</c:v>
                </c:pt>
                <c:pt idx="753">
                  <c:v>72.64</c:v>
                </c:pt>
                <c:pt idx="754">
                  <c:v>72.48</c:v>
                </c:pt>
                <c:pt idx="755">
                  <c:v>72.48</c:v>
                </c:pt>
                <c:pt idx="756">
                  <c:v>69.47</c:v>
                </c:pt>
                <c:pt idx="757">
                  <c:v>69.47</c:v>
                </c:pt>
                <c:pt idx="758">
                  <c:v>75.010000000000005</c:v>
                </c:pt>
                <c:pt idx="759">
                  <c:v>75.010000000000005</c:v>
                </c:pt>
                <c:pt idx="760">
                  <c:v>75</c:v>
                </c:pt>
                <c:pt idx="761">
                  <c:v>75</c:v>
                </c:pt>
                <c:pt idx="762">
                  <c:v>75</c:v>
                </c:pt>
                <c:pt idx="763">
                  <c:v>75</c:v>
                </c:pt>
                <c:pt idx="764">
                  <c:v>72.42</c:v>
                </c:pt>
                <c:pt idx="765">
                  <c:v>72.42</c:v>
                </c:pt>
                <c:pt idx="766">
                  <c:v>69.260000000000005</c:v>
                </c:pt>
                <c:pt idx="767">
                  <c:v>69.260000000000005</c:v>
                </c:pt>
                <c:pt idx="768">
                  <c:v>63.36</c:v>
                </c:pt>
                <c:pt idx="769">
                  <c:v>63.36</c:v>
                </c:pt>
                <c:pt idx="770">
                  <c:v>62.14</c:v>
                </c:pt>
                <c:pt idx="771">
                  <c:v>62.14</c:v>
                </c:pt>
                <c:pt idx="772">
                  <c:v>62.99</c:v>
                </c:pt>
                <c:pt idx="773">
                  <c:v>62.99</c:v>
                </c:pt>
                <c:pt idx="774">
                  <c:v>63.46</c:v>
                </c:pt>
                <c:pt idx="775">
                  <c:v>63.46</c:v>
                </c:pt>
                <c:pt idx="776">
                  <c:v>62.13</c:v>
                </c:pt>
                <c:pt idx="777">
                  <c:v>62.13</c:v>
                </c:pt>
                <c:pt idx="778">
                  <c:v>63.97</c:v>
                </c:pt>
                <c:pt idx="779">
                  <c:v>63.97</c:v>
                </c:pt>
                <c:pt idx="780">
                  <c:v>63.36</c:v>
                </c:pt>
                <c:pt idx="781">
                  <c:v>63.36</c:v>
                </c:pt>
                <c:pt idx="782">
                  <c:v>62</c:v>
                </c:pt>
                <c:pt idx="783">
                  <c:v>62</c:v>
                </c:pt>
                <c:pt idx="784">
                  <c:v>62.98</c:v>
                </c:pt>
                <c:pt idx="785">
                  <c:v>62.98</c:v>
                </c:pt>
                <c:pt idx="786">
                  <c:v>63.95</c:v>
                </c:pt>
                <c:pt idx="787">
                  <c:v>63.95</c:v>
                </c:pt>
                <c:pt idx="788">
                  <c:v>66.650000000000006</c:v>
                </c:pt>
                <c:pt idx="789">
                  <c:v>66.650000000000006</c:v>
                </c:pt>
                <c:pt idx="790">
                  <c:v>74.599999999999994</c:v>
                </c:pt>
                <c:pt idx="791">
                  <c:v>74.599999999999994</c:v>
                </c:pt>
                <c:pt idx="792">
                  <c:v>74.66</c:v>
                </c:pt>
                <c:pt idx="793">
                  <c:v>74.66</c:v>
                </c:pt>
                <c:pt idx="794">
                  <c:v>77.45</c:v>
                </c:pt>
                <c:pt idx="795">
                  <c:v>77.45</c:v>
                </c:pt>
                <c:pt idx="796">
                  <c:v>79.7</c:v>
                </c:pt>
                <c:pt idx="797">
                  <c:v>79.7</c:v>
                </c:pt>
                <c:pt idx="798">
                  <c:v>77.680000000000007</c:v>
                </c:pt>
                <c:pt idx="799">
                  <c:v>77.680000000000007</c:v>
                </c:pt>
                <c:pt idx="800">
                  <c:v>75.010000000000005</c:v>
                </c:pt>
                <c:pt idx="801">
                  <c:v>75.010000000000005</c:v>
                </c:pt>
                <c:pt idx="802">
                  <c:v>79.739999999999995</c:v>
                </c:pt>
                <c:pt idx="803">
                  <c:v>79.739999999999995</c:v>
                </c:pt>
                <c:pt idx="804">
                  <c:v>86.15</c:v>
                </c:pt>
                <c:pt idx="805">
                  <c:v>86.15</c:v>
                </c:pt>
                <c:pt idx="806">
                  <c:v>80.569999999999993</c:v>
                </c:pt>
                <c:pt idx="807">
                  <c:v>80.569999999999993</c:v>
                </c:pt>
                <c:pt idx="808">
                  <c:v>79.099999999999994</c:v>
                </c:pt>
                <c:pt idx="809">
                  <c:v>79.099999999999994</c:v>
                </c:pt>
                <c:pt idx="810">
                  <c:v>78.02</c:v>
                </c:pt>
                <c:pt idx="811">
                  <c:v>78.02</c:v>
                </c:pt>
                <c:pt idx="812">
                  <c:v>80.069999999999993</c:v>
                </c:pt>
                <c:pt idx="813">
                  <c:v>80.069999999999993</c:v>
                </c:pt>
                <c:pt idx="814">
                  <c:v>83.34</c:v>
                </c:pt>
                <c:pt idx="815">
                  <c:v>83.34</c:v>
                </c:pt>
                <c:pt idx="816">
                  <c:v>79.42</c:v>
                </c:pt>
                <c:pt idx="817">
                  <c:v>79.42</c:v>
                </c:pt>
                <c:pt idx="818">
                  <c:v>76.489999999999995</c:v>
                </c:pt>
                <c:pt idx="819">
                  <c:v>76.489999999999995</c:v>
                </c:pt>
                <c:pt idx="820">
                  <c:v>78.12</c:v>
                </c:pt>
                <c:pt idx="821">
                  <c:v>78.12</c:v>
                </c:pt>
                <c:pt idx="822">
                  <c:v>78.58</c:v>
                </c:pt>
                <c:pt idx="823">
                  <c:v>78.58</c:v>
                </c:pt>
                <c:pt idx="824">
                  <c:v>77.72</c:v>
                </c:pt>
                <c:pt idx="825">
                  <c:v>77.72</c:v>
                </c:pt>
                <c:pt idx="826">
                  <c:v>79.7</c:v>
                </c:pt>
                <c:pt idx="827">
                  <c:v>79.7</c:v>
                </c:pt>
                <c:pt idx="828">
                  <c:v>89.76</c:v>
                </c:pt>
                <c:pt idx="829">
                  <c:v>89.76</c:v>
                </c:pt>
                <c:pt idx="830">
                  <c:v>86.1</c:v>
                </c:pt>
                <c:pt idx="831">
                  <c:v>86.1</c:v>
                </c:pt>
                <c:pt idx="832">
                  <c:v>86.1</c:v>
                </c:pt>
                <c:pt idx="833">
                  <c:v>86.1</c:v>
                </c:pt>
                <c:pt idx="834">
                  <c:v>86.1</c:v>
                </c:pt>
                <c:pt idx="835">
                  <c:v>86.1</c:v>
                </c:pt>
                <c:pt idx="836">
                  <c:v>86.17</c:v>
                </c:pt>
                <c:pt idx="837">
                  <c:v>86.17</c:v>
                </c:pt>
                <c:pt idx="838">
                  <c:v>82.64</c:v>
                </c:pt>
                <c:pt idx="839">
                  <c:v>82.64</c:v>
                </c:pt>
                <c:pt idx="840">
                  <c:v>79.42</c:v>
                </c:pt>
                <c:pt idx="841">
                  <c:v>79.42</c:v>
                </c:pt>
                <c:pt idx="842">
                  <c:v>79.099999999999994</c:v>
                </c:pt>
                <c:pt idx="843">
                  <c:v>79.099999999999994</c:v>
                </c:pt>
                <c:pt idx="844">
                  <c:v>75.010000000000005</c:v>
                </c:pt>
                <c:pt idx="845">
                  <c:v>75.010000000000005</c:v>
                </c:pt>
                <c:pt idx="846">
                  <c:v>78.11</c:v>
                </c:pt>
                <c:pt idx="847">
                  <c:v>78.11</c:v>
                </c:pt>
                <c:pt idx="848">
                  <c:v>89.93</c:v>
                </c:pt>
                <c:pt idx="849">
                  <c:v>89.93</c:v>
                </c:pt>
                <c:pt idx="850">
                  <c:v>85.34</c:v>
                </c:pt>
                <c:pt idx="851">
                  <c:v>85.34</c:v>
                </c:pt>
                <c:pt idx="852">
                  <c:v>85.12</c:v>
                </c:pt>
                <c:pt idx="853">
                  <c:v>85.12</c:v>
                </c:pt>
                <c:pt idx="854">
                  <c:v>80.430000000000007</c:v>
                </c:pt>
                <c:pt idx="855">
                  <c:v>80.430000000000007</c:v>
                </c:pt>
                <c:pt idx="856">
                  <c:v>79.36</c:v>
                </c:pt>
                <c:pt idx="857">
                  <c:v>79.36</c:v>
                </c:pt>
                <c:pt idx="858">
                  <c:v>78.459999999999994</c:v>
                </c:pt>
                <c:pt idx="859">
                  <c:v>78.459999999999994</c:v>
                </c:pt>
                <c:pt idx="860">
                  <c:v>79.42</c:v>
                </c:pt>
                <c:pt idx="861">
                  <c:v>79.42</c:v>
                </c:pt>
                <c:pt idx="862">
                  <c:v>80.16</c:v>
                </c:pt>
                <c:pt idx="863">
                  <c:v>80.16</c:v>
                </c:pt>
                <c:pt idx="864">
                  <c:v>85.23</c:v>
                </c:pt>
                <c:pt idx="865">
                  <c:v>85.23</c:v>
                </c:pt>
                <c:pt idx="866">
                  <c:v>80.41</c:v>
                </c:pt>
                <c:pt idx="867">
                  <c:v>80.41</c:v>
                </c:pt>
                <c:pt idx="868">
                  <c:v>80.150000000000006</c:v>
                </c:pt>
                <c:pt idx="869">
                  <c:v>80.150000000000006</c:v>
                </c:pt>
                <c:pt idx="870">
                  <c:v>81.17</c:v>
                </c:pt>
                <c:pt idx="871">
                  <c:v>81.17</c:v>
                </c:pt>
                <c:pt idx="872">
                  <c:v>86.15</c:v>
                </c:pt>
                <c:pt idx="873">
                  <c:v>86.15</c:v>
                </c:pt>
                <c:pt idx="874">
                  <c:v>86.1</c:v>
                </c:pt>
                <c:pt idx="875">
                  <c:v>86.1</c:v>
                </c:pt>
                <c:pt idx="876">
                  <c:v>83.22</c:v>
                </c:pt>
                <c:pt idx="877">
                  <c:v>83.22</c:v>
                </c:pt>
                <c:pt idx="878">
                  <c:v>82.46</c:v>
                </c:pt>
                <c:pt idx="879">
                  <c:v>82.46</c:v>
                </c:pt>
                <c:pt idx="880">
                  <c:v>85.86</c:v>
                </c:pt>
                <c:pt idx="881">
                  <c:v>85.86</c:v>
                </c:pt>
                <c:pt idx="882">
                  <c:v>82.94</c:v>
                </c:pt>
                <c:pt idx="883">
                  <c:v>82.94</c:v>
                </c:pt>
                <c:pt idx="884">
                  <c:v>80.09</c:v>
                </c:pt>
                <c:pt idx="885">
                  <c:v>80.09</c:v>
                </c:pt>
                <c:pt idx="886">
                  <c:v>78.92</c:v>
                </c:pt>
                <c:pt idx="887">
                  <c:v>78.92</c:v>
                </c:pt>
                <c:pt idx="888">
                  <c:v>79.42</c:v>
                </c:pt>
                <c:pt idx="889">
                  <c:v>79.42</c:v>
                </c:pt>
                <c:pt idx="890">
                  <c:v>79.67</c:v>
                </c:pt>
                <c:pt idx="891">
                  <c:v>79.67</c:v>
                </c:pt>
                <c:pt idx="892">
                  <c:v>79.239999999999995</c:v>
                </c:pt>
                <c:pt idx="893">
                  <c:v>79.239999999999995</c:v>
                </c:pt>
                <c:pt idx="894">
                  <c:v>78.849999999999994</c:v>
                </c:pt>
                <c:pt idx="895">
                  <c:v>78.849999999999994</c:v>
                </c:pt>
                <c:pt idx="896">
                  <c:v>78.459999999999994</c:v>
                </c:pt>
                <c:pt idx="897">
                  <c:v>78.459999999999994</c:v>
                </c:pt>
                <c:pt idx="898">
                  <c:v>78.45</c:v>
                </c:pt>
                <c:pt idx="899">
                  <c:v>78.45</c:v>
                </c:pt>
                <c:pt idx="900">
                  <c:v>77.03</c:v>
                </c:pt>
                <c:pt idx="901">
                  <c:v>77.03</c:v>
                </c:pt>
                <c:pt idx="902">
                  <c:v>76.45</c:v>
                </c:pt>
                <c:pt idx="903">
                  <c:v>76.45</c:v>
                </c:pt>
                <c:pt idx="904">
                  <c:v>75.16</c:v>
                </c:pt>
                <c:pt idx="905">
                  <c:v>75.16</c:v>
                </c:pt>
                <c:pt idx="906">
                  <c:v>74.53</c:v>
                </c:pt>
                <c:pt idx="907">
                  <c:v>74.53</c:v>
                </c:pt>
                <c:pt idx="908">
                  <c:v>72.92</c:v>
                </c:pt>
                <c:pt idx="909">
                  <c:v>72.92</c:v>
                </c:pt>
                <c:pt idx="910">
                  <c:v>72.099999999999994</c:v>
                </c:pt>
                <c:pt idx="911">
                  <c:v>72.099999999999994</c:v>
                </c:pt>
                <c:pt idx="912">
                  <c:v>69.900000000000006</c:v>
                </c:pt>
                <c:pt idx="913">
                  <c:v>69.900000000000006</c:v>
                </c:pt>
                <c:pt idx="914">
                  <c:v>69.599999999999994</c:v>
                </c:pt>
                <c:pt idx="915">
                  <c:v>69.599999999999994</c:v>
                </c:pt>
                <c:pt idx="916">
                  <c:v>69.02</c:v>
                </c:pt>
                <c:pt idx="917">
                  <c:v>69.02</c:v>
                </c:pt>
                <c:pt idx="918">
                  <c:v>68.7</c:v>
                </c:pt>
                <c:pt idx="919">
                  <c:v>68.7</c:v>
                </c:pt>
                <c:pt idx="920">
                  <c:v>68</c:v>
                </c:pt>
                <c:pt idx="921">
                  <c:v>68</c:v>
                </c:pt>
                <c:pt idx="922">
                  <c:v>68.16</c:v>
                </c:pt>
                <c:pt idx="923">
                  <c:v>68.16</c:v>
                </c:pt>
                <c:pt idx="924">
                  <c:v>68</c:v>
                </c:pt>
                <c:pt idx="925">
                  <c:v>68</c:v>
                </c:pt>
                <c:pt idx="926">
                  <c:v>66.33</c:v>
                </c:pt>
                <c:pt idx="927">
                  <c:v>66.33</c:v>
                </c:pt>
                <c:pt idx="928">
                  <c:v>65.790000000000006</c:v>
                </c:pt>
                <c:pt idx="929">
                  <c:v>65.790000000000006</c:v>
                </c:pt>
                <c:pt idx="930">
                  <c:v>65.52</c:v>
                </c:pt>
                <c:pt idx="931">
                  <c:v>65.52</c:v>
                </c:pt>
                <c:pt idx="932">
                  <c:v>66.44</c:v>
                </c:pt>
                <c:pt idx="933">
                  <c:v>66.44</c:v>
                </c:pt>
                <c:pt idx="934">
                  <c:v>67.989999999999995</c:v>
                </c:pt>
                <c:pt idx="935">
                  <c:v>67.989999999999995</c:v>
                </c:pt>
                <c:pt idx="936">
                  <c:v>66.040000000000006</c:v>
                </c:pt>
                <c:pt idx="937">
                  <c:v>66.040000000000006</c:v>
                </c:pt>
                <c:pt idx="938">
                  <c:v>67.930000000000007</c:v>
                </c:pt>
                <c:pt idx="939">
                  <c:v>67.930000000000007</c:v>
                </c:pt>
                <c:pt idx="940">
                  <c:v>73.61</c:v>
                </c:pt>
                <c:pt idx="941">
                  <c:v>73.61</c:v>
                </c:pt>
                <c:pt idx="942">
                  <c:v>71.94</c:v>
                </c:pt>
                <c:pt idx="943">
                  <c:v>71.94</c:v>
                </c:pt>
                <c:pt idx="944">
                  <c:v>69.599999999999994</c:v>
                </c:pt>
                <c:pt idx="945">
                  <c:v>69.599999999999994</c:v>
                </c:pt>
                <c:pt idx="946">
                  <c:v>67.92</c:v>
                </c:pt>
                <c:pt idx="947">
                  <c:v>67.92</c:v>
                </c:pt>
                <c:pt idx="948">
                  <c:v>66.97</c:v>
                </c:pt>
                <c:pt idx="949">
                  <c:v>66.97</c:v>
                </c:pt>
                <c:pt idx="950">
                  <c:v>70.66</c:v>
                </c:pt>
                <c:pt idx="951">
                  <c:v>70.66</c:v>
                </c:pt>
                <c:pt idx="952">
                  <c:v>74.06</c:v>
                </c:pt>
                <c:pt idx="953">
                  <c:v>74.06</c:v>
                </c:pt>
                <c:pt idx="954">
                  <c:v>71.73</c:v>
                </c:pt>
                <c:pt idx="955">
                  <c:v>71.73</c:v>
                </c:pt>
                <c:pt idx="956">
                  <c:v>72.61</c:v>
                </c:pt>
                <c:pt idx="957">
                  <c:v>72.61</c:v>
                </c:pt>
                <c:pt idx="958">
                  <c:v>75.569999999999993</c:v>
                </c:pt>
                <c:pt idx="959">
                  <c:v>75.569999999999993</c:v>
                </c:pt>
                <c:pt idx="960">
                  <c:v>74.91</c:v>
                </c:pt>
                <c:pt idx="961">
                  <c:v>74.91</c:v>
                </c:pt>
                <c:pt idx="962">
                  <c:v>78.41</c:v>
                </c:pt>
                <c:pt idx="963">
                  <c:v>78.41</c:v>
                </c:pt>
                <c:pt idx="964">
                  <c:v>78.42</c:v>
                </c:pt>
                <c:pt idx="965">
                  <c:v>78.42</c:v>
                </c:pt>
                <c:pt idx="966">
                  <c:v>78.400000000000006</c:v>
                </c:pt>
                <c:pt idx="967">
                  <c:v>78.400000000000006</c:v>
                </c:pt>
                <c:pt idx="968">
                  <c:v>81.23</c:v>
                </c:pt>
                <c:pt idx="969">
                  <c:v>81.23</c:v>
                </c:pt>
                <c:pt idx="970">
                  <c:v>79.92</c:v>
                </c:pt>
                <c:pt idx="971">
                  <c:v>79.92</c:v>
                </c:pt>
                <c:pt idx="972">
                  <c:v>80.069999999999993</c:v>
                </c:pt>
                <c:pt idx="973">
                  <c:v>80.069999999999993</c:v>
                </c:pt>
                <c:pt idx="974">
                  <c:v>86</c:v>
                </c:pt>
                <c:pt idx="975">
                  <c:v>86</c:v>
                </c:pt>
                <c:pt idx="976">
                  <c:v>83.5</c:v>
                </c:pt>
                <c:pt idx="977">
                  <c:v>83.5</c:v>
                </c:pt>
                <c:pt idx="978">
                  <c:v>81.599999999999994</c:v>
                </c:pt>
                <c:pt idx="979">
                  <c:v>81.599999999999994</c:v>
                </c:pt>
                <c:pt idx="980">
                  <c:v>81.349999999999994</c:v>
                </c:pt>
                <c:pt idx="981">
                  <c:v>81.349999999999994</c:v>
                </c:pt>
                <c:pt idx="982">
                  <c:v>80.44</c:v>
                </c:pt>
                <c:pt idx="983">
                  <c:v>80.44</c:v>
                </c:pt>
                <c:pt idx="984">
                  <c:v>80.180000000000007</c:v>
                </c:pt>
                <c:pt idx="985">
                  <c:v>80.180000000000007</c:v>
                </c:pt>
                <c:pt idx="986">
                  <c:v>79.64</c:v>
                </c:pt>
                <c:pt idx="987">
                  <c:v>79.64</c:v>
                </c:pt>
                <c:pt idx="988">
                  <c:v>80.38</c:v>
                </c:pt>
                <c:pt idx="989">
                  <c:v>80.38</c:v>
                </c:pt>
                <c:pt idx="990">
                  <c:v>80.36</c:v>
                </c:pt>
                <c:pt idx="991">
                  <c:v>80.36</c:v>
                </c:pt>
                <c:pt idx="992">
                  <c:v>79.959999999999994</c:v>
                </c:pt>
                <c:pt idx="993">
                  <c:v>79.959999999999994</c:v>
                </c:pt>
                <c:pt idx="994">
                  <c:v>80.599999999999994</c:v>
                </c:pt>
                <c:pt idx="995">
                  <c:v>80.599999999999994</c:v>
                </c:pt>
                <c:pt idx="996">
                  <c:v>79.8</c:v>
                </c:pt>
                <c:pt idx="997">
                  <c:v>79.8</c:v>
                </c:pt>
                <c:pt idx="998">
                  <c:v>79.53</c:v>
                </c:pt>
                <c:pt idx="999">
                  <c:v>79.53</c:v>
                </c:pt>
                <c:pt idx="1000">
                  <c:v>79.650000000000006</c:v>
                </c:pt>
                <c:pt idx="1001">
                  <c:v>79.650000000000006</c:v>
                </c:pt>
                <c:pt idx="1002">
                  <c:v>80.34</c:v>
                </c:pt>
                <c:pt idx="1003">
                  <c:v>80.34</c:v>
                </c:pt>
                <c:pt idx="1004">
                  <c:v>80.97</c:v>
                </c:pt>
                <c:pt idx="1005">
                  <c:v>80.97</c:v>
                </c:pt>
                <c:pt idx="1006">
                  <c:v>86.11</c:v>
                </c:pt>
                <c:pt idx="1007">
                  <c:v>86.11</c:v>
                </c:pt>
                <c:pt idx="1008">
                  <c:v>86.03</c:v>
                </c:pt>
                <c:pt idx="1009">
                  <c:v>86.03</c:v>
                </c:pt>
                <c:pt idx="1010">
                  <c:v>83.64</c:v>
                </c:pt>
                <c:pt idx="1011">
                  <c:v>83.64</c:v>
                </c:pt>
                <c:pt idx="1012">
                  <c:v>80.08</c:v>
                </c:pt>
                <c:pt idx="1013">
                  <c:v>80.08</c:v>
                </c:pt>
                <c:pt idx="1014">
                  <c:v>82.29</c:v>
                </c:pt>
                <c:pt idx="1015">
                  <c:v>82.29</c:v>
                </c:pt>
                <c:pt idx="1016">
                  <c:v>81.78</c:v>
                </c:pt>
                <c:pt idx="1017">
                  <c:v>81.78</c:v>
                </c:pt>
                <c:pt idx="1018">
                  <c:v>81.03</c:v>
                </c:pt>
                <c:pt idx="1019">
                  <c:v>81.03</c:v>
                </c:pt>
                <c:pt idx="1020">
                  <c:v>80.3</c:v>
                </c:pt>
                <c:pt idx="1021">
                  <c:v>80.3</c:v>
                </c:pt>
                <c:pt idx="1022">
                  <c:v>80.81</c:v>
                </c:pt>
                <c:pt idx="1023">
                  <c:v>80.81</c:v>
                </c:pt>
                <c:pt idx="1024">
                  <c:v>81.33</c:v>
                </c:pt>
                <c:pt idx="1025">
                  <c:v>81.33</c:v>
                </c:pt>
                <c:pt idx="1026">
                  <c:v>81.89</c:v>
                </c:pt>
                <c:pt idx="1027">
                  <c:v>81.89</c:v>
                </c:pt>
                <c:pt idx="1028">
                  <c:v>81.48</c:v>
                </c:pt>
                <c:pt idx="1029">
                  <c:v>81.48</c:v>
                </c:pt>
                <c:pt idx="1030">
                  <c:v>79.92</c:v>
                </c:pt>
                <c:pt idx="1031">
                  <c:v>79.92</c:v>
                </c:pt>
                <c:pt idx="1032">
                  <c:v>78.62</c:v>
                </c:pt>
                <c:pt idx="1033">
                  <c:v>78.62</c:v>
                </c:pt>
                <c:pt idx="1034">
                  <c:v>79.48</c:v>
                </c:pt>
                <c:pt idx="1035">
                  <c:v>79.48</c:v>
                </c:pt>
                <c:pt idx="1036">
                  <c:v>80.16</c:v>
                </c:pt>
                <c:pt idx="1037">
                  <c:v>80.16</c:v>
                </c:pt>
                <c:pt idx="1038">
                  <c:v>80.17</c:v>
                </c:pt>
                <c:pt idx="1039">
                  <c:v>80.17</c:v>
                </c:pt>
                <c:pt idx="1040">
                  <c:v>79.83</c:v>
                </c:pt>
                <c:pt idx="1041">
                  <c:v>79.83</c:v>
                </c:pt>
                <c:pt idx="1042">
                  <c:v>80.11</c:v>
                </c:pt>
                <c:pt idx="1043">
                  <c:v>80.11</c:v>
                </c:pt>
                <c:pt idx="1044">
                  <c:v>80.319999999999993</c:v>
                </c:pt>
                <c:pt idx="1045">
                  <c:v>80.319999999999993</c:v>
                </c:pt>
                <c:pt idx="1046">
                  <c:v>79.78</c:v>
                </c:pt>
                <c:pt idx="1047">
                  <c:v>79.78</c:v>
                </c:pt>
                <c:pt idx="1048">
                  <c:v>79.52</c:v>
                </c:pt>
                <c:pt idx="1049">
                  <c:v>79.52</c:v>
                </c:pt>
                <c:pt idx="1050">
                  <c:v>80.33</c:v>
                </c:pt>
                <c:pt idx="1051">
                  <c:v>80.33</c:v>
                </c:pt>
                <c:pt idx="1052">
                  <c:v>81</c:v>
                </c:pt>
                <c:pt idx="1053">
                  <c:v>81</c:v>
                </c:pt>
                <c:pt idx="1054">
                  <c:v>80.3</c:v>
                </c:pt>
                <c:pt idx="1055">
                  <c:v>80.3</c:v>
                </c:pt>
                <c:pt idx="1056">
                  <c:v>79.12</c:v>
                </c:pt>
                <c:pt idx="1057">
                  <c:v>79.12</c:v>
                </c:pt>
                <c:pt idx="1058">
                  <c:v>78.45</c:v>
                </c:pt>
                <c:pt idx="1059">
                  <c:v>78.45</c:v>
                </c:pt>
                <c:pt idx="1060">
                  <c:v>78.040000000000006</c:v>
                </c:pt>
                <c:pt idx="1061">
                  <c:v>78.040000000000006</c:v>
                </c:pt>
                <c:pt idx="1062">
                  <c:v>75.010000000000005</c:v>
                </c:pt>
                <c:pt idx="1063">
                  <c:v>75.010000000000005</c:v>
                </c:pt>
                <c:pt idx="1064">
                  <c:v>74.84</c:v>
                </c:pt>
                <c:pt idx="1065">
                  <c:v>74.84</c:v>
                </c:pt>
                <c:pt idx="1066">
                  <c:v>74.56</c:v>
                </c:pt>
                <c:pt idx="1067">
                  <c:v>74.56</c:v>
                </c:pt>
                <c:pt idx="1068">
                  <c:v>72.5</c:v>
                </c:pt>
                <c:pt idx="1069">
                  <c:v>72.5</c:v>
                </c:pt>
                <c:pt idx="1070">
                  <c:v>72.489999999999995</c:v>
                </c:pt>
                <c:pt idx="1071">
                  <c:v>72.489999999999995</c:v>
                </c:pt>
                <c:pt idx="1072">
                  <c:v>69.83</c:v>
                </c:pt>
                <c:pt idx="1073">
                  <c:v>69.83</c:v>
                </c:pt>
                <c:pt idx="1074">
                  <c:v>68.61</c:v>
                </c:pt>
                <c:pt idx="1075">
                  <c:v>68.61</c:v>
                </c:pt>
                <c:pt idx="1076">
                  <c:v>65.790000000000006</c:v>
                </c:pt>
                <c:pt idx="1077">
                  <c:v>65.790000000000006</c:v>
                </c:pt>
                <c:pt idx="1078">
                  <c:v>64.849999999999994</c:v>
                </c:pt>
                <c:pt idx="1079">
                  <c:v>64.849999999999994</c:v>
                </c:pt>
                <c:pt idx="1080">
                  <c:v>65.400000000000006</c:v>
                </c:pt>
                <c:pt idx="1081">
                  <c:v>65.400000000000006</c:v>
                </c:pt>
                <c:pt idx="1082">
                  <c:v>66.59</c:v>
                </c:pt>
                <c:pt idx="1083">
                  <c:v>66.59</c:v>
                </c:pt>
                <c:pt idx="1084">
                  <c:v>68.13</c:v>
                </c:pt>
                <c:pt idx="1085">
                  <c:v>68.13</c:v>
                </c:pt>
                <c:pt idx="1086">
                  <c:v>69.75</c:v>
                </c:pt>
                <c:pt idx="1087">
                  <c:v>69.75</c:v>
                </c:pt>
                <c:pt idx="1088">
                  <c:v>69.47</c:v>
                </c:pt>
                <c:pt idx="1089">
                  <c:v>69.47</c:v>
                </c:pt>
                <c:pt idx="1090">
                  <c:v>68.92</c:v>
                </c:pt>
                <c:pt idx="1091">
                  <c:v>68.92</c:v>
                </c:pt>
                <c:pt idx="1092">
                  <c:v>66.11</c:v>
                </c:pt>
                <c:pt idx="1093">
                  <c:v>66.11</c:v>
                </c:pt>
                <c:pt idx="1094">
                  <c:v>67.37</c:v>
                </c:pt>
                <c:pt idx="1095">
                  <c:v>67.37</c:v>
                </c:pt>
                <c:pt idx="1096">
                  <c:v>68.94</c:v>
                </c:pt>
                <c:pt idx="1097">
                  <c:v>68.94</c:v>
                </c:pt>
                <c:pt idx="1098">
                  <c:v>68.62</c:v>
                </c:pt>
                <c:pt idx="1099">
                  <c:v>68.62</c:v>
                </c:pt>
                <c:pt idx="1100">
                  <c:v>67.42</c:v>
                </c:pt>
                <c:pt idx="1101">
                  <c:v>67.42</c:v>
                </c:pt>
                <c:pt idx="1102">
                  <c:v>67.23</c:v>
                </c:pt>
                <c:pt idx="1103">
                  <c:v>67.23</c:v>
                </c:pt>
                <c:pt idx="1104">
                  <c:v>74.87</c:v>
                </c:pt>
                <c:pt idx="1105">
                  <c:v>74.87</c:v>
                </c:pt>
                <c:pt idx="1106">
                  <c:v>74.88</c:v>
                </c:pt>
                <c:pt idx="1107">
                  <c:v>74.88</c:v>
                </c:pt>
                <c:pt idx="1108">
                  <c:v>74.900000000000006</c:v>
                </c:pt>
                <c:pt idx="1109">
                  <c:v>74.900000000000006</c:v>
                </c:pt>
                <c:pt idx="1110">
                  <c:v>75</c:v>
                </c:pt>
                <c:pt idx="1111">
                  <c:v>75</c:v>
                </c:pt>
                <c:pt idx="1112">
                  <c:v>75.010000000000005</c:v>
                </c:pt>
                <c:pt idx="1113">
                  <c:v>75.010000000000005</c:v>
                </c:pt>
                <c:pt idx="1114">
                  <c:v>78.41</c:v>
                </c:pt>
                <c:pt idx="1115">
                  <c:v>78.41</c:v>
                </c:pt>
                <c:pt idx="1116">
                  <c:v>75.08</c:v>
                </c:pt>
                <c:pt idx="1117">
                  <c:v>75.08</c:v>
                </c:pt>
                <c:pt idx="1118">
                  <c:v>75.010000000000005</c:v>
                </c:pt>
                <c:pt idx="1119">
                  <c:v>75.010000000000005</c:v>
                </c:pt>
                <c:pt idx="1120">
                  <c:v>75</c:v>
                </c:pt>
                <c:pt idx="1121">
                  <c:v>75</c:v>
                </c:pt>
                <c:pt idx="1122">
                  <c:v>75</c:v>
                </c:pt>
                <c:pt idx="1123">
                  <c:v>75</c:v>
                </c:pt>
                <c:pt idx="1124">
                  <c:v>75</c:v>
                </c:pt>
                <c:pt idx="1125">
                  <c:v>75</c:v>
                </c:pt>
                <c:pt idx="1126">
                  <c:v>69.790000000000006</c:v>
                </c:pt>
                <c:pt idx="1127">
                  <c:v>69.790000000000006</c:v>
                </c:pt>
                <c:pt idx="1128">
                  <c:v>74.400000000000006</c:v>
                </c:pt>
                <c:pt idx="1129">
                  <c:v>74.400000000000006</c:v>
                </c:pt>
                <c:pt idx="1130">
                  <c:v>75</c:v>
                </c:pt>
                <c:pt idx="1131">
                  <c:v>75</c:v>
                </c:pt>
                <c:pt idx="1132">
                  <c:v>77.09</c:v>
                </c:pt>
                <c:pt idx="1133">
                  <c:v>77.09</c:v>
                </c:pt>
                <c:pt idx="1134">
                  <c:v>77.75</c:v>
                </c:pt>
                <c:pt idx="1135">
                  <c:v>77.75</c:v>
                </c:pt>
                <c:pt idx="1136">
                  <c:v>79.849999999999994</c:v>
                </c:pt>
                <c:pt idx="1137">
                  <c:v>79.849999999999994</c:v>
                </c:pt>
                <c:pt idx="1138">
                  <c:v>86.16</c:v>
                </c:pt>
                <c:pt idx="1139">
                  <c:v>86.16</c:v>
                </c:pt>
                <c:pt idx="1140">
                  <c:v>85.31</c:v>
                </c:pt>
                <c:pt idx="1141">
                  <c:v>85.31</c:v>
                </c:pt>
                <c:pt idx="1142">
                  <c:v>86.1</c:v>
                </c:pt>
                <c:pt idx="1143">
                  <c:v>86.1</c:v>
                </c:pt>
                <c:pt idx="1144">
                  <c:v>82.39</c:v>
                </c:pt>
                <c:pt idx="1145">
                  <c:v>82.39</c:v>
                </c:pt>
                <c:pt idx="1146">
                  <c:v>81.13</c:v>
                </c:pt>
                <c:pt idx="1147">
                  <c:v>81.13</c:v>
                </c:pt>
                <c:pt idx="1148">
                  <c:v>80.77</c:v>
                </c:pt>
                <c:pt idx="1149">
                  <c:v>80.77</c:v>
                </c:pt>
                <c:pt idx="1150">
                  <c:v>79.930000000000007</c:v>
                </c:pt>
                <c:pt idx="1151">
                  <c:v>79.930000000000007</c:v>
                </c:pt>
              </c:numCache>
            </c:numRef>
          </c:yVal>
          <c:smooth val="0"/>
          <c:extLst>
            <c:ext xmlns:c16="http://schemas.microsoft.com/office/drawing/2014/chart" uri="{C3380CC4-5D6E-409C-BE32-E72D297353CC}">
              <c16:uniqueId val="{00000001-C8FA-8246-B14E-B37C054DBB98}"/>
            </c:ext>
          </c:extLst>
        </c:ser>
        <c:ser>
          <c:idx val="2"/>
          <c:order val="2"/>
          <c:tx>
            <c:strRef>
              <c:f>Sheet1!$D$1</c:f>
              <c:strCache>
                <c:ptCount val="1"/>
                <c:pt idx="0">
                  <c:v>Regulation Up</c:v>
                </c:pt>
              </c:strCache>
            </c:strRef>
          </c:tx>
          <c:spPr>
            <a:ln w="19050" cap="rnd">
              <a:solidFill>
                <a:schemeClr val="accent2">
                  <a:lumMod val="50000"/>
                  <a:alpha val="75000"/>
                </a:schemeClr>
              </a:solidFill>
              <a:round/>
            </a:ln>
            <a:effectLst/>
          </c:spPr>
          <c:marker>
            <c:symbol val="none"/>
          </c:marker>
          <c:xVal>
            <c:numRef>
              <c:f>Sheet1!$A$2:$A$1153</c:f>
              <c:numCache>
                <c:formatCode>m/d/yy\ h:mm;@</c:formatCode>
                <c:ptCount val="1152"/>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pt idx="576">
                  <c:v>44793</c:v>
                </c:pt>
                <c:pt idx="577">
                  <c:v>44793.003460648149</c:v>
                </c:pt>
                <c:pt idx="578">
                  <c:v>44793.003472222219</c:v>
                </c:pt>
                <c:pt idx="579">
                  <c:v>44793.006932870368</c:v>
                </c:pt>
                <c:pt idx="580">
                  <c:v>44793.006944444445</c:v>
                </c:pt>
                <c:pt idx="581">
                  <c:v>44793.010405092595</c:v>
                </c:pt>
                <c:pt idx="582">
                  <c:v>44793.010416666664</c:v>
                </c:pt>
                <c:pt idx="583">
                  <c:v>44793.013877314814</c:v>
                </c:pt>
                <c:pt idx="584">
                  <c:v>44793.013888888891</c:v>
                </c:pt>
                <c:pt idx="585">
                  <c:v>44793.01734953704</c:v>
                </c:pt>
                <c:pt idx="586">
                  <c:v>44793.017361111109</c:v>
                </c:pt>
                <c:pt idx="587">
                  <c:v>44793.020821759259</c:v>
                </c:pt>
                <c:pt idx="588">
                  <c:v>44793.020833333336</c:v>
                </c:pt>
                <c:pt idx="589">
                  <c:v>44793.024293981478</c:v>
                </c:pt>
                <c:pt idx="590">
                  <c:v>44793.024305555555</c:v>
                </c:pt>
                <c:pt idx="591">
                  <c:v>44793.027766203704</c:v>
                </c:pt>
                <c:pt idx="592">
                  <c:v>44793.027777777781</c:v>
                </c:pt>
                <c:pt idx="593">
                  <c:v>44793.031238425923</c:v>
                </c:pt>
                <c:pt idx="594">
                  <c:v>44793.03125</c:v>
                </c:pt>
                <c:pt idx="595">
                  <c:v>44793.034710648149</c:v>
                </c:pt>
                <c:pt idx="596">
                  <c:v>44793.034722222219</c:v>
                </c:pt>
                <c:pt idx="597">
                  <c:v>44793.038182870368</c:v>
                </c:pt>
                <c:pt idx="598">
                  <c:v>44793.038194444445</c:v>
                </c:pt>
                <c:pt idx="599">
                  <c:v>44793.041655092595</c:v>
                </c:pt>
                <c:pt idx="600">
                  <c:v>44793.041666666664</c:v>
                </c:pt>
                <c:pt idx="601">
                  <c:v>44793.045127314814</c:v>
                </c:pt>
                <c:pt idx="602">
                  <c:v>44793.045138888891</c:v>
                </c:pt>
                <c:pt idx="603">
                  <c:v>44793.04859953704</c:v>
                </c:pt>
                <c:pt idx="604">
                  <c:v>44793.048611111109</c:v>
                </c:pt>
                <c:pt idx="605">
                  <c:v>44793.052071759259</c:v>
                </c:pt>
                <c:pt idx="606">
                  <c:v>44793.052083333336</c:v>
                </c:pt>
                <c:pt idx="607">
                  <c:v>44793.055543981478</c:v>
                </c:pt>
                <c:pt idx="608">
                  <c:v>44793.055555555555</c:v>
                </c:pt>
                <c:pt idx="609">
                  <c:v>44793.059016203704</c:v>
                </c:pt>
                <c:pt idx="610">
                  <c:v>44793.059027777781</c:v>
                </c:pt>
                <c:pt idx="611">
                  <c:v>44793.062488425923</c:v>
                </c:pt>
                <c:pt idx="612">
                  <c:v>44793.0625</c:v>
                </c:pt>
                <c:pt idx="613">
                  <c:v>44793.065960648149</c:v>
                </c:pt>
                <c:pt idx="614">
                  <c:v>44793.065972222219</c:v>
                </c:pt>
                <c:pt idx="615">
                  <c:v>44793.069432870368</c:v>
                </c:pt>
                <c:pt idx="616">
                  <c:v>44793.069444444445</c:v>
                </c:pt>
                <c:pt idx="617">
                  <c:v>44793.072905092595</c:v>
                </c:pt>
                <c:pt idx="618">
                  <c:v>44793.072916666664</c:v>
                </c:pt>
                <c:pt idx="619">
                  <c:v>44793.076377314814</c:v>
                </c:pt>
                <c:pt idx="620">
                  <c:v>44793.076388888891</c:v>
                </c:pt>
                <c:pt idx="621">
                  <c:v>44793.07984953704</c:v>
                </c:pt>
                <c:pt idx="622">
                  <c:v>44793.079861111109</c:v>
                </c:pt>
                <c:pt idx="623">
                  <c:v>44793.083321759259</c:v>
                </c:pt>
                <c:pt idx="624">
                  <c:v>44793.083333333336</c:v>
                </c:pt>
                <c:pt idx="625">
                  <c:v>44793.086793981478</c:v>
                </c:pt>
                <c:pt idx="626">
                  <c:v>44793.086805555555</c:v>
                </c:pt>
                <c:pt idx="627">
                  <c:v>44793.090266203704</c:v>
                </c:pt>
                <c:pt idx="628">
                  <c:v>44793.090277777781</c:v>
                </c:pt>
                <c:pt idx="629">
                  <c:v>44793.093738425923</c:v>
                </c:pt>
                <c:pt idx="630">
                  <c:v>44793.09375</c:v>
                </c:pt>
                <c:pt idx="631">
                  <c:v>44793.097210648149</c:v>
                </c:pt>
                <c:pt idx="632">
                  <c:v>44793.097222222219</c:v>
                </c:pt>
                <c:pt idx="633">
                  <c:v>44793.100682870368</c:v>
                </c:pt>
                <c:pt idx="634">
                  <c:v>44793.100694444445</c:v>
                </c:pt>
                <c:pt idx="635">
                  <c:v>44793.104155092595</c:v>
                </c:pt>
                <c:pt idx="636">
                  <c:v>44793.104166666664</c:v>
                </c:pt>
                <c:pt idx="637">
                  <c:v>44793.107627314814</c:v>
                </c:pt>
                <c:pt idx="638">
                  <c:v>44793.107638888891</c:v>
                </c:pt>
                <c:pt idx="639">
                  <c:v>44793.11109953704</c:v>
                </c:pt>
                <c:pt idx="640">
                  <c:v>44793.111111111109</c:v>
                </c:pt>
                <c:pt idx="641">
                  <c:v>44793.114571759259</c:v>
                </c:pt>
                <c:pt idx="642">
                  <c:v>44793.114583333336</c:v>
                </c:pt>
                <c:pt idx="643">
                  <c:v>44793.118043981478</c:v>
                </c:pt>
                <c:pt idx="644">
                  <c:v>44793.118055555555</c:v>
                </c:pt>
                <c:pt idx="645">
                  <c:v>44793.121516203704</c:v>
                </c:pt>
                <c:pt idx="646">
                  <c:v>44793.121527777781</c:v>
                </c:pt>
                <c:pt idx="647">
                  <c:v>44793.124988425923</c:v>
                </c:pt>
                <c:pt idx="648">
                  <c:v>44793.125</c:v>
                </c:pt>
                <c:pt idx="649">
                  <c:v>44793.128460648149</c:v>
                </c:pt>
                <c:pt idx="650">
                  <c:v>44793.128472222219</c:v>
                </c:pt>
                <c:pt idx="651">
                  <c:v>44793.131932870368</c:v>
                </c:pt>
                <c:pt idx="652">
                  <c:v>44793.131944444445</c:v>
                </c:pt>
                <c:pt idx="653">
                  <c:v>44793.135405092595</c:v>
                </c:pt>
                <c:pt idx="654">
                  <c:v>44793.135416666664</c:v>
                </c:pt>
                <c:pt idx="655">
                  <c:v>44793.138877314814</c:v>
                </c:pt>
                <c:pt idx="656">
                  <c:v>44793.138888888891</c:v>
                </c:pt>
                <c:pt idx="657">
                  <c:v>44793.14234953704</c:v>
                </c:pt>
                <c:pt idx="658">
                  <c:v>44793.142361111109</c:v>
                </c:pt>
                <c:pt idx="659">
                  <c:v>44793.145821759259</c:v>
                </c:pt>
                <c:pt idx="660">
                  <c:v>44793.145833333336</c:v>
                </c:pt>
                <c:pt idx="661">
                  <c:v>44793.149293981478</c:v>
                </c:pt>
                <c:pt idx="662">
                  <c:v>44793.149305555555</c:v>
                </c:pt>
                <c:pt idx="663">
                  <c:v>44793.152766203704</c:v>
                </c:pt>
                <c:pt idx="664">
                  <c:v>44793.152777777781</c:v>
                </c:pt>
                <c:pt idx="665">
                  <c:v>44793.156238425923</c:v>
                </c:pt>
                <c:pt idx="666">
                  <c:v>44793.15625</c:v>
                </c:pt>
                <c:pt idx="667">
                  <c:v>44793.159710648149</c:v>
                </c:pt>
                <c:pt idx="668">
                  <c:v>44793.159722222219</c:v>
                </c:pt>
                <c:pt idx="669">
                  <c:v>44793.163182870368</c:v>
                </c:pt>
                <c:pt idx="670">
                  <c:v>44793.163194444445</c:v>
                </c:pt>
                <c:pt idx="671">
                  <c:v>44793.166655092595</c:v>
                </c:pt>
                <c:pt idx="672">
                  <c:v>44793.166666666664</c:v>
                </c:pt>
                <c:pt idx="673">
                  <c:v>44793.170127314814</c:v>
                </c:pt>
                <c:pt idx="674">
                  <c:v>44793.170138888891</c:v>
                </c:pt>
                <c:pt idx="675">
                  <c:v>44793.17359953704</c:v>
                </c:pt>
                <c:pt idx="676">
                  <c:v>44793.173611111109</c:v>
                </c:pt>
                <c:pt idx="677">
                  <c:v>44793.177071759259</c:v>
                </c:pt>
                <c:pt idx="678">
                  <c:v>44793.177083333336</c:v>
                </c:pt>
                <c:pt idx="679">
                  <c:v>44793.180543981478</c:v>
                </c:pt>
                <c:pt idx="680">
                  <c:v>44793.180555555555</c:v>
                </c:pt>
                <c:pt idx="681">
                  <c:v>44793.184016203704</c:v>
                </c:pt>
                <c:pt idx="682">
                  <c:v>44793.184027777781</c:v>
                </c:pt>
                <c:pt idx="683">
                  <c:v>44793.187488425923</c:v>
                </c:pt>
                <c:pt idx="684">
                  <c:v>44793.1875</c:v>
                </c:pt>
                <c:pt idx="685">
                  <c:v>44793.190960648149</c:v>
                </c:pt>
                <c:pt idx="686">
                  <c:v>44793.190972222219</c:v>
                </c:pt>
                <c:pt idx="687">
                  <c:v>44793.194432870368</c:v>
                </c:pt>
                <c:pt idx="688">
                  <c:v>44793.194444444445</c:v>
                </c:pt>
                <c:pt idx="689">
                  <c:v>44793.197905092595</c:v>
                </c:pt>
                <c:pt idx="690">
                  <c:v>44793.197916666664</c:v>
                </c:pt>
                <c:pt idx="691">
                  <c:v>44793.201377314814</c:v>
                </c:pt>
                <c:pt idx="692">
                  <c:v>44793.201388888891</c:v>
                </c:pt>
                <c:pt idx="693">
                  <c:v>44793.20484953704</c:v>
                </c:pt>
                <c:pt idx="694">
                  <c:v>44793.204861111109</c:v>
                </c:pt>
                <c:pt idx="695">
                  <c:v>44793.208321759259</c:v>
                </c:pt>
                <c:pt idx="696">
                  <c:v>44793.208333333336</c:v>
                </c:pt>
                <c:pt idx="697">
                  <c:v>44793.211793981478</c:v>
                </c:pt>
                <c:pt idx="698">
                  <c:v>44793.211805555555</c:v>
                </c:pt>
                <c:pt idx="699">
                  <c:v>44793.215266203704</c:v>
                </c:pt>
                <c:pt idx="700">
                  <c:v>44793.215277777781</c:v>
                </c:pt>
                <c:pt idx="701">
                  <c:v>44793.218738425923</c:v>
                </c:pt>
                <c:pt idx="702">
                  <c:v>44793.21875</c:v>
                </c:pt>
                <c:pt idx="703">
                  <c:v>44793.222210648149</c:v>
                </c:pt>
                <c:pt idx="704">
                  <c:v>44793.222222222219</c:v>
                </c:pt>
                <c:pt idx="705">
                  <c:v>44793.225682870368</c:v>
                </c:pt>
                <c:pt idx="706">
                  <c:v>44793.225694444445</c:v>
                </c:pt>
                <c:pt idx="707">
                  <c:v>44793.229155092595</c:v>
                </c:pt>
                <c:pt idx="708">
                  <c:v>44793.229166666664</c:v>
                </c:pt>
                <c:pt idx="709">
                  <c:v>44793.232627314814</c:v>
                </c:pt>
                <c:pt idx="710">
                  <c:v>44793.232638888891</c:v>
                </c:pt>
                <c:pt idx="711">
                  <c:v>44793.23609953704</c:v>
                </c:pt>
                <c:pt idx="712">
                  <c:v>44793.236111111109</c:v>
                </c:pt>
                <c:pt idx="713">
                  <c:v>44793.239571759259</c:v>
                </c:pt>
                <c:pt idx="714">
                  <c:v>44793.239583333336</c:v>
                </c:pt>
                <c:pt idx="715">
                  <c:v>44793.243043981478</c:v>
                </c:pt>
                <c:pt idx="716">
                  <c:v>44793.243055555555</c:v>
                </c:pt>
                <c:pt idx="717">
                  <c:v>44793.246516203704</c:v>
                </c:pt>
                <c:pt idx="718">
                  <c:v>44793.246527777781</c:v>
                </c:pt>
                <c:pt idx="719">
                  <c:v>44793.249988425923</c:v>
                </c:pt>
                <c:pt idx="720">
                  <c:v>44793.25</c:v>
                </c:pt>
                <c:pt idx="721">
                  <c:v>44793.253460648149</c:v>
                </c:pt>
                <c:pt idx="722">
                  <c:v>44793.253472222219</c:v>
                </c:pt>
                <c:pt idx="723">
                  <c:v>44793.256932870368</c:v>
                </c:pt>
                <c:pt idx="724">
                  <c:v>44793.256944444445</c:v>
                </c:pt>
                <c:pt idx="725">
                  <c:v>44793.260405092595</c:v>
                </c:pt>
                <c:pt idx="726">
                  <c:v>44793.260416666664</c:v>
                </c:pt>
                <c:pt idx="727">
                  <c:v>44793.263877314814</c:v>
                </c:pt>
                <c:pt idx="728">
                  <c:v>44793.263888888891</c:v>
                </c:pt>
                <c:pt idx="729">
                  <c:v>44793.26734953704</c:v>
                </c:pt>
                <c:pt idx="730">
                  <c:v>44793.267361111109</c:v>
                </c:pt>
                <c:pt idx="731">
                  <c:v>44793.270821759259</c:v>
                </c:pt>
                <c:pt idx="732">
                  <c:v>44793.270833333336</c:v>
                </c:pt>
                <c:pt idx="733">
                  <c:v>44793.274293981478</c:v>
                </c:pt>
                <c:pt idx="734">
                  <c:v>44793.274305555555</c:v>
                </c:pt>
                <c:pt idx="735">
                  <c:v>44793.277766203704</c:v>
                </c:pt>
                <c:pt idx="736">
                  <c:v>44793.277777777781</c:v>
                </c:pt>
                <c:pt idx="737">
                  <c:v>44793.281238425923</c:v>
                </c:pt>
                <c:pt idx="738">
                  <c:v>44793.28125</c:v>
                </c:pt>
                <c:pt idx="739">
                  <c:v>44793.284710648149</c:v>
                </c:pt>
                <c:pt idx="740">
                  <c:v>44793.284722222219</c:v>
                </c:pt>
                <c:pt idx="741">
                  <c:v>44793.288182870368</c:v>
                </c:pt>
                <c:pt idx="742">
                  <c:v>44793.288194444445</c:v>
                </c:pt>
                <c:pt idx="743">
                  <c:v>44793.291655092595</c:v>
                </c:pt>
                <c:pt idx="744">
                  <c:v>44793.291666666664</c:v>
                </c:pt>
                <c:pt idx="745">
                  <c:v>44793.295127314814</c:v>
                </c:pt>
                <c:pt idx="746">
                  <c:v>44793.295138888891</c:v>
                </c:pt>
                <c:pt idx="747">
                  <c:v>44793.29859953704</c:v>
                </c:pt>
                <c:pt idx="748">
                  <c:v>44793.298611111109</c:v>
                </c:pt>
                <c:pt idx="749">
                  <c:v>44793.302071759259</c:v>
                </c:pt>
                <c:pt idx="750">
                  <c:v>44793.302083333336</c:v>
                </c:pt>
                <c:pt idx="751">
                  <c:v>44793.305543981478</c:v>
                </c:pt>
                <c:pt idx="752">
                  <c:v>44793.305555555555</c:v>
                </c:pt>
                <c:pt idx="753">
                  <c:v>44793.309016203704</c:v>
                </c:pt>
                <c:pt idx="754">
                  <c:v>44793.309027777781</c:v>
                </c:pt>
                <c:pt idx="755">
                  <c:v>44793.312488425923</c:v>
                </c:pt>
                <c:pt idx="756">
                  <c:v>44793.3125</c:v>
                </c:pt>
                <c:pt idx="757">
                  <c:v>44793.315960648149</c:v>
                </c:pt>
                <c:pt idx="758">
                  <c:v>44793.315972222219</c:v>
                </c:pt>
                <c:pt idx="759">
                  <c:v>44793.319432870368</c:v>
                </c:pt>
                <c:pt idx="760">
                  <c:v>44793.319444444445</c:v>
                </c:pt>
                <c:pt idx="761">
                  <c:v>44793.322905092595</c:v>
                </c:pt>
                <c:pt idx="762">
                  <c:v>44793.322916666664</c:v>
                </c:pt>
                <c:pt idx="763">
                  <c:v>44793.326377314814</c:v>
                </c:pt>
                <c:pt idx="764">
                  <c:v>44793.326388888891</c:v>
                </c:pt>
                <c:pt idx="765">
                  <c:v>44793.32984953704</c:v>
                </c:pt>
                <c:pt idx="766">
                  <c:v>44793.329861111109</c:v>
                </c:pt>
                <c:pt idx="767">
                  <c:v>44793.333321759259</c:v>
                </c:pt>
                <c:pt idx="768">
                  <c:v>44793.333333333336</c:v>
                </c:pt>
                <c:pt idx="769">
                  <c:v>44793.336793981478</c:v>
                </c:pt>
                <c:pt idx="770">
                  <c:v>44793.336805555555</c:v>
                </c:pt>
                <c:pt idx="771">
                  <c:v>44793.340266203704</c:v>
                </c:pt>
                <c:pt idx="772">
                  <c:v>44793.340277777781</c:v>
                </c:pt>
                <c:pt idx="773">
                  <c:v>44793.343738425923</c:v>
                </c:pt>
                <c:pt idx="774">
                  <c:v>44793.34375</c:v>
                </c:pt>
                <c:pt idx="775">
                  <c:v>44793.347210648149</c:v>
                </c:pt>
                <c:pt idx="776">
                  <c:v>44793.347222222219</c:v>
                </c:pt>
                <c:pt idx="777">
                  <c:v>44793.350682870368</c:v>
                </c:pt>
                <c:pt idx="778">
                  <c:v>44793.350694444445</c:v>
                </c:pt>
                <c:pt idx="779">
                  <c:v>44793.354155092595</c:v>
                </c:pt>
                <c:pt idx="780">
                  <c:v>44793.354166666664</c:v>
                </c:pt>
                <c:pt idx="781">
                  <c:v>44793.357627314814</c:v>
                </c:pt>
                <c:pt idx="782">
                  <c:v>44793.357638888891</c:v>
                </c:pt>
                <c:pt idx="783">
                  <c:v>44793.36109953704</c:v>
                </c:pt>
                <c:pt idx="784">
                  <c:v>44793.361111111109</c:v>
                </c:pt>
                <c:pt idx="785">
                  <c:v>44793.364571759259</c:v>
                </c:pt>
                <c:pt idx="786">
                  <c:v>44793.364583333336</c:v>
                </c:pt>
                <c:pt idx="787">
                  <c:v>44793.368043981478</c:v>
                </c:pt>
                <c:pt idx="788">
                  <c:v>44793.368055555555</c:v>
                </c:pt>
                <c:pt idx="789">
                  <c:v>44793.371516203704</c:v>
                </c:pt>
                <c:pt idx="790">
                  <c:v>44793.371527777781</c:v>
                </c:pt>
                <c:pt idx="791">
                  <c:v>44793.374988425923</c:v>
                </c:pt>
                <c:pt idx="792">
                  <c:v>44793.375</c:v>
                </c:pt>
                <c:pt idx="793">
                  <c:v>44793.378460648149</c:v>
                </c:pt>
                <c:pt idx="794">
                  <c:v>44793.378472222219</c:v>
                </c:pt>
                <c:pt idx="795">
                  <c:v>44793.381932870368</c:v>
                </c:pt>
                <c:pt idx="796">
                  <c:v>44793.381944444445</c:v>
                </c:pt>
                <c:pt idx="797">
                  <c:v>44793.385405092595</c:v>
                </c:pt>
                <c:pt idx="798">
                  <c:v>44793.385416666664</c:v>
                </c:pt>
                <c:pt idx="799">
                  <c:v>44793.388877314814</c:v>
                </c:pt>
                <c:pt idx="800">
                  <c:v>44793.388888888891</c:v>
                </c:pt>
                <c:pt idx="801">
                  <c:v>44793.39234953704</c:v>
                </c:pt>
                <c:pt idx="802">
                  <c:v>44793.392361111109</c:v>
                </c:pt>
                <c:pt idx="803">
                  <c:v>44793.395821759259</c:v>
                </c:pt>
                <c:pt idx="804">
                  <c:v>44793.395833333336</c:v>
                </c:pt>
                <c:pt idx="805">
                  <c:v>44793.399293981478</c:v>
                </c:pt>
                <c:pt idx="806">
                  <c:v>44793.399305555555</c:v>
                </c:pt>
                <c:pt idx="807">
                  <c:v>44793.402766203704</c:v>
                </c:pt>
                <c:pt idx="808">
                  <c:v>44793.402777777781</c:v>
                </c:pt>
                <c:pt idx="809">
                  <c:v>44793.406238425923</c:v>
                </c:pt>
                <c:pt idx="810">
                  <c:v>44793.40625</c:v>
                </c:pt>
                <c:pt idx="811">
                  <c:v>44793.409710648149</c:v>
                </c:pt>
                <c:pt idx="812">
                  <c:v>44793.409722222219</c:v>
                </c:pt>
                <c:pt idx="813">
                  <c:v>44793.413182870368</c:v>
                </c:pt>
                <c:pt idx="814">
                  <c:v>44793.413194444445</c:v>
                </c:pt>
                <c:pt idx="815">
                  <c:v>44793.416655092595</c:v>
                </c:pt>
                <c:pt idx="816">
                  <c:v>44793.416666666664</c:v>
                </c:pt>
                <c:pt idx="817">
                  <c:v>44793.420127314814</c:v>
                </c:pt>
                <c:pt idx="818">
                  <c:v>44793.420138888891</c:v>
                </c:pt>
                <c:pt idx="819">
                  <c:v>44793.42359953704</c:v>
                </c:pt>
                <c:pt idx="820">
                  <c:v>44793.423611111109</c:v>
                </c:pt>
                <c:pt idx="821">
                  <c:v>44793.427071759259</c:v>
                </c:pt>
                <c:pt idx="822">
                  <c:v>44793.427083333336</c:v>
                </c:pt>
                <c:pt idx="823">
                  <c:v>44793.430543981478</c:v>
                </c:pt>
                <c:pt idx="824">
                  <c:v>44793.430555555555</c:v>
                </c:pt>
                <c:pt idx="825">
                  <c:v>44793.434016203704</c:v>
                </c:pt>
                <c:pt idx="826">
                  <c:v>44793.434027777781</c:v>
                </c:pt>
                <c:pt idx="827">
                  <c:v>44793.437488425923</c:v>
                </c:pt>
                <c:pt idx="828">
                  <c:v>44793.4375</c:v>
                </c:pt>
                <c:pt idx="829">
                  <c:v>44793.440960648149</c:v>
                </c:pt>
                <c:pt idx="830">
                  <c:v>44793.440972222219</c:v>
                </c:pt>
                <c:pt idx="831">
                  <c:v>44793.444432870368</c:v>
                </c:pt>
                <c:pt idx="832">
                  <c:v>44793.444444444445</c:v>
                </c:pt>
                <c:pt idx="833">
                  <c:v>44793.447905092595</c:v>
                </c:pt>
                <c:pt idx="834">
                  <c:v>44793.447916666664</c:v>
                </c:pt>
                <c:pt idx="835">
                  <c:v>44793.451377314814</c:v>
                </c:pt>
                <c:pt idx="836">
                  <c:v>44793.451388888891</c:v>
                </c:pt>
                <c:pt idx="837">
                  <c:v>44793.45484953704</c:v>
                </c:pt>
                <c:pt idx="838">
                  <c:v>44793.454861111109</c:v>
                </c:pt>
                <c:pt idx="839">
                  <c:v>44793.458321759259</c:v>
                </c:pt>
                <c:pt idx="840">
                  <c:v>44793.458333333336</c:v>
                </c:pt>
                <c:pt idx="841">
                  <c:v>44793.461793981478</c:v>
                </c:pt>
                <c:pt idx="842">
                  <c:v>44793.461805555555</c:v>
                </c:pt>
                <c:pt idx="843">
                  <c:v>44793.465266203704</c:v>
                </c:pt>
                <c:pt idx="844">
                  <c:v>44793.465277777781</c:v>
                </c:pt>
                <c:pt idx="845">
                  <c:v>44793.468738425923</c:v>
                </c:pt>
                <c:pt idx="846">
                  <c:v>44793.46875</c:v>
                </c:pt>
                <c:pt idx="847">
                  <c:v>44793.472210648149</c:v>
                </c:pt>
                <c:pt idx="848">
                  <c:v>44793.472222222219</c:v>
                </c:pt>
                <c:pt idx="849">
                  <c:v>44793.475682870368</c:v>
                </c:pt>
                <c:pt idx="850">
                  <c:v>44793.475694444445</c:v>
                </c:pt>
                <c:pt idx="851">
                  <c:v>44793.479155092595</c:v>
                </c:pt>
                <c:pt idx="852">
                  <c:v>44793.479166666664</c:v>
                </c:pt>
                <c:pt idx="853">
                  <c:v>44793.482627314814</c:v>
                </c:pt>
                <c:pt idx="854">
                  <c:v>44793.482638888891</c:v>
                </c:pt>
                <c:pt idx="855">
                  <c:v>44793.48609953704</c:v>
                </c:pt>
                <c:pt idx="856">
                  <c:v>44793.486111111109</c:v>
                </c:pt>
                <c:pt idx="857">
                  <c:v>44793.489571759259</c:v>
                </c:pt>
                <c:pt idx="858">
                  <c:v>44793.489583333336</c:v>
                </c:pt>
                <c:pt idx="859">
                  <c:v>44793.493043981478</c:v>
                </c:pt>
                <c:pt idx="860">
                  <c:v>44793.493055555555</c:v>
                </c:pt>
                <c:pt idx="861">
                  <c:v>44793.496516203704</c:v>
                </c:pt>
                <c:pt idx="862">
                  <c:v>44793.496527777781</c:v>
                </c:pt>
                <c:pt idx="863">
                  <c:v>44793.499988425923</c:v>
                </c:pt>
                <c:pt idx="864">
                  <c:v>44793.5</c:v>
                </c:pt>
                <c:pt idx="865">
                  <c:v>44793.503460648149</c:v>
                </c:pt>
                <c:pt idx="866">
                  <c:v>44793.503472222219</c:v>
                </c:pt>
                <c:pt idx="867">
                  <c:v>44793.506932870368</c:v>
                </c:pt>
                <c:pt idx="868">
                  <c:v>44793.506944444445</c:v>
                </c:pt>
                <c:pt idx="869">
                  <c:v>44793.510405092595</c:v>
                </c:pt>
                <c:pt idx="870">
                  <c:v>44793.510416666664</c:v>
                </c:pt>
                <c:pt idx="871">
                  <c:v>44793.513877314814</c:v>
                </c:pt>
                <c:pt idx="872">
                  <c:v>44793.513888888891</c:v>
                </c:pt>
                <c:pt idx="873">
                  <c:v>44793.51734953704</c:v>
                </c:pt>
                <c:pt idx="874">
                  <c:v>44793.517361111109</c:v>
                </c:pt>
                <c:pt idx="875">
                  <c:v>44793.520821759259</c:v>
                </c:pt>
                <c:pt idx="876">
                  <c:v>44793.520833333336</c:v>
                </c:pt>
                <c:pt idx="877">
                  <c:v>44793.524293981478</c:v>
                </c:pt>
                <c:pt idx="878">
                  <c:v>44793.524305555555</c:v>
                </c:pt>
                <c:pt idx="879">
                  <c:v>44793.527766203704</c:v>
                </c:pt>
                <c:pt idx="880">
                  <c:v>44793.527777777781</c:v>
                </c:pt>
                <c:pt idx="881">
                  <c:v>44793.531238425923</c:v>
                </c:pt>
                <c:pt idx="882">
                  <c:v>44793.53125</c:v>
                </c:pt>
                <c:pt idx="883">
                  <c:v>44793.534710648149</c:v>
                </c:pt>
                <c:pt idx="884">
                  <c:v>44793.534722222219</c:v>
                </c:pt>
                <c:pt idx="885">
                  <c:v>44793.538182870368</c:v>
                </c:pt>
                <c:pt idx="886">
                  <c:v>44793.538194444445</c:v>
                </c:pt>
                <c:pt idx="887">
                  <c:v>44793.541655092595</c:v>
                </c:pt>
                <c:pt idx="888">
                  <c:v>44793.541666666664</c:v>
                </c:pt>
                <c:pt idx="889">
                  <c:v>44793.545127314814</c:v>
                </c:pt>
                <c:pt idx="890">
                  <c:v>44793.545138888891</c:v>
                </c:pt>
                <c:pt idx="891">
                  <c:v>44793.54859953704</c:v>
                </c:pt>
                <c:pt idx="892">
                  <c:v>44793.548611111109</c:v>
                </c:pt>
                <c:pt idx="893">
                  <c:v>44793.552071759259</c:v>
                </c:pt>
                <c:pt idx="894">
                  <c:v>44793.552083333336</c:v>
                </c:pt>
                <c:pt idx="895">
                  <c:v>44793.555543981478</c:v>
                </c:pt>
                <c:pt idx="896">
                  <c:v>44793.555555555555</c:v>
                </c:pt>
                <c:pt idx="897">
                  <c:v>44793.559016203704</c:v>
                </c:pt>
                <c:pt idx="898">
                  <c:v>44793.559027777781</c:v>
                </c:pt>
                <c:pt idx="899">
                  <c:v>44793.562488425923</c:v>
                </c:pt>
                <c:pt idx="900">
                  <c:v>44793.5625</c:v>
                </c:pt>
                <c:pt idx="901">
                  <c:v>44793.565960648149</c:v>
                </c:pt>
                <c:pt idx="902">
                  <c:v>44793.565972222219</c:v>
                </c:pt>
                <c:pt idx="903">
                  <c:v>44793.569432870368</c:v>
                </c:pt>
                <c:pt idx="904">
                  <c:v>44793.569444444445</c:v>
                </c:pt>
                <c:pt idx="905">
                  <c:v>44793.572905092595</c:v>
                </c:pt>
                <c:pt idx="906">
                  <c:v>44793.572916666664</c:v>
                </c:pt>
                <c:pt idx="907">
                  <c:v>44793.576377314814</c:v>
                </c:pt>
                <c:pt idx="908">
                  <c:v>44793.576388888891</c:v>
                </c:pt>
                <c:pt idx="909">
                  <c:v>44793.57984953704</c:v>
                </c:pt>
                <c:pt idx="910">
                  <c:v>44793.579861111109</c:v>
                </c:pt>
                <c:pt idx="911">
                  <c:v>44793.583321759259</c:v>
                </c:pt>
                <c:pt idx="912">
                  <c:v>44793.583333333336</c:v>
                </c:pt>
                <c:pt idx="913">
                  <c:v>44793.586793981478</c:v>
                </c:pt>
                <c:pt idx="914">
                  <c:v>44793.586805555555</c:v>
                </c:pt>
                <c:pt idx="915">
                  <c:v>44793.590266203704</c:v>
                </c:pt>
                <c:pt idx="916">
                  <c:v>44793.590277777781</c:v>
                </c:pt>
                <c:pt idx="917">
                  <c:v>44793.593738425923</c:v>
                </c:pt>
                <c:pt idx="918">
                  <c:v>44793.59375</c:v>
                </c:pt>
                <c:pt idx="919">
                  <c:v>44793.597210648149</c:v>
                </c:pt>
                <c:pt idx="920">
                  <c:v>44793.597222222219</c:v>
                </c:pt>
                <c:pt idx="921">
                  <c:v>44793.600682870368</c:v>
                </c:pt>
                <c:pt idx="922">
                  <c:v>44793.600694444445</c:v>
                </c:pt>
                <c:pt idx="923">
                  <c:v>44793.604155092595</c:v>
                </c:pt>
                <c:pt idx="924">
                  <c:v>44793.604166666664</c:v>
                </c:pt>
                <c:pt idx="925">
                  <c:v>44793.607627314814</c:v>
                </c:pt>
                <c:pt idx="926">
                  <c:v>44793.607638888891</c:v>
                </c:pt>
                <c:pt idx="927">
                  <c:v>44793.61109953704</c:v>
                </c:pt>
                <c:pt idx="928">
                  <c:v>44793.611111111109</c:v>
                </c:pt>
                <c:pt idx="929">
                  <c:v>44793.614571759259</c:v>
                </c:pt>
                <c:pt idx="930">
                  <c:v>44793.614583333336</c:v>
                </c:pt>
                <c:pt idx="931">
                  <c:v>44793.618043981478</c:v>
                </c:pt>
                <c:pt idx="932">
                  <c:v>44793.618055555555</c:v>
                </c:pt>
                <c:pt idx="933">
                  <c:v>44793.621516203704</c:v>
                </c:pt>
                <c:pt idx="934">
                  <c:v>44793.621527777781</c:v>
                </c:pt>
                <c:pt idx="935">
                  <c:v>44793.624988425923</c:v>
                </c:pt>
                <c:pt idx="936">
                  <c:v>44793.625</c:v>
                </c:pt>
                <c:pt idx="937">
                  <c:v>44793.628460648149</c:v>
                </c:pt>
                <c:pt idx="938">
                  <c:v>44793.628472222219</c:v>
                </c:pt>
                <c:pt idx="939">
                  <c:v>44793.631932870368</c:v>
                </c:pt>
                <c:pt idx="940">
                  <c:v>44793.631944444445</c:v>
                </c:pt>
                <c:pt idx="941">
                  <c:v>44793.635405092595</c:v>
                </c:pt>
                <c:pt idx="942">
                  <c:v>44793.635416666664</c:v>
                </c:pt>
                <c:pt idx="943">
                  <c:v>44793.638877314814</c:v>
                </c:pt>
                <c:pt idx="944">
                  <c:v>44793.638888888891</c:v>
                </c:pt>
                <c:pt idx="945">
                  <c:v>44793.64234953704</c:v>
                </c:pt>
                <c:pt idx="946">
                  <c:v>44793.642361111109</c:v>
                </c:pt>
                <c:pt idx="947">
                  <c:v>44793.645821759259</c:v>
                </c:pt>
                <c:pt idx="948">
                  <c:v>44793.645833333336</c:v>
                </c:pt>
                <c:pt idx="949">
                  <c:v>44793.649293981478</c:v>
                </c:pt>
                <c:pt idx="950">
                  <c:v>44793.649305555555</c:v>
                </c:pt>
                <c:pt idx="951">
                  <c:v>44793.652766203704</c:v>
                </c:pt>
                <c:pt idx="952">
                  <c:v>44793.652777777781</c:v>
                </c:pt>
                <c:pt idx="953">
                  <c:v>44793.656238425923</c:v>
                </c:pt>
                <c:pt idx="954">
                  <c:v>44793.65625</c:v>
                </c:pt>
                <c:pt idx="955">
                  <c:v>44793.659710648149</c:v>
                </c:pt>
                <c:pt idx="956">
                  <c:v>44793.659722222219</c:v>
                </c:pt>
                <c:pt idx="957">
                  <c:v>44793.663182870368</c:v>
                </c:pt>
                <c:pt idx="958">
                  <c:v>44793.663194444445</c:v>
                </c:pt>
                <c:pt idx="959">
                  <c:v>44793.666655092595</c:v>
                </c:pt>
                <c:pt idx="960">
                  <c:v>44793.666666666664</c:v>
                </c:pt>
                <c:pt idx="961">
                  <c:v>44793.670127314814</c:v>
                </c:pt>
                <c:pt idx="962">
                  <c:v>44793.670138888891</c:v>
                </c:pt>
                <c:pt idx="963">
                  <c:v>44793.67359953704</c:v>
                </c:pt>
                <c:pt idx="964">
                  <c:v>44793.673611111109</c:v>
                </c:pt>
                <c:pt idx="965">
                  <c:v>44793.677071759259</c:v>
                </c:pt>
                <c:pt idx="966">
                  <c:v>44793.677083333336</c:v>
                </c:pt>
                <c:pt idx="967">
                  <c:v>44793.680543981478</c:v>
                </c:pt>
                <c:pt idx="968">
                  <c:v>44793.680555555555</c:v>
                </c:pt>
                <c:pt idx="969">
                  <c:v>44793.684016203704</c:v>
                </c:pt>
                <c:pt idx="970">
                  <c:v>44793.684027777781</c:v>
                </c:pt>
                <c:pt idx="971">
                  <c:v>44793.687488425923</c:v>
                </c:pt>
                <c:pt idx="972">
                  <c:v>44793.6875</c:v>
                </c:pt>
                <c:pt idx="973">
                  <c:v>44793.690960648149</c:v>
                </c:pt>
                <c:pt idx="974">
                  <c:v>44793.690972222219</c:v>
                </c:pt>
                <c:pt idx="975">
                  <c:v>44793.694432870368</c:v>
                </c:pt>
                <c:pt idx="976">
                  <c:v>44793.694444444445</c:v>
                </c:pt>
                <c:pt idx="977">
                  <c:v>44793.697905092595</c:v>
                </c:pt>
                <c:pt idx="978">
                  <c:v>44793.697916666664</c:v>
                </c:pt>
                <c:pt idx="979">
                  <c:v>44793.701377314814</c:v>
                </c:pt>
                <c:pt idx="980">
                  <c:v>44793.701388888891</c:v>
                </c:pt>
                <c:pt idx="981">
                  <c:v>44793.70484953704</c:v>
                </c:pt>
                <c:pt idx="982">
                  <c:v>44793.704861111109</c:v>
                </c:pt>
                <c:pt idx="983">
                  <c:v>44793.708321759259</c:v>
                </c:pt>
                <c:pt idx="984">
                  <c:v>44793.708333333336</c:v>
                </c:pt>
                <c:pt idx="985">
                  <c:v>44793.711793981478</c:v>
                </c:pt>
                <c:pt idx="986">
                  <c:v>44793.711805555555</c:v>
                </c:pt>
                <c:pt idx="987">
                  <c:v>44793.715266203704</c:v>
                </c:pt>
                <c:pt idx="988">
                  <c:v>44793.715277777781</c:v>
                </c:pt>
                <c:pt idx="989">
                  <c:v>44793.718738425923</c:v>
                </c:pt>
                <c:pt idx="990">
                  <c:v>44793.71875</c:v>
                </c:pt>
                <c:pt idx="991">
                  <c:v>44793.722210648149</c:v>
                </c:pt>
                <c:pt idx="992">
                  <c:v>44793.722222222219</c:v>
                </c:pt>
                <c:pt idx="993">
                  <c:v>44793.725682870368</c:v>
                </c:pt>
                <c:pt idx="994">
                  <c:v>44793.725694444445</c:v>
                </c:pt>
                <c:pt idx="995">
                  <c:v>44793.729155092595</c:v>
                </c:pt>
                <c:pt idx="996">
                  <c:v>44793.729166666664</c:v>
                </c:pt>
                <c:pt idx="997">
                  <c:v>44793.732627314814</c:v>
                </c:pt>
                <c:pt idx="998">
                  <c:v>44793.732638888891</c:v>
                </c:pt>
                <c:pt idx="999">
                  <c:v>44793.73609953704</c:v>
                </c:pt>
                <c:pt idx="1000">
                  <c:v>44793.736111111109</c:v>
                </c:pt>
                <c:pt idx="1001">
                  <c:v>44793.739571759259</c:v>
                </c:pt>
                <c:pt idx="1002">
                  <c:v>44793.739583333336</c:v>
                </c:pt>
                <c:pt idx="1003">
                  <c:v>44793.743043981478</c:v>
                </c:pt>
                <c:pt idx="1004">
                  <c:v>44793.743055555555</c:v>
                </c:pt>
                <c:pt idx="1005">
                  <c:v>44793.746516203704</c:v>
                </c:pt>
                <c:pt idx="1006">
                  <c:v>44793.746527777781</c:v>
                </c:pt>
                <c:pt idx="1007">
                  <c:v>44793.749988425923</c:v>
                </c:pt>
                <c:pt idx="1008">
                  <c:v>44793.75</c:v>
                </c:pt>
                <c:pt idx="1009">
                  <c:v>44793.753460648149</c:v>
                </c:pt>
                <c:pt idx="1010">
                  <c:v>44793.753472222219</c:v>
                </c:pt>
                <c:pt idx="1011">
                  <c:v>44793.756932870368</c:v>
                </c:pt>
                <c:pt idx="1012">
                  <c:v>44793.756944444445</c:v>
                </c:pt>
                <c:pt idx="1013">
                  <c:v>44793.760405092595</c:v>
                </c:pt>
                <c:pt idx="1014">
                  <c:v>44793.760416666664</c:v>
                </c:pt>
                <c:pt idx="1015">
                  <c:v>44793.763877314814</c:v>
                </c:pt>
                <c:pt idx="1016">
                  <c:v>44793.763888888891</c:v>
                </c:pt>
                <c:pt idx="1017">
                  <c:v>44793.76734953704</c:v>
                </c:pt>
                <c:pt idx="1018">
                  <c:v>44793.767361111109</c:v>
                </c:pt>
                <c:pt idx="1019">
                  <c:v>44793.770821759259</c:v>
                </c:pt>
                <c:pt idx="1020">
                  <c:v>44793.770833333336</c:v>
                </c:pt>
                <c:pt idx="1021">
                  <c:v>44793.774293981478</c:v>
                </c:pt>
                <c:pt idx="1022">
                  <c:v>44793.774305555555</c:v>
                </c:pt>
                <c:pt idx="1023">
                  <c:v>44793.777766203704</c:v>
                </c:pt>
                <c:pt idx="1024">
                  <c:v>44793.777777777781</c:v>
                </c:pt>
                <c:pt idx="1025">
                  <c:v>44793.781238425923</c:v>
                </c:pt>
                <c:pt idx="1026">
                  <c:v>44793.78125</c:v>
                </c:pt>
                <c:pt idx="1027">
                  <c:v>44793.784710648149</c:v>
                </c:pt>
                <c:pt idx="1028">
                  <c:v>44793.784722222219</c:v>
                </c:pt>
                <c:pt idx="1029">
                  <c:v>44793.788182870368</c:v>
                </c:pt>
                <c:pt idx="1030">
                  <c:v>44793.788194444445</c:v>
                </c:pt>
                <c:pt idx="1031">
                  <c:v>44793.791655092595</c:v>
                </c:pt>
                <c:pt idx="1032">
                  <c:v>44793.791666666664</c:v>
                </c:pt>
                <c:pt idx="1033">
                  <c:v>44793.795127314814</c:v>
                </c:pt>
                <c:pt idx="1034">
                  <c:v>44793.795138888891</c:v>
                </c:pt>
                <c:pt idx="1035">
                  <c:v>44793.79859953704</c:v>
                </c:pt>
                <c:pt idx="1036">
                  <c:v>44793.798611111109</c:v>
                </c:pt>
                <c:pt idx="1037">
                  <c:v>44793.802071759259</c:v>
                </c:pt>
                <c:pt idx="1038">
                  <c:v>44793.802083333336</c:v>
                </c:pt>
                <c:pt idx="1039">
                  <c:v>44793.805543981478</c:v>
                </c:pt>
                <c:pt idx="1040">
                  <c:v>44793.805555555555</c:v>
                </c:pt>
                <c:pt idx="1041">
                  <c:v>44793.809016203704</c:v>
                </c:pt>
                <c:pt idx="1042">
                  <c:v>44793.809027777781</c:v>
                </c:pt>
                <c:pt idx="1043">
                  <c:v>44793.812488425923</c:v>
                </c:pt>
                <c:pt idx="1044">
                  <c:v>44793.8125</c:v>
                </c:pt>
                <c:pt idx="1045">
                  <c:v>44793.815960648149</c:v>
                </c:pt>
                <c:pt idx="1046">
                  <c:v>44793.815972222219</c:v>
                </c:pt>
                <c:pt idx="1047">
                  <c:v>44793.819432870368</c:v>
                </c:pt>
                <c:pt idx="1048">
                  <c:v>44793.819444444445</c:v>
                </c:pt>
                <c:pt idx="1049">
                  <c:v>44793.822905092595</c:v>
                </c:pt>
                <c:pt idx="1050">
                  <c:v>44793.822916666664</c:v>
                </c:pt>
                <c:pt idx="1051">
                  <c:v>44793.826377314814</c:v>
                </c:pt>
                <c:pt idx="1052">
                  <c:v>44793.826388888891</c:v>
                </c:pt>
                <c:pt idx="1053">
                  <c:v>44793.82984953704</c:v>
                </c:pt>
                <c:pt idx="1054">
                  <c:v>44793.829861111109</c:v>
                </c:pt>
                <c:pt idx="1055">
                  <c:v>44793.833321759259</c:v>
                </c:pt>
                <c:pt idx="1056">
                  <c:v>44793.833333333336</c:v>
                </c:pt>
                <c:pt idx="1057">
                  <c:v>44793.836793981478</c:v>
                </c:pt>
                <c:pt idx="1058">
                  <c:v>44793.836805555555</c:v>
                </c:pt>
                <c:pt idx="1059">
                  <c:v>44793.840266203704</c:v>
                </c:pt>
                <c:pt idx="1060">
                  <c:v>44793.840277777781</c:v>
                </c:pt>
                <c:pt idx="1061">
                  <c:v>44793.843738425923</c:v>
                </c:pt>
                <c:pt idx="1062">
                  <c:v>44793.84375</c:v>
                </c:pt>
                <c:pt idx="1063">
                  <c:v>44793.847210648149</c:v>
                </c:pt>
                <c:pt idx="1064">
                  <c:v>44793.847222222219</c:v>
                </c:pt>
                <c:pt idx="1065">
                  <c:v>44793.850682870368</c:v>
                </c:pt>
                <c:pt idx="1066">
                  <c:v>44793.850694444445</c:v>
                </c:pt>
                <c:pt idx="1067">
                  <c:v>44793.854155092595</c:v>
                </c:pt>
                <c:pt idx="1068">
                  <c:v>44793.854166666664</c:v>
                </c:pt>
                <c:pt idx="1069">
                  <c:v>44793.857627314814</c:v>
                </c:pt>
                <c:pt idx="1070">
                  <c:v>44793.857638888891</c:v>
                </c:pt>
                <c:pt idx="1071">
                  <c:v>44793.86109953704</c:v>
                </c:pt>
                <c:pt idx="1072">
                  <c:v>44793.861111111109</c:v>
                </c:pt>
                <c:pt idx="1073">
                  <c:v>44793.864571759259</c:v>
                </c:pt>
                <c:pt idx="1074">
                  <c:v>44793.864583333336</c:v>
                </c:pt>
                <c:pt idx="1075">
                  <c:v>44793.868043981478</c:v>
                </c:pt>
                <c:pt idx="1076">
                  <c:v>44793.868055555555</c:v>
                </c:pt>
                <c:pt idx="1077">
                  <c:v>44793.871516203704</c:v>
                </c:pt>
                <c:pt idx="1078">
                  <c:v>44793.871527777781</c:v>
                </c:pt>
                <c:pt idx="1079">
                  <c:v>44793.874988425923</c:v>
                </c:pt>
                <c:pt idx="1080">
                  <c:v>44793.875</c:v>
                </c:pt>
                <c:pt idx="1081">
                  <c:v>44793.878460648149</c:v>
                </c:pt>
                <c:pt idx="1082">
                  <c:v>44793.878472222219</c:v>
                </c:pt>
                <c:pt idx="1083">
                  <c:v>44793.881932870368</c:v>
                </c:pt>
                <c:pt idx="1084">
                  <c:v>44793.881944444445</c:v>
                </c:pt>
                <c:pt idx="1085">
                  <c:v>44793.885405092595</c:v>
                </c:pt>
                <c:pt idx="1086">
                  <c:v>44793.885416666664</c:v>
                </c:pt>
                <c:pt idx="1087">
                  <c:v>44793.888877314814</c:v>
                </c:pt>
                <c:pt idx="1088">
                  <c:v>44793.888888888891</c:v>
                </c:pt>
                <c:pt idx="1089">
                  <c:v>44793.89234953704</c:v>
                </c:pt>
                <c:pt idx="1090">
                  <c:v>44793.892361111109</c:v>
                </c:pt>
                <c:pt idx="1091">
                  <c:v>44793.895821759259</c:v>
                </c:pt>
                <c:pt idx="1092">
                  <c:v>44793.895833333336</c:v>
                </c:pt>
                <c:pt idx="1093">
                  <c:v>44793.899293981478</c:v>
                </c:pt>
                <c:pt idx="1094">
                  <c:v>44793.899305555555</c:v>
                </c:pt>
                <c:pt idx="1095">
                  <c:v>44793.902766203704</c:v>
                </c:pt>
                <c:pt idx="1096">
                  <c:v>44793.902777777781</c:v>
                </c:pt>
                <c:pt idx="1097">
                  <c:v>44793.906238425923</c:v>
                </c:pt>
                <c:pt idx="1098">
                  <c:v>44793.90625</c:v>
                </c:pt>
                <c:pt idx="1099">
                  <c:v>44793.909710648149</c:v>
                </c:pt>
                <c:pt idx="1100">
                  <c:v>44793.909722222219</c:v>
                </c:pt>
                <c:pt idx="1101">
                  <c:v>44793.913182870368</c:v>
                </c:pt>
                <c:pt idx="1102">
                  <c:v>44793.913194444445</c:v>
                </c:pt>
                <c:pt idx="1103">
                  <c:v>44793.916655092595</c:v>
                </c:pt>
                <c:pt idx="1104">
                  <c:v>44793.916666666664</c:v>
                </c:pt>
                <c:pt idx="1105">
                  <c:v>44793.920127314814</c:v>
                </c:pt>
                <c:pt idx="1106">
                  <c:v>44793.920138888891</c:v>
                </c:pt>
                <c:pt idx="1107">
                  <c:v>44793.92359953704</c:v>
                </c:pt>
                <c:pt idx="1108">
                  <c:v>44793.923611111109</c:v>
                </c:pt>
                <c:pt idx="1109">
                  <c:v>44793.927071759259</c:v>
                </c:pt>
                <c:pt idx="1110">
                  <c:v>44793.927083333336</c:v>
                </c:pt>
                <c:pt idx="1111">
                  <c:v>44793.930543981478</c:v>
                </c:pt>
                <c:pt idx="1112">
                  <c:v>44793.930555555555</c:v>
                </c:pt>
                <c:pt idx="1113">
                  <c:v>44793.934016203704</c:v>
                </c:pt>
                <c:pt idx="1114">
                  <c:v>44793.934027777781</c:v>
                </c:pt>
                <c:pt idx="1115">
                  <c:v>44793.937488425923</c:v>
                </c:pt>
                <c:pt idx="1116">
                  <c:v>44793.9375</c:v>
                </c:pt>
                <c:pt idx="1117">
                  <c:v>44793.940960648149</c:v>
                </c:pt>
                <c:pt idx="1118">
                  <c:v>44793.940972222219</c:v>
                </c:pt>
                <c:pt idx="1119">
                  <c:v>44793.944432870368</c:v>
                </c:pt>
                <c:pt idx="1120">
                  <c:v>44793.944444444445</c:v>
                </c:pt>
                <c:pt idx="1121">
                  <c:v>44793.947905092595</c:v>
                </c:pt>
                <c:pt idx="1122">
                  <c:v>44793.947916666664</c:v>
                </c:pt>
                <c:pt idx="1123">
                  <c:v>44793.951377314814</c:v>
                </c:pt>
                <c:pt idx="1124">
                  <c:v>44793.951388888891</c:v>
                </c:pt>
                <c:pt idx="1125">
                  <c:v>44793.95484953704</c:v>
                </c:pt>
                <c:pt idx="1126">
                  <c:v>44793.954861111109</c:v>
                </c:pt>
                <c:pt idx="1127">
                  <c:v>44793.958321759259</c:v>
                </c:pt>
                <c:pt idx="1128">
                  <c:v>44793.958333333336</c:v>
                </c:pt>
                <c:pt idx="1129">
                  <c:v>44793.961793981478</c:v>
                </c:pt>
                <c:pt idx="1130">
                  <c:v>44793.961805555555</c:v>
                </c:pt>
                <c:pt idx="1131">
                  <c:v>44793.965266203704</c:v>
                </c:pt>
                <c:pt idx="1132">
                  <c:v>44793.965277777781</c:v>
                </c:pt>
                <c:pt idx="1133">
                  <c:v>44793.968738425923</c:v>
                </c:pt>
                <c:pt idx="1134">
                  <c:v>44793.96875</c:v>
                </c:pt>
                <c:pt idx="1135">
                  <c:v>44793.972210648149</c:v>
                </c:pt>
                <c:pt idx="1136">
                  <c:v>44793.972222222219</c:v>
                </c:pt>
                <c:pt idx="1137">
                  <c:v>44793.975682870368</c:v>
                </c:pt>
                <c:pt idx="1138">
                  <c:v>44793.975694444445</c:v>
                </c:pt>
                <c:pt idx="1139">
                  <c:v>44793.979155092595</c:v>
                </c:pt>
                <c:pt idx="1140">
                  <c:v>44793.979166666664</c:v>
                </c:pt>
                <c:pt idx="1141">
                  <c:v>44793.982627314814</c:v>
                </c:pt>
                <c:pt idx="1142">
                  <c:v>44793.982638888891</c:v>
                </c:pt>
                <c:pt idx="1143">
                  <c:v>44793.98609953704</c:v>
                </c:pt>
                <c:pt idx="1144">
                  <c:v>44793.986111111109</c:v>
                </c:pt>
                <c:pt idx="1145">
                  <c:v>44793.989571759259</c:v>
                </c:pt>
                <c:pt idx="1146">
                  <c:v>44793.989583333336</c:v>
                </c:pt>
                <c:pt idx="1147">
                  <c:v>44793.993043981478</c:v>
                </c:pt>
                <c:pt idx="1148">
                  <c:v>44793.993055555555</c:v>
                </c:pt>
                <c:pt idx="1149">
                  <c:v>44793.996516203704</c:v>
                </c:pt>
                <c:pt idx="1150">
                  <c:v>44793.996527777781</c:v>
                </c:pt>
                <c:pt idx="1151">
                  <c:v>44793.999988425923</c:v>
                </c:pt>
              </c:numCache>
            </c:numRef>
          </c:xVal>
          <c:yVal>
            <c:numRef>
              <c:f>Sheet1!$D$2:$D$1153</c:f>
              <c:numCache>
                <c:formatCode>General</c:formatCode>
                <c:ptCount val="1152"/>
                <c:pt idx="0">
                  <c:v>1</c:v>
                </c:pt>
                <c:pt idx="23">
                  <c:v>1</c:v>
                </c:pt>
                <c:pt idx="24">
                  <c:v>1</c:v>
                </c:pt>
                <c:pt idx="47">
                  <c:v>1</c:v>
                </c:pt>
                <c:pt idx="48">
                  <c:v>1</c:v>
                </c:pt>
                <c:pt idx="71">
                  <c:v>1</c:v>
                </c:pt>
                <c:pt idx="72">
                  <c:v>1.28</c:v>
                </c:pt>
                <c:pt idx="95">
                  <c:v>1.28</c:v>
                </c:pt>
                <c:pt idx="96">
                  <c:v>1.81</c:v>
                </c:pt>
                <c:pt idx="119">
                  <c:v>1.81</c:v>
                </c:pt>
                <c:pt idx="120">
                  <c:v>6.51</c:v>
                </c:pt>
                <c:pt idx="143">
                  <c:v>6.51</c:v>
                </c:pt>
                <c:pt idx="144">
                  <c:v>3.69</c:v>
                </c:pt>
                <c:pt idx="167">
                  <c:v>3.69</c:v>
                </c:pt>
                <c:pt idx="168">
                  <c:v>6.51</c:v>
                </c:pt>
                <c:pt idx="191">
                  <c:v>6.51</c:v>
                </c:pt>
                <c:pt idx="192">
                  <c:v>10.91</c:v>
                </c:pt>
                <c:pt idx="215">
                  <c:v>10.91</c:v>
                </c:pt>
                <c:pt idx="216">
                  <c:v>19.88</c:v>
                </c:pt>
                <c:pt idx="239">
                  <c:v>19.88</c:v>
                </c:pt>
                <c:pt idx="240">
                  <c:v>15.01</c:v>
                </c:pt>
                <c:pt idx="263">
                  <c:v>15.01</c:v>
                </c:pt>
                <c:pt idx="264">
                  <c:v>17.690000000000001</c:v>
                </c:pt>
                <c:pt idx="287">
                  <c:v>17.690000000000001</c:v>
                </c:pt>
                <c:pt idx="288">
                  <c:v>23.25</c:v>
                </c:pt>
                <c:pt idx="311">
                  <c:v>23.25</c:v>
                </c:pt>
                <c:pt idx="312">
                  <c:v>18.88</c:v>
                </c:pt>
                <c:pt idx="335">
                  <c:v>18.88</c:v>
                </c:pt>
                <c:pt idx="336">
                  <c:v>39.17</c:v>
                </c:pt>
                <c:pt idx="359">
                  <c:v>39.17</c:v>
                </c:pt>
                <c:pt idx="360">
                  <c:v>39.26</c:v>
                </c:pt>
                <c:pt idx="383">
                  <c:v>39.26</c:v>
                </c:pt>
                <c:pt idx="384">
                  <c:v>22.88</c:v>
                </c:pt>
                <c:pt idx="407">
                  <c:v>22.88</c:v>
                </c:pt>
                <c:pt idx="408">
                  <c:v>20.14</c:v>
                </c:pt>
                <c:pt idx="431">
                  <c:v>20.14</c:v>
                </c:pt>
                <c:pt idx="432">
                  <c:v>17.02</c:v>
                </c:pt>
                <c:pt idx="455">
                  <c:v>17.02</c:v>
                </c:pt>
                <c:pt idx="456">
                  <c:v>10.59</c:v>
                </c:pt>
                <c:pt idx="479">
                  <c:v>10.59</c:v>
                </c:pt>
                <c:pt idx="480">
                  <c:v>1</c:v>
                </c:pt>
                <c:pt idx="503">
                  <c:v>1</c:v>
                </c:pt>
                <c:pt idx="504">
                  <c:v>1</c:v>
                </c:pt>
                <c:pt idx="527">
                  <c:v>1</c:v>
                </c:pt>
                <c:pt idx="528">
                  <c:v>1</c:v>
                </c:pt>
                <c:pt idx="551">
                  <c:v>1</c:v>
                </c:pt>
                <c:pt idx="552">
                  <c:v>3.15</c:v>
                </c:pt>
                <c:pt idx="575">
                  <c:v>3.15</c:v>
                </c:pt>
                <c:pt idx="576">
                  <c:v>1.46</c:v>
                </c:pt>
                <c:pt idx="599">
                  <c:v>1.46</c:v>
                </c:pt>
                <c:pt idx="600">
                  <c:v>1.1200000000000001</c:v>
                </c:pt>
                <c:pt idx="623">
                  <c:v>1.1200000000000001</c:v>
                </c:pt>
                <c:pt idx="624">
                  <c:v>1</c:v>
                </c:pt>
                <c:pt idx="647">
                  <c:v>1</c:v>
                </c:pt>
                <c:pt idx="648">
                  <c:v>1.21</c:v>
                </c:pt>
                <c:pt idx="671">
                  <c:v>1.21</c:v>
                </c:pt>
                <c:pt idx="672">
                  <c:v>1.45</c:v>
                </c:pt>
                <c:pt idx="695">
                  <c:v>1.45</c:v>
                </c:pt>
                <c:pt idx="696">
                  <c:v>3.51</c:v>
                </c:pt>
                <c:pt idx="719">
                  <c:v>3.51</c:v>
                </c:pt>
                <c:pt idx="720">
                  <c:v>3.04</c:v>
                </c:pt>
                <c:pt idx="743">
                  <c:v>3.04</c:v>
                </c:pt>
                <c:pt idx="744">
                  <c:v>5.6</c:v>
                </c:pt>
                <c:pt idx="767">
                  <c:v>5.6</c:v>
                </c:pt>
                <c:pt idx="768">
                  <c:v>6.5</c:v>
                </c:pt>
                <c:pt idx="791">
                  <c:v>6.5</c:v>
                </c:pt>
                <c:pt idx="792">
                  <c:v>10.53</c:v>
                </c:pt>
                <c:pt idx="815">
                  <c:v>10.53</c:v>
                </c:pt>
                <c:pt idx="816">
                  <c:v>13.69</c:v>
                </c:pt>
                <c:pt idx="839">
                  <c:v>13.69</c:v>
                </c:pt>
                <c:pt idx="840">
                  <c:v>21.72</c:v>
                </c:pt>
                <c:pt idx="863">
                  <c:v>21.72</c:v>
                </c:pt>
                <c:pt idx="864">
                  <c:v>19.690000000000001</c:v>
                </c:pt>
                <c:pt idx="887">
                  <c:v>19.690000000000001</c:v>
                </c:pt>
                <c:pt idx="888">
                  <c:v>15.69</c:v>
                </c:pt>
                <c:pt idx="911">
                  <c:v>15.69</c:v>
                </c:pt>
                <c:pt idx="912">
                  <c:v>17.690000000000001</c:v>
                </c:pt>
                <c:pt idx="935">
                  <c:v>17.690000000000001</c:v>
                </c:pt>
                <c:pt idx="936">
                  <c:v>25.91</c:v>
                </c:pt>
                <c:pt idx="959">
                  <c:v>25.91</c:v>
                </c:pt>
                <c:pt idx="960">
                  <c:v>21.66</c:v>
                </c:pt>
                <c:pt idx="983">
                  <c:v>21.66</c:v>
                </c:pt>
                <c:pt idx="984">
                  <c:v>15.86</c:v>
                </c:pt>
                <c:pt idx="1007">
                  <c:v>15.86</c:v>
                </c:pt>
                <c:pt idx="1008">
                  <c:v>14.69</c:v>
                </c:pt>
                <c:pt idx="1031">
                  <c:v>14.69</c:v>
                </c:pt>
                <c:pt idx="1032">
                  <c:v>9.69</c:v>
                </c:pt>
                <c:pt idx="1055">
                  <c:v>9.69</c:v>
                </c:pt>
                <c:pt idx="1056">
                  <c:v>1.34</c:v>
                </c:pt>
                <c:pt idx="1079">
                  <c:v>1.34</c:v>
                </c:pt>
                <c:pt idx="1080">
                  <c:v>4</c:v>
                </c:pt>
                <c:pt idx="1103">
                  <c:v>4</c:v>
                </c:pt>
                <c:pt idx="1104">
                  <c:v>2.79</c:v>
                </c:pt>
                <c:pt idx="1127">
                  <c:v>2.79</c:v>
                </c:pt>
                <c:pt idx="1128">
                  <c:v>4.5</c:v>
                </c:pt>
                <c:pt idx="1151">
                  <c:v>4.5</c:v>
                </c:pt>
              </c:numCache>
            </c:numRef>
          </c:yVal>
          <c:smooth val="0"/>
          <c:extLst>
            <c:ext xmlns:c16="http://schemas.microsoft.com/office/drawing/2014/chart" uri="{C3380CC4-5D6E-409C-BE32-E72D297353CC}">
              <c16:uniqueId val="{00000002-C8FA-8246-B14E-B37C054DBB98}"/>
            </c:ext>
          </c:extLst>
        </c:ser>
        <c:ser>
          <c:idx val="3"/>
          <c:order val="3"/>
          <c:tx>
            <c:strRef>
              <c:f>Sheet1!$E$1</c:f>
              <c:strCache>
                <c:ptCount val="1"/>
                <c:pt idx="0">
                  <c:v>Regulation Down</c:v>
                </c:pt>
              </c:strCache>
            </c:strRef>
          </c:tx>
          <c:spPr>
            <a:ln w="19050" cap="rnd">
              <a:solidFill>
                <a:schemeClr val="accent4">
                  <a:lumMod val="75000"/>
                  <a:alpha val="75000"/>
                </a:schemeClr>
              </a:solidFill>
              <a:round/>
            </a:ln>
            <a:effectLst/>
          </c:spPr>
          <c:marker>
            <c:symbol val="none"/>
          </c:marker>
          <c:xVal>
            <c:numRef>
              <c:f>Sheet1!$A$2:$A$1153</c:f>
              <c:numCache>
                <c:formatCode>m/d/yy\ h:mm;@</c:formatCode>
                <c:ptCount val="1152"/>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pt idx="576">
                  <c:v>44793</c:v>
                </c:pt>
                <c:pt idx="577">
                  <c:v>44793.003460648149</c:v>
                </c:pt>
                <c:pt idx="578">
                  <c:v>44793.003472222219</c:v>
                </c:pt>
                <c:pt idx="579">
                  <c:v>44793.006932870368</c:v>
                </c:pt>
                <c:pt idx="580">
                  <c:v>44793.006944444445</c:v>
                </c:pt>
                <c:pt idx="581">
                  <c:v>44793.010405092595</c:v>
                </c:pt>
                <c:pt idx="582">
                  <c:v>44793.010416666664</c:v>
                </c:pt>
                <c:pt idx="583">
                  <c:v>44793.013877314814</c:v>
                </c:pt>
                <c:pt idx="584">
                  <c:v>44793.013888888891</c:v>
                </c:pt>
                <c:pt idx="585">
                  <c:v>44793.01734953704</c:v>
                </c:pt>
                <c:pt idx="586">
                  <c:v>44793.017361111109</c:v>
                </c:pt>
                <c:pt idx="587">
                  <c:v>44793.020821759259</c:v>
                </c:pt>
                <c:pt idx="588">
                  <c:v>44793.020833333336</c:v>
                </c:pt>
                <c:pt idx="589">
                  <c:v>44793.024293981478</c:v>
                </c:pt>
                <c:pt idx="590">
                  <c:v>44793.024305555555</c:v>
                </c:pt>
                <c:pt idx="591">
                  <c:v>44793.027766203704</c:v>
                </c:pt>
                <c:pt idx="592">
                  <c:v>44793.027777777781</c:v>
                </c:pt>
                <c:pt idx="593">
                  <c:v>44793.031238425923</c:v>
                </c:pt>
                <c:pt idx="594">
                  <c:v>44793.03125</c:v>
                </c:pt>
                <c:pt idx="595">
                  <c:v>44793.034710648149</c:v>
                </c:pt>
                <c:pt idx="596">
                  <c:v>44793.034722222219</c:v>
                </c:pt>
                <c:pt idx="597">
                  <c:v>44793.038182870368</c:v>
                </c:pt>
                <c:pt idx="598">
                  <c:v>44793.038194444445</c:v>
                </c:pt>
                <c:pt idx="599">
                  <c:v>44793.041655092595</c:v>
                </c:pt>
                <c:pt idx="600">
                  <c:v>44793.041666666664</c:v>
                </c:pt>
                <c:pt idx="601">
                  <c:v>44793.045127314814</c:v>
                </c:pt>
                <c:pt idx="602">
                  <c:v>44793.045138888891</c:v>
                </c:pt>
                <c:pt idx="603">
                  <c:v>44793.04859953704</c:v>
                </c:pt>
                <c:pt idx="604">
                  <c:v>44793.048611111109</c:v>
                </c:pt>
                <c:pt idx="605">
                  <c:v>44793.052071759259</c:v>
                </c:pt>
                <c:pt idx="606">
                  <c:v>44793.052083333336</c:v>
                </c:pt>
                <c:pt idx="607">
                  <c:v>44793.055543981478</c:v>
                </c:pt>
                <c:pt idx="608">
                  <c:v>44793.055555555555</c:v>
                </c:pt>
                <c:pt idx="609">
                  <c:v>44793.059016203704</c:v>
                </c:pt>
                <c:pt idx="610">
                  <c:v>44793.059027777781</c:v>
                </c:pt>
                <c:pt idx="611">
                  <c:v>44793.062488425923</c:v>
                </c:pt>
                <c:pt idx="612">
                  <c:v>44793.0625</c:v>
                </c:pt>
                <c:pt idx="613">
                  <c:v>44793.065960648149</c:v>
                </c:pt>
                <c:pt idx="614">
                  <c:v>44793.065972222219</c:v>
                </c:pt>
                <c:pt idx="615">
                  <c:v>44793.069432870368</c:v>
                </c:pt>
                <c:pt idx="616">
                  <c:v>44793.069444444445</c:v>
                </c:pt>
                <c:pt idx="617">
                  <c:v>44793.072905092595</c:v>
                </c:pt>
                <c:pt idx="618">
                  <c:v>44793.072916666664</c:v>
                </c:pt>
                <c:pt idx="619">
                  <c:v>44793.076377314814</c:v>
                </c:pt>
                <c:pt idx="620">
                  <c:v>44793.076388888891</c:v>
                </c:pt>
                <c:pt idx="621">
                  <c:v>44793.07984953704</c:v>
                </c:pt>
                <c:pt idx="622">
                  <c:v>44793.079861111109</c:v>
                </c:pt>
                <c:pt idx="623">
                  <c:v>44793.083321759259</c:v>
                </c:pt>
                <c:pt idx="624">
                  <c:v>44793.083333333336</c:v>
                </c:pt>
                <c:pt idx="625">
                  <c:v>44793.086793981478</c:v>
                </c:pt>
                <c:pt idx="626">
                  <c:v>44793.086805555555</c:v>
                </c:pt>
                <c:pt idx="627">
                  <c:v>44793.090266203704</c:v>
                </c:pt>
                <c:pt idx="628">
                  <c:v>44793.090277777781</c:v>
                </c:pt>
                <c:pt idx="629">
                  <c:v>44793.093738425923</c:v>
                </c:pt>
                <c:pt idx="630">
                  <c:v>44793.09375</c:v>
                </c:pt>
                <c:pt idx="631">
                  <c:v>44793.097210648149</c:v>
                </c:pt>
                <c:pt idx="632">
                  <c:v>44793.097222222219</c:v>
                </c:pt>
                <c:pt idx="633">
                  <c:v>44793.100682870368</c:v>
                </c:pt>
                <c:pt idx="634">
                  <c:v>44793.100694444445</c:v>
                </c:pt>
                <c:pt idx="635">
                  <c:v>44793.104155092595</c:v>
                </c:pt>
                <c:pt idx="636">
                  <c:v>44793.104166666664</c:v>
                </c:pt>
                <c:pt idx="637">
                  <c:v>44793.107627314814</c:v>
                </c:pt>
                <c:pt idx="638">
                  <c:v>44793.107638888891</c:v>
                </c:pt>
                <c:pt idx="639">
                  <c:v>44793.11109953704</c:v>
                </c:pt>
                <c:pt idx="640">
                  <c:v>44793.111111111109</c:v>
                </c:pt>
                <c:pt idx="641">
                  <c:v>44793.114571759259</c:v>
                </c:pt>
                <c:pt idx="642">
                  <c:v>44793.114583333336</c:v>
                </c:pt>
                <c:pt idx="643">
                  <c:v>44793.118043981478</c:v>
                </c:pt>
                <c:pt idx="644">
                  <c:v>44793.118055555555</c:v>
                </c:pt>
                <c:pt idx="645">
                  <c:v>44793.121516203704</c:v>
                </c:pt>
                <c:pt idx="646">
                  <c:v>44793.121527777781</c:v>
                </c:pt>
                <c:pt idx="647">
                  <c:v>44793.124988425923</c:v>
                </c:pt>
                <c:pt idx="648">
                  <c:v>44793.125</c:v>
                </c:pt>
                <c:pt idx="649">
                  <c:v>44793.128460648149</c:v>
                </c:pt>
                <c:pt idx="650">
                  <c:v>44793.128472222219</c:v>
                </c:pt>
                <c:pt idx="651">
                  <c:v>44793.131932870368</c:v>
                </c:pt>
                <c:pt idx="652">
                  <c:v>44793.131944444445</c:v>
                </c:pt>
                <c:pt idx="653">
                  <c:v>44793.135405092595</c:v>
                </c:pt>
                <c:pt idx="654">
                  <c:v>44793.135416666664</c:v>
                </c:pt>
                <c:pt idx="655">
                  <c:v>44793.138877314814</c:v>
                </c:pt>
                <c:pt idx="656">
                  <c:v>44793.138888888891</c:v>
                </c:pt>
                <c:pt idx="657">
                  <c:v>44793.14234953704</c:v>
                </c:pt>
                <c:pt idx="658">
                  <c:v>44793.142361111109</c:v>
                </c:pt>
                <c:pt idx="659">
                  <c:v>44793.145821759259</c:v>
                </c:pt>
                <c:pt idx="660">
                  <c:v>44793.145833333336</c:v>
                </c:pt>
                <c:pt idx="661">
                  <c:v>44793.149293981478</c:v>
                </c:pt>
                <c:pt idx="662">
                  <c:v>44793.149305555555</c:v>
                </c:pt>
                <c:pt idx="663">
                  <c:v>44793.152766203704</c:v>
                </c:pt>
                <c:pt idx="664">
                  <c:v>44793.152777777781</c:v>
                </c:pt>
                <c:pt idx="665">
                  <c:v>44793.156238425923</c:v>
                </c:pt>
                <c:pt idx="666">
                  <c:v>44793.15625</c:v>
                </c:pt>
                <c:pt idx="667">
                  <c:v>44793.159710648149</c:v>
                </c:pt>
                <c:pt idx="668">
                  <c:v>44793.159722222219</c:v>
                </c:pt>
                <c:pt idx="669">
                  <c:v>44793.163182870368</c:v>
                </c:pt>
                <c:pt idx="670">
                  <c:v>44793.163194444445</c:v>
                </c:pt>
                <c:pt idx="671">
                  <c:v>44793.166655092595</c:v>
                </c:pt>
                <c:pt idx="672">
                  <c:v>44793.166666666664</c:v>
                </c:pt>
                <c:pt idx="673">
                  <c:v>44793.170127314814</c:v>
                </c:pt>
                <c:pt idx="674">
                  <c:v>44793.170138888891</c:v>
                </c:pt>
                <c:pt idx="675">
                  <c:v>44793.17359953704</c:v>
                </c:pt>
                <c:pt idx="676">
                  <c:v>44793.173611111109</c:v>
                </c:pt>
                <c:pt idx="677">
                  <c:v>44793.177071759259</c:v>
                </c:pt>
                <c:pt idx="678">
                  <c:v>44793.177083333336</c:v>
                </c:pt>
                <c:pt idx="679">
                  <c:v>44793.180543981478</c:v>
                </c:pt>
                <c:pt idx="680">
                  <c:v>44793.180555555555</c:v>
                </c:pt>
                <c:pt idx="681">
                  <c:v>44793.184016203704</c:v>
                </c:pt>
                <c:pt idx="682">
                  <c:v>44793.184027777781</c:v>
                </c:pt>
                <c:pt idx="683">
                  <c:v>44793.187488425923</c:v>
                </c:pt>
                <c:pt idx="684">
                  <c:v>44793.1875</c:v>
                </c:pt>
                <c:pt idx="685">
                  <c:v>44793.190960648149</c:v>
                </c:pt>
                <c:pt idx="686">
                  <c:v>44793.190972222219</c:v>
                </c:pt>
                <c:pt idx="687">
                  <c:v>44793.194432870368</c:v>
                </c:pt>
                <c:pt idx="688">
                  <c:v>44793.194444444445</c:v>
                </c:pt>
                <c:pt idx="689">
                  <c:v>44793.197905092595</c:v>
                </c:pt>
                <c:pt idx="690">
                  <c:v>44793.197916666664</c:v>
                </c:pt>
                <c:pt idx="691">
                  <c:v>44793.201377314814</c:v>
                </c:pt>
                <c:pt idx="692">
                  <c:v>44793.201388888891</c:v>
                </c:pt>
                <c:pt idx="693">
                  <c:v>44793.20484953704</c:v>
                </c:pt>
                <c:pt idx="694">
                  <c:v>44793.204861111109</c:v>
                </c:pt>
                <c:pt idx="695">
                  <c:v>44793.208321759259</c:v>
                </c:pt>
                <c:pt idx="696">
                  <c:v>44793.208333333336</c:v>
                </c:pt>
                <c:pt idx="697">
                  <c:v>44793.211793981478</c:v>
                </c:pt>
                <c:pt idx="698">
                  <c:v>44793.211805555555</c:v>
                </c:pt>
                <c:pt idx="699">
                  <c:v>44793.215266203704</c:v>
                </c:pt>
                <c:pt idx="700">
                  <c:v>44793.215277777781</c:v>
                </c:pt>
                <c:pt idx="701">
                  <c:v>44793.218738425923</c:v>
                </c:pt>
                <c:pt idx="702">
                  <c:v>44793.21875</c:v>
                </c:pt>
                <c:pt idx="703">
                  <c:v>44793.222210648149</c:v>
                </c:pt>
                <c:pt idx="704">
                  <c:v>44793.222222222219</c:v>
                </c:pt>
                <c:pt idx="705">
                  <c:v>44793.225682870368</c:v>
                </c:pt>
                <c:pt idx="706">
                  <c:v>44793.225694444445</c:v>
                </c:pt>
                <c:pt idx="707">
                  <c:v>44793.229155092595</c:v>
                </c:pt>
                <c:pt idx="708">
                  <c:v>44793.229166666664</c:v>
                </c:pt>
                <c:pt idx="709">
                  <c:v>44793.232627314814</c:v>
                </c:pt>
                <c:pt idx="710">
                  <c:v>44793.232638888891</c:v>
                </c:pt>
                <c:pt idx="711">
                  <c:v>44793.23609953704</c:v>
                </c:pt>
                <c:pt idx="712">
                  <c:v>44793.236111111109</c:v>
                </c:pt>
                <c:pt idx="713">
                  <c:v>44793.239571759259</c:v>
                </c:pt>
                <c:pt idx="714">
                  <c:v>44793.239583333336</c:v>
                </c:pt>
                <c:pt idx="715">
                  <c:v>44793.243043981478</c:v>
                </c:pt>
                <c:pt idx="716">
                  <c:v>44793.243055555555</c:v>
                </c:pt>
                <c:pt idx="717">
                  <c:v>44793.246516203704</c:v>
                </c:pt>
                <c:pt idx="718">
                  <c:v>44793.246527777781</c:v>
                </c:pt>
                <c:pt idx="719">
                  <c:v>44793.249988425923</c:v>
                </c:pt>
                <c:pt idx="720">
                  <c:v>44793.25</c:v>
                </c:pt>
                <c:pt idx="721">
                  <c:v>44793.253460648149</c:v>
                </c:pt>
                <c:pt idx="722">
                  <c:v>44793.253472222219</c:v>
                </c:pt>
                <c:pt idx="723">
                  <c:v>44793.256932870368</c:v>
                </c:pt>
                <c:pt idx="724">
                  <c:v>44793.256944444445</c:v>
                </c:pt>
                <c:pt idx="725">
                  <c:v>44793.260405092595</c:v>
                </c:pt>
                <c:pt idx="726">
                  <c:v>44793.260416666664</c:v>
                </c:pt>
                <c:pt idx="727">
                  <c:v>44793.263877314814</c:v>
                </c:pt>
                <c:pt idx="728">
                  <c:v>44793.263888888891</c:v>
                </c:pt>
                <c:pt idx="729">
                  <c:v>44793.26734953704</c:v>
                </c:pt>
                <c:pt idx="730">
                  <c:v>44793.267361111109</c:v>
                </c:pt>
                <c:pt idx="731">
                  <c:v>44793.270821759259</c:v>
                </c:pt>
                <c:pt idx="732">
                  <c:v>44793.270833333336</c:v>
                </c:pt>
                <c:pt idx="733">
                  <c:v>44793.274293981478</c:v>
                </c:pt>
                <c:pt idx="734">
                  <c:v>44793.274305555555</c:v>
                </c:pt>
                <c:pt idx="735">
                  <c:v>44793.277766203704</c:v>
                </c:pt>
                <c:pt idx="736">
                  <c:v>44793.277777777781</c:v>
                </c:pt>
                <c:pt idx="737">
                  <c:v>44793.281238425923</c:v>
                </c:pt>
                <c:pt idx="738">
                  <c:v>44793.28125</c:v>
                </c:pt>
                <c:pt idx="739">
                  <c:v>44793.284710648149</c:v>
                </c:pt>
                <c:pt idx="740">
                  <c:v>44793.284722222219</c:v>
                </c:pt>
                <c:pt idx="741">
                  <c:v>44793.288182870368</c:v>
                </c:pt>
                <c:pt idx="742">
                  <c:v>44793.288194444445</c:v>
                </c:pt>
                <c:pt idx="743">
                  <c:v>44793.291655092595</c:v>
                </c:pt>
                <c:pt idx="744">
                  <c:v>44793.291666666664</c:v>
                </c:pt>
                <c:pt idx="745">
                  <c:v>44793.295127314814</c:v>
                </c:pt>
                <c:pt idx="746">
                  <c:v>44793.295138888891</c:v>
                </c:pt>
                <c:pt idx="747">
                  <c:v>44793.29859953704</c:v>
                </c:pt>
                <c:pt idx="748">
                  <c:v>44793.298611111109</c:v>
                </c:pt>
                <c:pt idx="749">
                  <c:v>44793.302071759259</c:v>
                </c:pt>
                <c:pt idx="750">
                  <c:v>44793.302083333336</c:v>
                </c:pt>
                <c:pt idx="751">
                  <c:v>44793.305543981478</c:v>
                </c:pt>
                <c:pt idx="752">
                  <c:v>44793.305555555555</c:v>
                </c:pt>
                <c:pt idx="753">
                  <c:v>44793.309016203704</c:v>
                </c:pt>
                <c:pt idx="754">
                  <c:v>44793.309027777781</c:v>
                </c:pt>
                <c:pt idx="755">
                  <c:v>44793.312488425923</c:v>
                </c:pt>
                <c:pt idx="756">
                  <c:v>44793.3125</c:v>
                </c:pt>
                <c:pt idx="757">
                  <c:v>44793.315960648149</c:v>
                </c:pt>
                <c:pt idx="758">
                  <c:v>44793.315972222219</c:v>
                </c:pt>
                <c:pt idx="759">
                  <c:v>44793.319432870368</c:v>
                </c:pt>
                <c:pt idx="760">
                  <c:v>44793.319444444445</c:v>
                </c:pt>
                <c:pt idx="761">
                  <c:v>44793.322905092595</c:v>
                </c:pt>
                <c:pt idx="762">
                  <c:v>44793.322916666664</c:v>
                </c:pt>
                <c:pt idx="763">
                  <c:v>44793.326377314814</c:v>
                </c:pt>
                <c:pt idx="764">
                  <c:v>44793.326388888891</c:v>
                </c:pt>
                <c:pt idx="765">
                  <c:v>44793.32984953704</c:v>
                </c:pt>
                <c:pt idx="766">
                  <c:v>44793.329861111109</c:v>
                </c:pt>
                <c:pt idx="767">
                  <c:v>44793.333321759259</c:v>
                </c:pt>
                <c:pt idx="768">
                  <c:v>44793.333333333336</c:v>
                </c:pt>
                <c:pt idx="769">
                  <c:v>44793.336793981478</c:v>
                </c:pt>
                <c:pt idx="770">
                  <c:v>44793.336805555555</c:v>
                </c:pt>
                <c:pt idx="771">
                  <c:v>44793.340266203704</c:v>
                </c:pt>
                <c:pt idx="772">
                  <c:v>44793.340277777781</c:v>
                </c:pt>
                <c:pt idx="773">
                  <c:v>44793.343738425923</c:v>
                </c:pt>
                <c:pt idx="774">
                  <c:v>44793.34375</c:v>
                </c:pt>
                <c:pt idx="775">
                  <c:v>44793.347210648149</c:v>
                </c:pt>
                <c:pt idx="776">
                  <c:v>44793.347222222219</c:v>
                </c:pt>
                <c:pt idx="777">
                  <c:v>44793.350682870368</c:v>
                </c:pt>
                <c:pt idx="778">
                  <c:v>44793.350694444445</c:v>
                </c:pt>
                <c:pt idx="779">
                  <c:v>44793.354155092595</c:v>
                </c:pt>
                <c:pt idx="780">
                  <c:v>44793.354166666664</c:v>
                </c:pt>
                <c:pt idx="781">
                  <c:v>44793.357627314814</c:v>
                </c:pt>
                <c:pt idx="782">
                  <c:v>44793.357638888891</c:v>
                </c:pt>
                <c:pt idx="783">
                  <c:v>44793.36109953704</c:v>
                </c:pt>
                <c:pt idx="784">
                  <c:v>44793.361111111109</c:v>
                </c:pt>
                <c:pt idx="785">
                  <c:v>44793.364571759259</c:v>
                </c:pt>
                <c:pt idx="786">
                  <c:v>44793.364583333336</c:v>
                </c:pt>
                <c:pt idx="787">
                  <c:v>44793.368043981478</c:v>
                </c:pt>
                <c:pt idx="788">
                  <c:v>44793.368055555555</c:v>
                </c:pt>
                <c:pt idx="789">
                  <c:v>44793.371516203704</c:v>
                </c:pt>
                <c:pt idx="790">
                  <c:v>44793.371527777781</c:v>
                </c:pt>
                <c:pt idx="791">
                  <c:v>44793.374988425923</c:v>
                </c:pt>
                <c:pt idx="792">
                  <c:v>44793.375</c:v>
                </c:pt>
                <c:pt idx="793">
                  <c:v>44793.378460648149</c:v>
                </c:pt>
                <c:pt idx="794">
                  <c:v>44793.378472222219</c:v>
                </c:pt>
                <c:pt idx="795">
                  <c:v>44793.381932870368</c:v>
                </c:pt>
                <c:pt idx="796">
                  <c:v>44793.381944444445</c:v>
                </c:pt>
                <c:pt idx="797">
                  <c:v>44793.385405092595</c:v>
                </c:pt>
                <c:pt idx="798">
                  <c:v>44793.385416666664</c:v>
                </c:pt>
                <c:pt idx="799">
                  <c:v>44793.388877314814</c:v>
                </c:pt>
                <c:pt idx="800">
                  <c:v>44793.388888888891</c:v>
                </c:pt>
                <c:pt idx="801">
                  <c:v>44793.39234953704</c:v>
                </c:pt>
                <c:pt idx="802">
                  <c:v>44793.392361111109</c:v>
                </c:pt>
                <c:pt idx="803">
                  <c:v>44793.395821759259</c:v>
                </c:pt>
                <c:pt idx="804">
                  <c:v>44793.395833333336</c:v>
                </c:pt>
                <c:pt idx="805">
                  <c:v>44793.399293981478</c:v>
                </c:pt>
                <c:pt idx="806">
                  <c:v>44793.399305555555</c:v>
                </c:pt>
                <c:pt idx="807">
                  <c:v>44793.402766203704</c:v>
                </c:pt>
                <c:pt idx="808">
                  <c:v>44793.402777777781</c:v>
                </c:pt>
                <c:pt idx="809">
                  <c:v>44793.406238425923</c:v>
                </c:pt>
                <c:pt idx="810">
                  <c:v>44793.40625</c:v>
                </c:pt>
                <c:pt idx="811">
                  <c:v>44793.409710648149</c:v>
                </c:pt>
                <c:pt idx="812">
                  <c:v>44793.409722222219</c:v>
                </c:pt>
                <c:pt idx="813">
                  <c:v>44793.413182870368</c:v>
                </c:pt>
                <c:pt idx="814">
                  <c:v>44793.413194444445</c:v>
                </c:pt>
                <c:pt idx="815">
                  <c:v>44793.416655092595</c:v>
                </c:pt>
                <c:pt idx="816">
                  <c:v>44793.416666666664</c:v>
                </c:pt>
                <c:pt idx="817">
                  <c:v>44793.420127314814</c:v>
                </c:pt>
                <c:pt idx="818">
                  <c:v>44793.420138888891</c:v>
                </c:pt>
                <c:pt idx="819">
                  <c:v>44793.42359953704</c:v>
                </c:pt>
                <c:pt idx="820">
                  <c:v>44793.423611111109</c:v>
                </c:pt>
                <c:pt idx="821">
                  <c:v>44793.427071759259</c:v>
                </c:pt>
                <c:pt idx="822">
                  <c:v>44793.427083333336</c:v>
                </c:pt>
                <c:pt idx="823">
                  <c:v>44793.430543981478</c:v>
                </c:pt>
                <c:pt idx="824">
                  <c:v>44793.430555555555</c:v>
                </c:pt>
                <c:pt idx="825">
                  <c:v>44793.434016203704</c:v>
                </c:pt>
                <c:pt idx="826">
                  <c:v>44793.434027777781</c:v>
                </c:pt>
                <c:pt idx="827">
                  <c:v>44793.437488425923</c:v>
                </c:pt>
                <c:pt idx="828">
                  <c:v>44793.4375</c:v>
                </c:pt>
                <c:pt idx="829">
                  <c:v>44793.440960648149</c:v>
                </c:pt>
                <c:pt idx="830">
                  <c:v>44793.440972222219</c:v>
                </c:pt>
                <c:pt idx="831">
                  <c:v>44793.444432870368</c:v>
                </c:pt>
                <c:pt idx="832">
                  <c:v>44793.444444444445</c:v>
                </c:pt>
                <c:pt idx="833">
                  <c:v>44793.447905092595</c:v>
                </c:pt>
                <c:pt idx="834">
                  <c:v>44793.447916666664</c:v>
                </c:pt>
                <c:pt idx="835">
                  <c:v>44793.451377314814</c:v>
                </c:pt>
                <c:pt idx="836">
                  <c:v>44793.451388888891</c:v>
                </c:pt>
                <c:pt idx="837">
                  <c:v>44793.45484953704</c:v>
                </c:pt>
                <c:pt idx="838">
                  <c:v>44793.454861111109</c:v>
                </c:pt>
                <c:pt idx="839">
                  <c:v>44793.458321759259</c:v>
                </c:pt>
                <c:pt idx="840">
                  <c:v>44793.458333333336</c:v>
                </c:pt>
                <c:pt idx="841">
                  <c:v>44793.461793981478</c:v>
                </c:pt>
                <c:pt idx="842">
                  <c:v>44793.461805555555</c:v>
                </c:pt>
                <c:pt idx="843">
                  <c:v>44793.465266203704</c:v>
                </c:pt>
                <c:pt idx="844">
                  <c:v>44793.465277777781</c:v>
                </c:pt>
                <c:pt idx="845">
                  <c:v>44793.468738425923</c:v>
                </c:pt>
                <c:pt idx="846">
                  <c:v>44793.46875</c:v>
                </c:pt>
                <c:pt idx="847">
                  <c:v>44793.472210648149</c:v>
                </c:pt>
                <c:pt idx="848">
                  <c:v>44793.472222222219</c:v>
                </c:pt>
                <c:pt idx="849">
                  <c:v>44793.475682870368</c:v>
                </c:pt>
                <c:pt idx="850">
                  <c:v>44793.475694444445</c:v>
                </c:pt>
                <c:pt idx="851">
                  <c:v>44793.479155092595</c:v>
                </c:pt>
                <c:pt idx="852">
                  <c:v>44793.479166666664</c:v>
                </c:pt>
                <c:pt idx="853">
                  <c:v>44793.482627314814</c:v>
                </c:pt>
                <c:pt idx="854">
                  <c:v>44793.482638888891</c:v>
                </c:pt>
                <c:pt idx="855">
                  <c:v>44793.48609953704</c:v>
                </c:pt>
                <c:pt idx="856">
                  <c:v>44793.486111111109</c:v>
                </c:pt>
                <c:pt idx="857">
                  <c:v>44793.489571759259</c:v>
                </c:pt>
                <c:pt idx="858">
                  <c:v>44793.489583333336</c:v>
                </c:pt>
                <c:pt idx="859">
                  <c:v>44793.493043981478</c:v>
                </c:pt>
                <c:pt idx="860">
                  <c:v>44793.493055555555</c:v>
                </c:pt>
                <c:pt idx="861">
                  <c:v>44793.496516203704</c:v>
                </c:pt>
                <c:pt idx="862">
                  <c:v>44793.496527777781</c:v>
                </c:pt>
                <c:pt idx="863">
                  <c:v>44793.499988425923</c:v>
                </c:pt>
                <c:pt idx="864">
                  <c:v>44793.5</c:v>
                </c:pt>
                <c:pt idx="865">
                  <c:v>44793.503460648149</c:v>
                </c:pt>
                <c:pt idx="866">
                  <c:v>44793.503472222219</c:v>
                </c:pt>
                <c:pt idx="867">
                  <c:v>44793.506932870368</c:v>
                </c:pt>
                <c:pt idx="868">
                  <c:v>44793.506944444445</c:v>
                </c:pt>
                <c:pt idx="869">
                  <c:v>44793.510405092595</c:v>
                </c:pt>
                <c:pt idx="870">
                  <c:v>44793.510416666664</c:v>
                </c:pt>
                <c:pt idx="871">
                  <c:v>44793.513877314814</c:v>
                </c:pt>
                <c:pt idx="872">
                  <c:v>44793.513888888891</c:v>
                </c:pt>
                <c:pt idx="873">
                  <c:v>44793.51734953704</c:v>
                </c:pt>
                <c:pt idx="874">
                  <c:v>44793.517361111109</c:v>
                </c:pt>
                <c:pt idx="875">
                  <c:v>44793.520821759259</c:v>
                </c:pt>
                <c:pt idx="876">
                  <c:v>44793.520833333336</c:v>
                </c:pt>
                <c:pt idx="877">
                  <c:v>44793.524293981478</c:v>
                </c:pt>
                <c:pt idx="878">
                  <c:v>44793.524305555555</c:v>
                </c:pt>
                <c:pt idx="879">
                  <c:v>44793.527766203704</c:v>
                </c:pt>
                <c:pt idx="880">
                  <c:v>44793.527777777781</c:v>
                </c:pt>
                <c:pt idx="881">
                  <c:v>44793.531238425923</c:v>
                </c:pt>
                <c:pt idx="882">
                  <c:v>44793.53125</c:v>
                </c:pt>
                <c:pt idx="883">
                  <c:v>44793.534710648149</c:v>
                </c:pt>
                <c:pt idx="884">
                  <c:v>44793.534722222219</c:v>
                </c:pt>
                <c:pt idx="885">
                  <c:v>44793.538182870368</c:v>
                </c:pt>
                <c:pt idx="886">
                  <c:v>44793.538194444445</c:v>
                </c:pt>
                <c:pt idx="887">
                  <c:v>44793.541655092595</c:v>
                </c:pt>
                <c:pt idx="888">
                  <c:v>44793.541666666664</c:v>
                </c:pt>
                <c:pt idx="889">
                  <c:v>44793.545127314814</c:v>
                </c:pt>
                <c:pt idx="890">
                  <c:v>44793.545138888891</c:v>
                </c:pt>
                <c:pt idx="891">
                  <c:v>44793.54859953704</c:v>
                </c:pt>
                <c:pt idx="892">
                  <c:v>44793.548611111109</c:v>
                </c:pt>
                <c:pt idx="893">
                  <c:v>44793.552071759259</c:v>
                </c:pt>
                <c:pt idx="894">
                  <c:v>44793.552083333336</c:v>
                </c:pt>
                <c:pt idx="895">
                  <c:v>44793.555543981478</c:v>
                </c:pt>
                <c:pt idx="896">
                  <c:v>44793.555555555555</c:v>
                </c:pt>
                <c:pt idx="897">
                  <c:v>44793.559016203704</c:v>
                </c:pt>
                <c:pt idx="898">
                  <c:v>44793.559027777781</c:v>
                </c:pt>
                <c:pt idx="899">
                  <c:v>44793.562488425923</c:v>
                </c:pt>
                <c:pt idx="900">
                  <c:v>44793.5625</c:v>
                </c:pt>
                <c:pt idx="901">
                  <c:v>44793.565960648149</c:v>
                </c:pt>
                <c:pt idx="902">
                  <c:v>44793.565972222219</c:v>
                </c:pt>
                <c:pt idx="903">
                  <c:v>44793.569432870368</c:v>
                </c:pt>
                <c:pt idx="904">
                  <c:v>44793.569444444445</c:v>
                </c:pt>
                <c:pt idx="905">
                  <c:v>44793.572905092595</c:v>
                </c:pt>
                <c:pt idx="906">
                  <c:v>44793.572916666664</c:v>
                </c:pt>
                <c:pt idx="907">
                  <c:v>44793.576377314814</c:v>
                </c:pt>
                <c:pt idx="908">
                  <c:v>44793.576388888891</c:v>
                </c:pt>
                <c:pt idx="909">
                  <c:v>44793.57984953704</c:v>
                </c:pt>
                <c:pt idx="910">
                  <c:v>44793.579861111109</c:v>
                </c:pt>
                <c:pt idx="911">
                  <c:v>44793.583321759259</c:v>
                </c:pt>
                <c:pt idx="912">
                  <c:v>44793.583333333336</c:v>
                </c:pt>
                <c:pt idx="913">
                  <c:v>44793.586793981478</c:v>
                </c:pt>
                <c:pt idx="914">
                  <c:v>44793.586805555555</c:v>
                </c:pt>
                <c:pt idx="915">
                  <c:v>44793.590266203704</c:v>
                </c:pt>
                <c:pt idx="916">
                  <c:v>44793.590277777781</c:v>
                </c:pt>
                <c:pt idx="917">
                  <c:v>44793.593738425923</c:v>
                </c:pt>
                <c:pt idx="918">
                  <c:v>44793.59375</c:v>
                </c:pt>
                <c:pt idx="919">
                  <c:v>44793.597210648149</c:v>
                </c:pt>
                <c:pt idx="920">
                  <c:v>44793.597222222219</c:v>
                </c:pt>
                <c:pt idx="921">
                  <c:v>44793.600682870368</c:v>
                </c:pt>
                <c:pt idx="922">
                  <c:v>44793.600694444445</c:v>
                </c:pt>
                <c:pt idx="923">
                  <c:v>44793.604155092595</c:v>
                </c:pt>
                <c:pt idx="924">
                  <c:v>44793.604166666664</c:v>
                </c:pt>
                <c:pt idx="925">
                  <c:v>44793.607627314814</c:v>
                </c:pt>
                <c:pt idx="926">
                  <c:v>44793.607638888891</c:v>
                </c:pt>
                <c:pt idx="927">
                  <c:v>44793.61109953704</c:v>
                </c:pt>
                <c:pt idx="928">
                  <c:v>44793.611111111109</c:v>
                </c:pt>
                <c:pt idx="929">
                  <c:v>44793.614571759259</c:v>
                </c:pt>
                <c:pt idx="930">
                  <c:v>44793.614583333336</c:v>
                </c:pt>
                <c:pt idx="931">
                  <c:v>44793.618043981478</c:v>
                </c:pt>
                <c:pt idx="932">
                  <c:v>44793.618055555555</c:v>
                </c:pt>
                <c:pt idx="933">
                  <c:v>44793.621516203704</c:v>
                </c:pt>
                <c:pt idx="934">
                  <c:v>44793.621527777781</c:v>
                </c:pt>
                <c:pt idx="935">
                  <c:v>44793.624988425923</c:v>
                </c:pt>
                <c:pt idx="936">
                  <c:v>44793.625</c:v>
                </c:pt>
                <c:pt idx="937">
                  <c:v>44793.628460648149</c:v>
                </c:pt>
                <c:pt idx="938">
                  <c:v>44793.628472222219</c:v>
                </c:pt>
                <c:pt idx="939">
                  <c:v>44793.631932870368</c:v>
                </c:pt>
                <c:pt idx="940">
                  <c:v>44793.631944444445</c:v>
                </c:pt>
                <c:pt idx="941">
                  <c:v>44793.635405092595</c:v>
                </c:pt>
                <c:pt idx="942">
                  <c:v>44793.635416666664</c:v>
                </c:pt>
                <c:pt idx="943">
                  <c:v>44793.638877314814</c:v>
                </c:pt>
                <c:pt idx="944">
                  <c:v>44793.638888888891</c:v>
                </c:pt>
                <c:pt idx="945">
                  <c:v>44793.64234953704</c:v>
                </c:pt>
                <c:pt idx="946">
                  <c:v>44793.642361111109</c:v>
                </c:pt>
                <c:pt idx="947">
                  <c:v>44793.645821759259</c:v>
                </c:pt>
                <c:pt idx="948">
                  <c:v>44793.645833333336</c:v>
                </c:pt>
                <c:pt idx="949">
                  <c:v>44793.649293981478</c:v>
                </c:pt>
                <c:pt idx="950">
                  <c:v>44793.649305555555</c:v>
                </c:pt>
                <c:pt idx="951">
                  <c:v>44793.652766203704</c:v>
                </c:pt>
                <c:pt idx="952">
                  <c:v>44793.652777777781</c:v>
                </c:pt>
                <c:pt idx="953">
                  <c:v>44793.656238425923</c:v>
                </c:pt>
                <c:pt idx="954">
                  <c:v>44793.65625</c:v>
                </c:pt>
                <c:pt idx="955">
                  <c:v>44793.659710648149</c:v>
                </c:pt>
                <c:pt idx="956">
                  <c:v>44793.659722222219</c:v>
                </c:pt>
                <c:pt idx="957">
                  <c:v>44793.663182870368</c:v>
                </c:pt>
                <c:pt idx="958">
                  <c:v>44793.663194444445</c:v>
                </c:pt>
                <c:pt idx="959">
                  <c:v>44793.666655092595</c:v>
                </c:pt>
                <c:pt idx="960">
                  <c:v>44793.666666666664</c:v>
                </c:pt>
                <c:pt idx="961">
                  <c:v>44793.670127314814</c:v>
                </c:pt>
                <c:pt idx="962">
                  <c:v>44793.670138888891</c:v>
                </c:pt>
                <c:pt idx="963">
                  <c:v>44793.67359953704</c:v>
                </c:pt>
                <c:pt idx="964">
                  <c:v>44793.673611111109</c:v>
                </c:pt>
                <c:pt idx="965">
                  <c:v>44793.677071759259</c:v>
                </c:pt>
                <c:pt idx="966">
                  <c:v>44793.677083333336</c:v>
                </c:pt>
                <c:pt idx="967">
                  <c:v>44793.680543981478</c:v>
                </c:pt>
                <c:pt idx="968">
                  <c:v>44793.680555555555</c:v>
                </c:pt>
                <c:pt idx="969">
                  <c:v>44793.684016203704</c:v>
                </c:pt>
                <c:pt idx="970">
                  <c:v>44793.684027777781</c:v>
                </c:pt>
                <c:pt idx="971">
                  <c:v>44793.687488425923</c:v>
                </c:pt>
                <c:pt idx="972">
                  <c:v>44793.6875</c:v>
                </c:pt>
                <c:pt idx="973">
                  <c:v>44793.690960648149</c:v>
                </c:pt>
                <c:pt idx="974">
                  <c:v>44793.690972222219</c:v>
                </c:pt>
                <c:pt idx="975">
                  <c:v>44793.694432870368</c:v>
                </c:pt>
                <c:pt idx="976">
                  <c:v>44793.694444444445</c:v>
                </c:pt>
                <c:pt idx="977">
                  <c:v>44793.697905092595</c:v>
                </c:pt>
                <c:pt idx="978">
                  <c:v>44793.697916666664</c:v>
                </c:pt>
                <c:pt idx="979">
                  <c:v>44793.701377314814</c:v>
                </c:pt>
                <c:pt idx="980">
                  <c:v>44793.701388888891</c:v>
                </c:pt>
                <c:pt idx="981">
                  <c:v>44793.70484953704</c:v>
                </c:pt>
                <c:pt idx="982">
                  <c:v>44793.704861111109</c:v>
                </c:pt>
                <c:pt idx="983">
                  <c:v>44793.708321759259</c:v>
                </c:pt>
                <c:pt idx="984">
                  <c:v>44793.708333333336</c:v>
                </c:pt>
                <c:pt idx="985">
                  <c:v>44793.711793981478</c:v>
                </c:pt>
                <c:pt idx="986">
                  <c:v>44793.711805555555</c:v>
                </c:pt>
                <c:pt idx="987">
                  <c:v>44793.715266203704</c:v>
                </c:pt>
                <c:pt idx="988">
                  <c:v>44793.715277777781</c:v>
                </c:pt>
                <c:pt idx="989">
                  <c:v>44793.718738425923</c:v>
                </c:pt>
                <c:pt idx="990">
                  <c:v>44793.71875</c:v>
                </c:pt>
                <c:pt idx="991">
                  <c:v>44793.722210648149</c:v>
                </c:pt>
                <c:pt idx="992">
                  <c:v>44793.722222222219</c:v>
                </c:pt>
                <c:pt idx="993">
                  <c:v>44793.725682870368</c:v>
                </c:pt>
                <c:pt idx="994">
                  <c:v>44793.725694444445</c:v>
                </c:pt>
                <c:pt idx="995">
                  <c:v>44793.729155092595</c:v>
                </c:pt>
                <c:pt idx="996">
                  <c:v>44793.729166666664</c:v>
                </c:pt>
                <c:pt idx="997">
                  <c:v>44793.732627314814</c:v>
                </c:pt>
                <c:pt idx="998">
                  <c:v>44793.732638888891</c:v>
                </c:pt>
                <c:pt idx="999">
                  <c:v>44793.73609953704</c:v>
                </c:pt>
                <c:pt idx="1000">
                  <c:v>44793.736111111109</c:v>
                </c:pt>
                <c:pt idx="1001">
                  <c:v>44793.739571759259</c:v>
                </c:pt>
                <c:pt idx="1002">
                  <c:v>44793.739583333336</c:v>
                </c:pt>
                <c:pt idx="1003">
                  <c:v>44793.743043981478</c:v>
                </c:pt>
                <c:pt idx="1004">
                  <c:v>44793.743055555555</c:v>
                </c:pt>
                <c:pt idx="1005">
                  <c:v>44793.746516203704</c:v>
                </c:pt>
                <c:pt idx="1006">
                  <c:v>44793.746527777781</c:v>
                </c:pt>
                <c:pt idx="1007">
                  <c:v>44793.749988425923</c:v>
                </c:pt>
                <c:pt idx="1008">
                  <c:v>44793.75</c:v>
                </c:pt>
                <c:pt idx="1009">
                  <c:v>44793.753460648149</c:v>
                </c:pt>
                <c:pt idx="1010">
                  <c:v>44793.753472222219</c:v>
                </c:pt>
                <c:pt idx="1011">
                  <c:v>44793.756932870368</c:v>
                </c:pt>
                <c:pt idx="1012">
                  <c:v>44793.756944444445</c:v>
                </c:pt>
                <c:pt idx="1013">
                  <c:v>44793.760405092595</c:v>
                </c:pt>
                <c:pt idx="1014">
                  <c:v>44793.760416666664</c:v>
                </c:pt>
                <c:pt idx="1015">
                  <c:v>44793.763877314814</c:v>
                </c:pt>
                <c:pt idx="1016">
                  <c:v>44793.763888888891</c:v>
                </c:pt>
                <c:pt idx="1017">
                  <c:v>44793.76734953704</c:v>
                </c:pt>
                <c:pt idx="1018">
                  <c:v>44793.767361111109</c:v>
                </c:pt>
                <c:pt idx="1019">
                  <c:v>44793.770821759259</c:v>
                </c:pt>
                <c:pt idx="1020">
                  <c:v>44793.770833333336</c:v>
                </c:pt>
                <c:pt idx="1021">
                  <c:v>44793.774293981478</c:v>
                </c:pt>
                <c:pt idx="1022">
                  <c:v>44793.774305555555</c:v>
                </c:pt>
                <c:pt idx="1023">
                  <c:v>44793.777766203704</c:v>
                </c:pt>
                <c:pt idx="1024">
                  <c:v>44793.777777777781</c:v>
                </c:pt>
                <c:pt idx="1025">
                  <c:v>44793.781238425923</c:v>
                </c:pt>
                <c:pt idx="1026">
                  <c:v>44793.78125</c:v>
                </c:pt>
                <c:pt idx="1027">
                  <c:v>44793.784710648149</c:v>
                </c:pt>
                <c:pt idx="1028">
                  <c:v>44793.784722222219</c:v>
                </c:pt>
                <c:pt idx="1029">
                  <c:v>44793.788182870368</c:v>
                </c:pt>
                <c:pt idx="1030">
                  <c:v>44793.788194444445</c:v>
                </c:pt>
                <c:pt idx="1031">
                  <c:v>44793.791655092595</c:v>
                </c:pt>
                <c:pt idx="1032">
                  <c:v>44793.791666666664</c:v>
                </c:pt>
                <c:pt idx="1033">
                  <c:v>44793.795127314814</c:v>
                </c:pt>
                <c:pt idx="1034">
                  <c:v>44793.795138888891</c:v>
                </c:pt>
                <c:pt idx="1035">
                  <c:v>44793.79859953704</c:v>
                </c:pt>
                <c:pt idx="1036">
                  <c:v>44793.798611111109</c:v>
                </c:pt>
                <c:pt idx="1037">
                  <c:v>44793.802071759259</c:v>
                </c:pt>
                <c:pt idx="1038">
                  <c:v>44793.802083333336</c:v>
                </c:pt>
                <c:pt idx="1039">
                  <c:v>44793.805543981478</c:v>
                </c:pt>
                <c:pt idx="1040">
                  <c:v>44793.805555555555</c:v>
                </c:pt>
                <c:pt idx="1041">
                  <c:v>44793.809016203704</c:v>
                </c:pt>
                <c:pt idx="1042">
                  <c:v>44793.809027777781</c:v>
                </c:pt>
                <c:pt idx="1043">
                  <c:v>44793.812488425923</c:v>
                </c:pt>
                <c:pt idx="1044">
                  <c:v>44793.8125</c:v>
                </c:pt>
                <c:pt idx="1045">
                  <c:v>44793.815960648149</c:v>
                </c:pt>
                <c:pt idx="1046">
                  <c:v>44793.815972222219</c:v>
                </c:pt>
                <c:pt idx="1047">
                  <c:v>44793.819432870368</c:v>
                </c:pt>
                <c:pt idx="1048">
                  <c:v>44793.819444444445</c:v>
                </c:pt>
                <c:pt idx="1049">
                  <c:v>44793.822905092595</c:v>
                </c:pt>
                <c:pt idx="1050">
                  <c:v>44793.822916666664</c:v>
                </c:pt>
                <c:pt idx="1051">
                  <c:v>44793.826377314814</c:v>
                </c:pt>
                <c:pt idx="1052">
                  <c:v>44793.826388888891</c:v>
                </c:pt>
                <c:pt idx="1053">
                  <c:v>44793.82984953704</c:v>
                </c:pt>
                <c:pt idx="1054">
                  <c:v>44793.829861111109</c:v>
                </c:pt>
                <c:pt idx="1055">
                  <c:v>44793.833321759259</c:v>
                </c:pt>
                <c:pt idx="1056">
                  <c:v>44793.833333333336</c:v>
                </c:pt>
                <c:pt idx="1057">
                  <c:v>44793.836793981478</c:v>
                </c:pt>
                <c:pt idx="1058">
                  <c:v>44793.836805555555</c:v>
                </c:pt>
                <c:pt idx="1059">
                  <c:v>44793.840266203704</c:v>
                </c:pt>
                <c:pt idx="1060">
                  <c:v>44793.840277777781</c:v>
                </c:pt>
                <c:pt idx="1061">
                  <c:v>44793.843738425923</c:v>
                </c:pt>
                <c:pt idx="1062">
                  <c:v>44793.84375</c:v>
                </c:pt>
                <c:pt idx="1063">
                  <c:v>44793.847210648149</c:v>
                </c:pt>
                <c:pt idx="1064">
                  <c:v>44793.847222222219</c:v>
                </c:pt>
                <c:pt idx="1065">
                  <c:v>44793.850682870368</c:v>
                </c:pt>
                <c:pt idx="1066">
                  <c:v>44793.850694444445</c:v>
                </c:pt>
                <c:pt idx="1067">
                  <c:v>44793.854155092595</c:v>
                </c:pt>
                <c:pt idx="1068">
                  <c:v>44793.854166666664</c:v>
                </c:pt>
                <c:pt idx="1069">
                  <c:v>44793.857627314814</c:v>
                </c:pt>
                <c:pt idx="1070">
                  <c:v>44793.857638888891</c:v>
                </c:pt>
                <c:pt idx="1071">
                  <c:v>44793.86109953704</c:v>
                </c:pt>
                <c:pt idx="1072">
                  <c:v>44793.861111111109</c:v>
                </c:pt>
                <c:pt idx="1073">
                  <c:v>44793.864571759259</c:v>
                </c:pt>
                <c:pt idx="1074">
                  <c:v>44793.864583333336</c:v>
                </c:pt>
                <c:pt idx="1075">
                  <c:v>44793.868043981478</c:v>
                </c:pt>
                <c:pt idx="1076">
                  <c:v>44793.868055555555</c:v>
                </c:pt>
                <c:pt idx="1077">
                  <c:v>44793.871516203704</c:v>
                </c:pt>
                <c:pt idx="1078">
                  <c:v>44793.871527777781</c:v>
                </c:pt>
                <c:pt idx="1079">
                  <c:v>44793.874988425923</c:v>
                </c:pt>
                <c:pt idx="1080">
                  <c:v>44793.875</c:v>
                </c:pt>
                <c:pt idx="1081">
                  <c:v>44793.878460648149</c:v>
                </c:pt>
                <c:pt idx="1082">
                  <c:v>44793.878472222219</c:v>
                </c:pt>
                <c:pt idx="1083">
                  <c:v>44793.881932870368</c:v>
                </c:pt>
                <c:pt idx="1084">
                  <c:v>44793.881944444445</c:v>
                </c:pt>
                <c:pt idx="1085">
                  <c:v>44793.885405092595</c:v>
                </c:pt>
                <c:pt idx="1086">
                  <c:v>44793.885416666664</c:v>
                </c:pt>
                <c:pt idx="1087">
                  <c:v>44793.888877314814</c:v>
                </c:pt>
                <c:pt idx="1088">
                  <c:v>44793.888888888891</c:v>
                </c:pt>
                <c:pt idx="1089">
                  <c:v>44793.89234953704</c:v>
                </c:pt>
                <c:pt idx="1090">
                  <c:v>44793.892361111109</c:v>
                </c:pt>
                <c:pt idx="1091">
                  <c:v>44793.895821759259</c:v>
                </c:pt>
                <c:pt idx="1092">
                  <c:v>44793.895833333336</c:v>
                </c:pt>
                <c:pt idx="1093">
                  <c:v>44793.899293981478</c:v>
                </c:pt>
                <c:pt idx="1094">
                  <c:v>44793.899305555555</c:v>
                </c:pt>
                <c:pt idx="1095">
                  <c:v>44793.902766203704</c:v>
                </c:pt>
                <c:pt idx="1096">
                  <c:v>44793.902777777781</c:v>
                </c:pt>
                <c:pt idx="1097">
                  <c:v>44793.906238425923</c:v>
                </c:pt>
                <c:pt idx="1098">
                  <c:v>44793.90625</c:v>
                </c:pt>
                <c:pt idx="1099">
                  <c:v>44793.909710648149</c:v>
                </c:pt>
                <c:pt idx="1100">
                  <c:v>44793.909722222219</c:v>
                </c:pt>
                <c:pt idx="1101">
                  <c:v>44793.913182870368</c:v>
                </c:pt>
                <c:pt idx="1102">
                  <c:v>44793.913194444445</c:v>
                </c:pt>
                <c:pt idx="1103">
                  <c:v>44793.916655092595</c:v>
                </c:pt>
                <c:pt idx="1104">
                  <c:v>44793.916666666664</c:v>
                </c:pt>
                <c:pt idx="1105">
                  <c:v>44793.920127314814</c:v>
                </c:pt>
                <c:pt idx="1106">
                  <c:v>44793.920138888891</c:v>
                </c:pt>
                <c:pt idx="1107">
                  <c:v>44793.92359953704</c:v>
                </c:pt>
                <c:pt idx="1108">
                  <c:v>44793.923611111109</c:v>
                </c:pt>
                <c:pt idx="1109">
                  <c:v>44793.927071759259</c:v>
                </c:pt>
                <c:pt idx="1110">
                  <c:v>44793.927083333336</c:v>
                </c:pt>
                <c:pt idx="1111">
                  <c:v>44793.930543981478</c:v>
                </c:pt>
                <c:pt idx="1112">
                  <c:v>44793.930555555555</c:v>
                </c:pt>
                <c:pt idx="1113">
                  <c:v>44793.934016203704</c:v>
                </c:pt>
                <c:pt idx="1114">
                  <c:v>44793.934027777781</c:v>
                </c:pt>
                <c:pt idx="1115">
                  <c:v>44793.937488425923</c:v>
                </c:pt>
                <c:pt idx="1116">
                  <c:v>44793.9375</c:v>
                </c:pt>
                <c:pt idx="1117">
                  <c:v>44793.940960648149</c:v>
                </c:pt>
                <c:pt idx="1118">
                  <c:v>44793.940972222219</c:v>
                </c:pt>
                <c:pt idx="1119">
                  <c:v>44793.944432870368</c:v>
                </c:pt>
                <c:pt idx="1120">
                  <c:v>44793.944444444445</c:v>
                </c:pt>
                <c:pt idx="1121">
                  <c:v>44793.947905092595</c:v>
                </c:pt>
                <c:pt idx="1122">
                  <c:v>44793.947916666664</c:v>
                </c:pt>
                <c:pt idx="1123">
                  <c:v>44793.951377314814</c:v>
                </c:pt>
                <c:pt idx="1124">
                  <c:v>44793.951388888891</c:v>
                </c:pt>
                <c:pt idx="1125">
                  <c:v>44793.95484953704</c:v>
                </c:pt>
                <c:pt idx="1126">
                  <c:v>44793.954861111109</c:v>
                </c:pt>
                <c:pt idx="1127">
                  <c:v>44793.958321759259</c:v>
                </c:pt>
                <c:pt idx="1128">
                  <c:v>44793.958333333336</c:v>
                </c:pt>
                <c:pt idx="1129">
                  <c:v>44793.961793981478</c:v>
                </c:pt>
                <c:pt idx="1130">
                  <c:v>44793.961805555555</c:v>
                </c:pt>
                <c:pt idx="1131">
                  <c:v>44793.965266203704</c:v>
                </c:pt>
                <c:pt idx="1132">
                  <c:v>44793.965277777781</c:v>
                </c:pt>
                <c:pt idx="1133">
                  <c:v>44793.968738425923</c:v>
                </c:pt>
                <c:pt idx="1134">
                  <c:v>44793.96875</c:v>
                </c:pt>
                <c:pt idx="1135">
                  <c:v>44793.972210648149</c:v>
                </c:pt>
                <c:pt idx="1136">
                  <c:v>44793.972222222219</c:v>
                </c:pt>
                <c:pt idx="1137">
                  <c:v>44793.975682870368</c:v>
                </c:pt>
                <c:pt idx="1138">
                  <c:v>44793.975694444445</c:v>
                </c:pt>
                <c:pt idx="1139">
                  <c:v>44793.979155092595</c:v>
                </c:pt>
                <c:pt idx="1140">
                  <c:v>44793.979166666664</c:v>
                </c:pt>
                <c:pt idx="1141">
                  <c:v>44793.982627314814</c:v>
                </c:pt>
                <c:pt idx="1142">
                  <c:v>44793.982638888891</c:v>
                </c:pt>
                <c:pt idx="1143">
                  <c:v>44793.98609953704</c:v>
                </c:pt>
                <c:pt idx="1144">
                  <c:v>44793.986111111109</c:v>
                </c:pt>
                <c:pt idx="1145">
                  <c:v>44793.989571759259</c:v>
                </c:pt>
                <c:pt idx="1146">
                  <c:v>44793.989583333336</c:v>
                </c:pt>
                <c:pt idx="1147">
                  <c:v>44793.993043981478</c:v>
                </c:pt>
                <c:pt idx="1148">
                  <c:v>44793.993055555555</c:v>
                </c:pt>
                <c:pt idx="1149">
                  <c:v>44793.996516203704</c:v>
                </c:pt>
                <c:pt idx="1150">
                  <c:v>44793.996527777781</c:v>
                </c:pt>
                <c:pt idx="1151">
                  <c:v>44793.999988425923</c:v>
                </c:pt>
              </c:numCache>
            </c:numRef>
          </c:xVal>
          <c:yVal>
            <c:numRef>
              <c:f>Sheet1!$E$2:$E$1153</c:f>
              <c:numCache>
                <c:formatCode>General</c:formatCode>
                <c:ptCount val="1152"/>
                <c:pt idx="0">
                  <c:v>0.99</c:v>
                </c:pt>
                <c:pt idx="23">
                  <c:v>0.99</c:v>
                </c:pt>
                <c:pt idx="24">
                  <c:v>0.5</c:v>
                </c:pt>
                <c:pt idx="47">
                  <c:v>0.5</c:v>
                </c:pt>
                <c:pt idx="48">
                  <c:v>0.01</c:v>
                </c:pt>
                <c:pt idx="71">
                  <c:v>0.01</c:v>
                </c:pt>
                <c:pt idx="72">
                  <c:v>0.01</c:v>
                </c:pt>
                <c:pt idx="95">
                  <c:v>0.01</c:v>
                </c:pt>
                <c:pt idx="96">
                  <c:v>0.01</c:v>
                </c:pt>
                <c:pt idx="119">
                  <c:v>0.01</c:v>
                </c:pt>
                <c:pt idx="120">
                  <c:v>0.01</c:v>
                </c:pt>
                <c:pt idx="143">
                  <c:v>0.01</c:v>
                </c:pt>
                <c:pt idx="144">
                  <c:v>0.49</c:v>
                </c:pt>
                <c:pt idx="167">
                  <c:v>0.49</c:v>
                </c:pt>
                <c:pt idx="168">
                  <c:v>1.7</c:v>
                </c:pt>
                <c:pt idx="191">
                  <c:v>1.7</c:v>
                </c:pt>
                <c:pt idx="192">
                  <c:v>3.5</c:v>
                </c:pt>
                <c:pt idx="215">
                  <c:v>3.5</c:v>
                </c:pt>
                <c:pt idx="216">
                  <c:v>8.75</c:v>
                </c:pt>
                <c:pt idx="239">
                  <c:v>8.75</c:v>
                </c:pt>
                <c:pt idx="240">
                  <c:v>2.2799999999999998</c:v>
                </c:pt>
                <c:pt idx="263">
                  <c:v>2.2799999999999998</c:v>
                </c:pt>
                <c:pt idx="264">
                  <c:v>3.29</c:v>
                </c:pt>
                <c:pt idx="287">
                  <c:v>3.29</c:v>
                </c:pt>
                <c:pt idx="288">
                  <c:v>4.6399999999999997</c:v>
                </c:pt>
                <c:pt idx="311">
                  <c:v>4.6399999999999997</c:v>
                </c:pt>
                <c:pt idx="312">
                  <c:v>7.2</c:v>
                </c:pt>
                <c:pt idx="335">
                  <c:v>7.2</c:v>
                </c:pt>
                <c:pt idx="336">
                  <c:v>8.25</c:v>
                </c:pt>
                <c:pt idx="359">
                  <c:v>8.25</c:v>
                </c:pt>
                <c:pt idx="360">
                  <c:v>12</c:v>
                </c:pt>
                <c:pt idx="383">
                  <c:v>12</c:v>
                </c:pt>
                <c:pt idx="384">
                  <c:v>7.01</c:v>
                </c:pt>
                <c:pt idx="407">
                  <c:v>7.01</c:v>
                </c:pt>
                <c:pt idx="408">
                  <c:v>10</c:v>
                </c:pt>
                <c:pt idx="431">
                  <c:v>10</c:v>
                </c:pt>
                <c:pt idx="432">
                  <c:v>4</c:v>
                </c:pt>
                <c:pt idx="455">
                  <c:v>4</c:v>
                </c:pt>
                <c:pt idx="456">
                  <c:v>7.01</c:v>
                </c:pt>
                <c:pt idx="479">
                  <c:v>7.01</c:v>
                </c:pt>
                <c:pt idx="480">
                  <c:v>7.11</c:v>
                </c:pt>
                <c:pt idx="503">
                  <c:v>7.11</c:v>
                </c:pt>
                <c:pt idx="504">
                  <c:v>7.01</c:v>
                </c:pt>
                <c:pt idx="527">
                  <c:v>7.01</c:v>
                </c:pt>
                <c:pt idx="528">
                  <c:v>4.49</c:v>
                </c:pt>
                <c:pt idx="551">
                  <c:v>4.49</c:v>
                </c:pt>
                <c:pt idx="552">
                  <c:v>3.81</c:v>
                </c:pt>
                <c:pt idx="575">
                  <c:v>3.81</c:v>
                </c:pt>
                <c:pt idx="576">
                  <c:v>1.17</c:v>
                </c:pt>
                <c:pt idx="599">
                  <c:v>1.17</c:v>
                </c:pt>
                <c:pt idx="600">
                  <c:v>1.04</c:v>
                </c:pt>
                <c:pt idx="623">
                  <c:v>1.04</c:v>
                </c:pt>
                <c:pt idx="624">
                  <c:v>1.03</c:v>
                </c:pt>
                <c:pt idx="647">
                  <c:v>1.03</c:v>
                </c:pt>
                <c:pt idx="648">
                  <c:v>0.01</c:v>
                </c:pt>
                <c:pt idx="671">
                  <c:v>0.01</c:v>
                </c:pt>
                <c:pt idx="672">
                  <c:v>0.01</c:v>
                </c:pt>
                <c:pt idx="695">
                  <c:v>0.01</c:v>
                </c:pt>
                <c:pt idx="696">
                  <c:v>0.75</c:v>
                </c:pt>
                <c:pt idx="719">
                  <c:v>0.75</c:v>
                </c:pt>
                <c:pt idx="720">
                  <c:v>1.06</c:v>
                </c:pt>
                <c:pt idx="743">
                  <c:v>1.06</c:v>
                </c:pt>
                <c:pt idx="744">
                  <c:v>3</c:v>
                </c:pt>
                <c:pt idx="767">
                  <c:v>3</c:v>
                </c:pt>
                <c:pt idx="768">
                  <c:v>3.7</c:v>
                </c:pt>
                <c:pt idx="791">
                  <c:v>3.7</c:v>
                </c:pt>
                <c:pt idx="792">
                  <c:v>8</c:v>
                </c:pt>
                <c:pt idx="815">
                  <c:v>8</c:v>
                </c:pt>
                <c:pt idx="816">
                  <c:v>1.82</c:v>
                </c:pt>
                <c:pt idx="839">
                  <c:v>1.82</c:v>
                </c:pt>
                <c:pt idx="840">
                  <c:v>3.13</c:v>
                </c:pt>
                <c:pt idx="863">
                  <c:v>3.13</c:v>
                </c:pt>
                <c:pt idx="864">
                  <c:v>3.29</c:v>
                </c:pt>
                <c:pt idx="887">
                  <c:v>3.29</c:v>
                </c:pt>
                <c:pt idx="888">
                  <c:v>7.01</c:v>
                </c:pt>
                <c:pt idx="911">
                  <c:v>7.01</c:v>
                </c:pt>
                <c:pt idx="912">
                  <c:v>6.25</c:v>
                </c:pt>
                <c:pt idx="935">
                  <c:v>6.25</c:v>
                </c:pt>
                <c:pt idx="936">
                  <c:v>10.01</c:v>
                </c:pt>
                <c:pt idx="959">
                  <c:v>10.01</c:v>
                </c:pt>
                <c:pt idx="960">
                  <c:v>7.01</c:v>
                </c:pt>
                <c:pt idx="983">
                  <c:v>7.01</c:v>
                </c:pt>
                <c:pt idx="984">
                  <c:v>7.01</c:v>
                </c:pt>
                <c:pt idx="1007">
                  <c:v>7.01</c:v>
                </c:pt>
                <c:pt idx="1008">
                  <c:v>4.49</c:v>
                </c:pt>
                <c:pt idx="1031">
                  <c:v>4.49</c:v>
                </c:pt>
                <c:pt idx="1032">
                  <c:v>4.95</c:v>
                </c:pt>
                <c:pt idx="1055">
                  <c:v>4.95</c:v>
                </c:pt>
                <c:pt idx="1056">
                  <c:v>4.6100000000000003</c:v>
                </c:pt>
                <c:pt idx="1079">
                  <c:v>4.6100000000000003</c:v>
                </c:pt>
                <c:pt idx="1080">
                  <c:v>5</c:v>
                </c:pt>
                <c:pt idx="1103">
                  <c:v>5</c:v>
                </c:pt>
                <c:pt idx="1104">
                  <c:v>3.81</c:v>
                </c:pt>
                <c:pt idx="1127">
                  <c:v>3.81</c:v>
                </c:pt>
                <c:pt idx="1128">
                  <c:v>4</c:v>
                </c:pt>
                <c:pt idx="1151">
                  <c:v>4</c:v>
                </c:pt>
              </c:numCache>
            </c:numRef>
          </c:yVal>
          <c:smooth val="0"/>
          <c:extLst>
            <c:ext xmlns:c16="http://schemas.microsoft.com/office/drawing/2014/chart" uri="{C3380CC4-5D6E-409C-BE32-E72D297353CC}">
              <c16:uniqueId val="{00000003-C8FA-8246-B14E-B37C054DBB98}"/>
            </c:ext>
          </c:extLst>
        </c:ser>
        <c:ser>
          <c:idx val="4"/>
          <c:order val="4"/>
          <c:tx>
            <c:strRef>
              <c:f>Sheet1!$F$1</c:f>
              <c:strCache>
                <c:ptCount val="1"/>
                <c:pt idx="0">
                  <c:v>Responsive Reserve</c:v>
                </c:pt>
              </c:strCache>
            </c:strRef>
          </c:tx>
          <c:spPr>
            <a:ln w="19050" cap="rnd">
              <a:solidFill>
                <a:schemeClr val="tx1">
                  <a:lumMod val="50000"/>
                  <a:alpha val="50000"/>
                </a:schemeClr>
              </a:solidFill>
              <a:round/>
            </a:ln>
            <a:effectLst/>
          </c:spPr>
          <c:marker>
            <c:symbol val="none"/>
          </c:marker>
          <c:xVal>
            <c:numRef>
              <c:f>Sheet1!$A$2:$A$1153</c:f>
              <c:numCache>
                <c:formatCode>m/d/yy\ h:mm;@</c:formatCode>
                <c:ptCount val="1152"/>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pt idx="576">
                  <c:v>44793</c:v>
                </c:pt>
                <c:pt idx="577">
                  <c:v>44793.003460648149</c:v>
                </c:pt>
                <c:pt idx="578">
                  <c:v>44793.003472222219</c:v>
                </c:pt>
                <c:pt idx="579">
                  <c:v>44793.006932870368</c:v>
                </c:pt>
                <c:pt idx="580">
                  <c:v>44793.006944444445</c:v>
                </c:pt>
                <c:pt idx="581">
                  <c:v>44793.010405092595</c:v>
                </c:pt>
                <c:pt idx="582">
                  <c:v>44793.010416666664</c:v>
                </c:pt>
                <c:pt idx="583">
                  <c:v>44793.013877314814</c:v>
                </c:pt>
                <c:pt idx="584">
                  <c:v>44793.013888888891</c:v>
                </c:pt>
                <c:pt idx="585">
                  <c:v>44793.01734953704</c:v>
                </c:pt>
                <c:pt idx="586">
                  <c:v>44793.017361111109</c:v>
                </c:pt>
                <c:pt idx="587">
                  <c:v>44793.020821759259</c:v>
                </c:pt>
                <c:pt idx="588">
                  <c:v>44793.020833333336</c:v>
                </c:pt>
                <c:pt idx="589">
                  <c:v>44793.024293981478</c:v>
                </c:pt>
                <c:pt idx="590">
                  <c:v>44793.024305555555</c:v>
                </c:pt>
                <c:pt idx="591">
                  <c:v>44793.027766203704</c:v>
                </c:pt>
                <c:pt idx="592">
                  <c:v>44793.027777777781</c:v>
                </c:pt>
                <c:pt idx="593">
                  <c:v>44793.031238425923</c:v>
                </c:pt>
                <c:pt idx="594">
                  <c:v>44793.03125</c:v>
                </c:pt>
                <c:pt idx="595">
                  <c:v>44793.034710648149</c:v>
                </c:pt>
                <c:pt idx="596">
                  <c:v>44793.034722222219</c:v>
                </c:pt>
                <c:pt idx="597">
                  <c:v>44793.038182870368</c:v>
                </c:pt>
                <c:pt idx="598">
                  <c:v>44793.038194444445</c:v>
                </c:pt>
                <c:pt idx="599">
                  <c:v>44793.041655092595</c:v>
                </c:pt>
                <c:pt idx="600">
                  <c:v>44793.041666666664</c:v>
                </c:pt>
                <c:pt idx="601">
                  <c:v>44793.045127314814</c:v>
                </c:pt>
                <c:pt idx="602">
                  <c:v>44793.045138888891</c:v>
                </c:pt>
                <c:pt idx="603">
                  <c:v>44793.04859953704</c:v>
                </c:pt>
                <c:pt idx="604">
                  <c:v>44793.048611111109</c:v>
                </c:pt>
                <c:pt idx="605">
                  <c:v>44793.052071759259</c:v>
                </c:pt>
                <c:pt idx="606">
                  <c:v>44793.052083333336</c:v>
                </c:pt>
                <c:pt idx="607">
                  <c:v>44793.055543981478</c:v>
                </c:pt>
                <c:pt idx="608">
                  <c:v>44793.055555555555</c:v>
                </c:pt>
                <c:pt idx="609">
                  <c:v>44793.059016203704</c:v>
                </c:pt>
                <c:pt idx="610">
                  <c:v>44793.059027777781</c:v>
                </c:pt>
                <c:pt idx="611">
                  <c:v>44793.062488425923</c:v>
                </c:pt>
                <c:pt idx="612">
                  <c:v>44793.0625</c:v>
                </c:pt>
                <c:pt idx="613">
                  <c:v>44793.065960648149</c:v>
                </c:pt>
                <c:pt idx="614">
                  <c:v>44793.065972222219</c:v>
                </c:pt>
                <c:pt idx="615">
                  <c:v>44793.069432870368</c:v>
                </c:pt>
                <c:pt idx="616">
                  <c:v>44793.069444444445</c:v>
                </c:pt>
                <c:pt idx="617">
                  <c:v>44793.072905092595</c:v>
                </c:pt>
                <c:pt idx="618">
                  <c:v>44793.072916666664</c:v>
                </c:pt>
                <c:pt idx="619">
                  <c:v>44793.076377314814</c:v>
                </c:pt>
                <c:pt idx="620">
                  <c:v>44793.076388888891</c:v>
                </c:pt>
                <c:pt idx="621">
                  <c:v>44793.07984953704</c:v>
                </c:pt>
                <c:pt idx="622">
                  <c:v>44793.079861111109</c:v>
                </c:pt>
                <c:pt idx="623">
                  <c:v>44793.083321759259</c:v>
                </c:pt>
                <c:pt idx="624">
                  <c:v>44793.083333333336</c:v>
                </c:pt>
                <c:pt idx="625">
                  <c:v>44793.086793981478</c:v>
                </c:pt>
                <c:pt idx="626">
                  <c:v>44793.086805555555</c:v>
                </c:pt>
                <c:pt idx="627">
                  <c:v>44793.090266203704</c:v>
                </c:pt>
                <c:pt idx="628">
                  <c:v>44793.090277777781</c:v>
                </c:pt>
                <c:pt idx="629">
                  <c:v>44793.093738425923</c:v>
                </c:pt>
                <c:pt idx="630">
                  <c:v>44793.09375</c:v>
                </c:pt>
                <c:pt idx="631">
                  <c:v>44793.097210648149</c:v>
                </c:pt>
                <c:pt idx="632">
                  <c:v>44793.097222222219</c:v>
                </c:pt>
                <c:pt idx="633">
                  <c:v>44793.100682870368</c:v>
                </c:pt>
                <c:pt idx="634">
                  <c:v>44793.100694444445</c:v>
                </c:pt>
                <c:pt idx="635">
                  <c:v>44793.104155092595</c:v>
                </c:pt>
                <c:pt idx="636">
                  <c:v>44793.104166666664</c:v>
                </c:pt>
                <c:pt idx="637">
                  <c:v>44793.107627314814</c:v>
                </c:pt>
                <c:pt idx="638">
                  <c:v>44793.107638888891</c:v>
                </c:pt>
                <c:pt idx="639">
                  <c:v>44793.11109953704</c:v>
                </c:pt>
                <c:pt idx="640">
                  <c:v>44793.111111111109</c:v>
                </c:pt>
                <c:pt idx="641">
                  <c:v>44793.114571759259</c:v>
                </c:pt>
                <c:pt idx="642">
                  <c:v>44793.114583333336</c:v>
                </c:pt>
                <c:pt idx="643">
                  <c:v>44793.118043981478</c:v>
                </c:pt>
                <c:pt idx="644">
                  <c:v>44793.118055555555</c:v>
                </c:pt>
                <c:pt idx="645">
                  <c:v>44793.121516203704</c:v>
                </c:pt>
                <c:pt idx="646">
                  <c:v>44793.121527777781</c:v>
                </c:pt>
                <c:pt idx="647">
                  <c:v>44793.124988425923</c:v>
                </c:pt>
                <c:pt idx="648">
                  <c:v>44793.125</c:v>
                </c:pt>
                <c:pt idx="649">
                  <c:v>44793.128460648149</c:v>
                </c:pt>
                <c:pt idx="650">
                  <c:v>44793.128472222219</c:v>
                </c:pt>
                <c:pt idx="651">
                  <c:v>44793.131932870368</c:v>
                </c:pt>
                <c:pt idx="652">
                  <c:v>44793.131944444445</c:v>
                </c:pt>
                <c:pt idx="653">
                  <c:v>44793.135405092595</c:v>
                </c:pt>
                <c:pt idx="654">
                  <c:v>44793.135416666664</c:v>
                </c:pt>
                <c:pt idx="655">
                  <c:v>44793.138877314814</c:v>
                </c:pt>
                <c:pt idx="656">
                  <c:v>44793.138888888891</c:v>
                </c:pt>
                <c:pt idx="657">
                  <c:v>44793.14234953704</c:v>
                </c:pt>
                <c:pt idx="658">
                  <c:v>44793.142361111109</c:v>
                </c:pt>
                <c:pt idx="659">
                  <c:v>44793.145821759259</c:v>
                </c:pt>
                <c:pt idx="660">
                  <c:v>44793.145833333336</c:v>
                </c:pt>
                <c:pt idx="661">
                  <c:v>44793.149293981478</c:v>
                </c:pt>
                <c:pt idx="662">
                  <c:v>44793.149305555555</c:v>
                </c:pt>
                <c:pt idx="663">
                  <c:v>44793.152766203704</c:v>
                </c:pt>
                <c:pt idx="664">
                  <c:v>44793.152777777781</c:v>
                </c:pt>
                <c:pt idx="665">
                  <c:v>44793.156238425923</c:v>
                </c:pt>
                <c:pt idx="666">
                  <c:v>44793.15625</c:v>
                </c:pt>
                <c:pt idx="667">
                  <c:v>44793.159710648149</c:v>
                </c:pt>
                <c:pt idx="668">
                  <c:v>44793.159722222219</c:v>
                </c:pt>
                <c:pt idx="669">
                  <c:v>44793.163182870368</c:v>
                </c:pt>
                <c:pt idx="670">
                  <c:v>44793.163194444445</c:v>
                </c:pt>
                <c:pt idx="671">
                  <c:v>44793.166655092595</c:v>
                </c:pt>
                <c:pt idx="672">
                  <c:v>44793.166666666664</c:v>
                </c:pt>
                <c:pt idx="673">
                  <c:v>44793.170127314814</c:v>
                </c:pt>
                <c:pt idx="674">
                  <c:v>44793.170138888891</c:v>
                </c:pt>
                <c:pt idx="675">
                  <c:v>44793.17359953704</c:v>
                </c:pt>
                <c:pt idx="676">
                  <c:v>44793.173611111109</c:v>
                </c:pt>
                <c:pt idx="677">
                  <c:v>44793.177071759259</c:v>
                </c:pt>
                <c:pt idx="678">
                  <c:v>44793.177083333336</c:v>
                </c:pt>
                <c:pt idx="679">
                  <c:v>44793.180543981478</c:v>
                </c:pt>
                <c:pt idx="680">
                  <c:v>44793.180555555555</c:v>
                </c:pt>
                <c:pt idx="681">
                  <c:v>44793.184016203704</c:v>
                </c:pt>
                <c:pt idx="682">
                  <c:v>44793.184027777781</c:v>
                </c:pt>
                <c:pt idx="683">
                  <c:v>44793.187488425923</c:v>
                </c:pt>
                <c:pt idx="684">
                  <c:v>44793.1875</c:v>
                </c:pt>
                <c:pt idx="685">
                  <c:v>44793.190960648149</c:v>
                </c:pt>
                <c:pt idx="686">
                  <c:v>44793.190972222219</c:v>
                </c:pt>
                <c:pt idx="687">
                  <c:v>44793.194432870368</c:v>
                </c:pt>
                <c:pt idx="688">
                  <c:v>44793.194444444445</c:v>
                </c:pt>
                <c:pt idx="689">
                  <c:v>44793.197905092595</c:v>
                </c:pt>
                <c:pt idx="690">
                  <c:v>44793.197916666664</c:v>
                </c:pt>
                <c:pt idx="691">
                  <c:v>44793.201377314814</c:v>
                </c:pt>
                <c:pt idx="692">
                  <c:v>44793.201388888891</c:v>
                </c:pt>
                <c:pt idx="693">
                  <c:v>44793.20484953704</c:v>
                </c:pt>
                <c:pt idx="694">
                  <c:v>44793.204861111109</c:v>
                </c:pt>
                <c:pt idx="695">
                  <c:v>44793.208321759259</c:v>
                </c:pt>
                <c:pt idx="696">
                  <c:v>44793.208333333336</c:v>
                </c:pt>
                <c:pt idx="697">
                  <c:v>44793.211793981478</c:v>
                </c:pt>
                <c:pt idx="698">
                  <c:v>44793.211805555555</c:v>
                </c:pt>
                <c:pt idx="699">
                  <c:v>44793.215266203704</c:v>
                </c:pt>
                <c:pt idx="700">
                  <c:v>44793.215277777781</c:v>
                </c:pt>
                <c:pt idx="701">
                  <c:v>44793.218738425923</c:v>
                </c:pt>
                <c:pt idx="702">
                  <c:v>44793.21875</c:v>
                </c:pt>
                <c:pt idx="703">
                  <c:v>44793.222210648149</c:v>
                </c:pt>
                <c:pt idx="704">
                  <c:v>44793.222222222219</c:v>
                </c:pt>
                <c:pt idx="705">
                  <c:v>44793.225682870368</c:v>
                </c:pt>
                <c:pt idx="706">
                  <c:v>44793.225694444445</c:v>
                </c:pt>
                <c:pt idx="707">
                  <c:v>44793.229155092595</c:v>
                </c:pt>
                <c:pt idx="708">
                  <c:v>44793.229166666664</c:v>
                </c:pt>
                <c:pt idx="709">
                  <c:v>44793.232627314814</c:v>
                </c:pt>
                <c:pt idx="710">
                  <c:v>44793.232638888891</c:v>
                </c:pt>
                <c:pt idx="711">
                  <c:v>44793.23609953704</c:v>
                </c:pt>
                <c:pt idx="712">
                  <c:v>44793.236111111109</c:v>
                </c:pt>
                <c:pt idx="713">
                  <c:v>44793.239571759259</c:v>
                </c:pt>
                <c:pt idx="714">
                  <c:v>44793.239583333336</c:v>
                </c:pt>
                <c:pt idx="715">
                  <c:v>44793.243043981478</c:v>
                </c:pt>
                <c:pt idx="716">
                  <c:v>44793.243055555555</c:v>
                </c:pt>
                <c:pt idx="717">
                  <c:v>44793.246516203704</c:v>
                </c:pt>
                <c:pt idx="718">
                  <c:v>44793.246527777781</c:v>
                </c:pt>
                <c:pt idx="719">
                  <c:v>44793.249988425923</c:v>
                </c:pt>
                <c:pt idx="720">
                  <c:v>44793.25</c:v>
                </c:pt>
                <c:pt idx="721">
                  <c:v>44793.253460648149</c:v>
                </c:pt>
                <c:pt idx="722">
                  <c:v>44793.253472222219</c:v>
                </c:pt>
                <c:pt idx="723">
                  <c:v>44793.256932870368</c:v>
                </c:pt>
                <c:pt idx="724">
                  <c:v>44793.256944444445</c:v>
                </c:pt>
                <c:pt idx="725">
                  <c:v>44793.260405092595</c:v>
                </c:pt>
                <c:pt idx="726">
                  <c:v>44793.260416666664</c:v>
                </c:pt>
                <c:pt idx="727">
                  <c:v>44793.263877314814</c:v>
                </c:pt>
                <c:pt idx="728">
                  <c:v>44793.263888888891</c:v>
                </c:pt>
                <c:pt idx="729">
                  <c:v>44793.26734953704</c:v>
                </c:pt>
                <c:pt idx="730">
                  <c:v>44793.267361111109</c:v>
                </c:pt>
                <c:pt idx="731">
                  <c:v>44793.270821759259</c:v>
                </c:pt>
                <c:pt idx="732">
                  <c:v>44793.270833333336</c:v>
                </c:pt>
                <c:pt idx="733">
                  <c:v>44793.274293981478</c:v>
                </c:pt>
                <c:pt idx="734">
                  <c:v>44793.274305555555</c:v>
                </c:pt>
                <c:pt idx="735">
                  <c:v>44793.277766203704</c:v>
                </c:pt>
                <c:pt idx="736">
                  <c:v>44793.277777777781</c:v>
                </c:pt>
                <c:pt idx="737">
                  <c:v>44793.281238425923</c:v>
                </c:pt>
                <c:pt idx="738">
                  <c:v>44793.28125</c:v>
                </c:pt>
                <c:pt idx="739">
                  <c:v>44793.284710648149</c:v>
                </c:pt>
                <c:pt idx="740">
                  <c:v>44793.284722222219</c:v>
                </c:pt>
                <c:pt idx="741">
                  <c:v>44793.288182870368</c:v>
                </c:pt>
                <c:pt idx="742">
                  <c:v>44793.288194444445</c:v>
                </c:pt>
                <c:pt idx="743">
                  <c:v>44793.291655092595</c:v>
                </c:pt>
                <c:pt idx="744">
                  <c:v>44793.291666666664</c:v>
                </c:pt>
                <c:pt idx="745">
                  <c:v>44793.295127314814</c:v>
                </c:pt>
                <c:pt idx="746">
                  <c:v>44793.295138888891</c:v>
                </c:pt>
                <c:pt idx="747">
                  <c:v>44793.29859953704</c:v>
                </c:pt>
                <c:pt idx="748">
                  <c:v>44793.298611111109</c:v>
                </c:pt>
                <c:pt idx="749">
                  <c:v>44793.302071759259</c:v>
                </c:pt>
                <c:pt idx="750">
                  <c:v>44793.302083333336</c:v>
                </c:pt>
                <c:pt idx="751">
                  <c:v>44793.305543981478</c:v>
                </c:pt>
                <c:pt idx="752">
                  <c:v>44793.305555555555</c:v>
                </c:pt>
                <c:pt idx="753">
                  <c:v>44793.309016203704</c:v>
                </c:pt>
                <c:pt idx="754">
                  <c:v>44793.309027777781</c:v>
                </c:pt>
                <c:pt idx="755">
                  <c:v>44793.312488425923</c:v>
                </c:pt>
                <c:pt idx="756">
                  <c:v>44793.3125</c:v>
                </c:pt>
                <c:pt idx="757">
                  <c:v>44793.315960648149</c:v>
                </c:pt>
                <c:pt idx="758">
                  <c:v>44793.315972222219</c:v>
                </c:pt>
                <c:pt idx="759">
                  <c:v>44793.319432870368</c:v>
                </c:pt>
                <c:pt idx="760">
                  <c:v>44793.319444444445</c:v>
                </c:pt>
                <c:pt idx="761">
                  <c:v>44793.322905092595</c:v>
                </c:pt>
                <c:pt idx="762">
                  <c:v>44793.322916666664</c:v>
                </c:pt>
                <c:pt idx="763">
                  <c:v>44793.326377314814</c:v>
                </c:pt>
                <c:pt idx="764">
                  <c:v>44793.326388888891</c:v>
                </c:pt>
                <c:pt idx="765">
                  <c:v>44793.32984953704</c:v>
                </c:pt>
                <c:pt idx="766">
                  <c:v>44793.329861111109</c:v>
                </c:pt>
                <c:pt idx="767">
                  <c:v>44793.333321759259</c:v>
                </c:pt>
                <c:pt idx="768">
                  <c:v>44793.333333333336</c:v>
                </c:pt>
                <c:pt idx="769">
                  <c:v>44793.336793981478</c:v>
                </c:pt>
                <c:pt idx="770">
                  <c:v>44793.336805555555</c:v>
                </c:pt>
                <c:pt idx="771">
                  <c:v>44793.340266203704</c:v>
                </c:pt>
                <c:pt idx="772">
                  <c:v>44793.340277777781</c:v>
                </c:pt>
                <c:pt idx="773">
                  <c:v>44793.343738425923</c:v>
                </c:pt>
                <c:pt idx="774">
                  <c:v>44793.34375</c:v>
                </c:pt>
                <c:pt idx="775">
                  <c:v>44793.347210648149</c:v>
                </c:pt>
                <c:pt idx="776">
                  <c:v>44793.347222222219</c:v>
                </c:pt>
                <c:pt idx="777">
                  <c:v>44793.350682870368</c:v>
                </c:pt>
                <c:pt idx="778">
                  <c:v>44793.350694444445</c:v>
                </c:pt>
                <c:pt idx="779">
                  <c:v>44793.354155092595</c:v>
                </c:pt>
                <c:pt idx="780">
                  <c:v>44793.354166666664</c:v>
                </c:pt>
                <c:pt idx="781">
                  <c:v>44793.357627314814</c:v>
                </c:pt>
                <c:pt idx="782">
                  <c:v>44793.357638888891</c:v>
                </c:pt>
                <c:pt idx="783">
                  <c:v>44793.36109953704</c:v>
                </c:pt>
                <c:pt idx="784">
                  <c:v>44793.361111111109</c:v>
                </c:pt>
                <c:pt idx="785">
                  <c:v>44793.364571759259</c:v>
                </c:pt>
                <c:pt idx="786">
                  <c:v>44793.364583333336</c:v>
                </c:pt>
                <c:pt idx="787">
                  <c:v>44793.368043981478</c:v>
                </c:pt>
                <c:pt idx="788">
                  <c:v>44793.368055555555</c:v>
                </c:pt>
                <c:pt idx="789">
                  <c:v>44793.371516203704</c:v>
                </c:pt>
                <c:pt idx="790">
                  <c:v>44793.371527777781</c:v>
                </c:pt>
                <c:pt idx="791">
                  <c:v>44793.374988425923</c:v>
                </c:pt>
                <c:pt idx="792">
                  <c:v>44793.375</c:v>
                </c:pt>
                <c:pt idx="793">
                  <c:v>44793.378460648149</c:v>
                </c:pt>
                <c:pt idx="794">
                  <c:v>44793.378472222219</c:v>
                </c:pt>
                <c:pt idx="795">
                  <c:v>44793.381932870368</c:v>
                </c:pt>
                <c:pt idx="796">
                  <c:v>44793.381944444445</c:v>
                </c:pt>
                <c:pt idx="797">
                  <c:v>44793.385405092595</c:v>
                </c:pt>
                <c:pt idx="798">
                  <c:v>44793.385416666664</c:v>
                </c:pt>
                <c:pt idx="799">
                  <c:v>44793.388877314814</c:v>
                </c:pt>
                <c:pt idx="800">
                  <c:v>44793.388888888891</c:v>
                </c:pt>
                <c:pt idx="801">
                  <c:v>44793.39234953704</c:v>
                </c:pt>
                <c:pt idx="802">
                  <c:v>44793.392361111109</c:v>
                </c:pt>
                <c:pt idx="803">
                  <c:v>44793.395821759259</c:v>
                </c:pt>
                <c:pt idx="804">
                  <c:v>44793.395833333336</c:v>
                </c:pt>
                <c:pt idx="805">
                  <c:v>44793.399293981478</c:v>
                </c:pt>
                <c:pt idx="806">
                  <c:v>44793.399305555555</c:v>
                </c:pt>
                <c:pt idx="807">
                  <c:v>44793.402766203704</c:v>
                </c:pt>
                <c:pt idx="808">
                  <c:v>44793.402777777781</c:v>
                </c:pt>
                <c:pt idx="809">
                  <c:v>44793.406238425923</c:v>
                </c:pt>
                <c:pt idx="810">
                  <c:v>44793.40625</c:v>
                </c:pt>
                <c:pt idx="811">
                  <c:v>44793.409710648149</c:v>
                </c:pt>
                <c:pt idx="812">
                  <c:v>44793.409722222219</c:v>
                </c:pt>
                <c:pt idx="813">
                  <c:v>44793.413182870368</c:v>
                </c:pt>
                <c:pt idx="814">
                  <c:v>44793.413194444445</c:v>
                </c:pt>
                <c:pt idx="815">
                  <c:v>44793.416655092595</c:v>
                </c:pt>
                <c:pt idx="816">
                  <c:v>44793.416666666664</c:v>
                </c:pt>
                <c:pt idx="817">
                  <c:v>44793.420127314814</c:v>
                </c:pt>
                <c:pt idx="818">
                  <c:v>44793.420138888891</c:v>
                </c:pt>
                <c:pt idx="819">
                  <c:v>44793.42359953704</c:v>
                </c:pt>
                <c:pt idx="820">
                  <c:v>44793.423611111109</c:v>
                </c:pt>
                <c:pt idx="821">
                  <c:v>44793.427071759259</c:v>
                </c:pt>
                <c:pt idx="822">
                  <c:v>44793.427083333336</c:v>
                </c:pt>
                <c:pt idx="823">
                  <c:v>44793.430543981478</c:v>
                </c:pt>
                <c:pt idx="824">
                  <c:v>44793.430555555555</c:v>
                </c:pt>
                <c:pt idx="825">
                  <c:v>44793.434016203704</c:v>
                </c:pt>
                <c:pt idx="826">
                  <c:v>44793.434027777781</c:v>
                </c:pt>
                <c:pt idx="827">
                  <c:v>44793.437488425923</c:v>
                </c:pt>
                <c:pt idx="828">
                  <c:v>44793.4375</c:v>
                </c:pt>
                <c:pt idx="829">
                  <c:v>44793.440960648149</c:v>
                </c:pt>
                <c:pt idx="830">
                  <c:v>44793.440972222219</c:v>
                </c:pt>
                <c:pt idx="831">
                  <c:v>44793.444432870368</c:v>
                </c:pt>
                <c:pt idx="832">
                  <c:v>44793.444444444445</c:v>
                </c:pt>
                <c:pt idx="833">
                  <c:v>44793.447905092595</c:v>
                </c:pt>
                <c:pt idx="834">
                  <c:v>44793.447916666664</c:v>
                </c:pt>
                <c:pt idx="835">
                  <c:v>44793.451377314814</c:v>
                </c:pt>
                <c:pt idx="836">
                  <c:v>44793.451388888891</c:v>
                </c:pt>
                <c:pt idx="837">
                  <c:v>44793.45484953704</c:v>
                </c:pt>
                <c:pt idx="838">
                  <c:v>44793.454861111109</c:v>
                </c:pt>
                <c:pt idx="839">
                  <c:v>44793.458321759259</c:v>
                </c:pt>
                <c:pt idx="840">
                  <c:v>44793.458333333336</c:v>
                </c:pt>
                <c:pt idx="841">
                  <c:v>44793.461793981478</c:v>
                </c:pt>
                <c:pt idx="842">
                  <c:v>44793.461805555555</c:v>
                </c:pt>
                <c:pt idx="843">
                  <c:v>44793.465266203704</c:v>
                </c:pt>
                <c:pt idx="844">
                  <c:v>44793.465277777781</c:v>
                </c:pt>
                <c:pt idx="845">
                  <c:v>44793.468738425923</c:v>
                </c:pt>
                <c:pt idx="846">
                  <c:v>44793.46875</c:v>
                </c:pt>
                <c:pt idx="847">
                  <c:v>44793.472210648149</c:v>
                </c:pt>
                <c:pt idx="848">
                  <c:v>44793.472222222219</c:v>
                </c:pt>
                <c:pt idx="849">
                  <c:v>44793.475682870368</c:v>
                </c:pt>
                <c:pt idx="850">
                  <c:v>44793.475694444445</c:v>
                </c:pt>
                <c:pt idx="851">
                  <c:v>44793.479155092595</c:v>
                </c:pt>
                <c:pt idx="852">
                  <c:v>44793.479166666664</c:v>
                </c:pt>
                <c:pt idx="853">
                  <c:v>44793.482627314814</c:v>
                </c:pt>
                <c:pt idx="854">
                  <c:v>44793.482638888891</c:v>
                </c:pt>
                <c:pt idx="855">
                  <c:v>44793.48609953704</c:v>
                </c:pt>
                <c:pt idx="856">
                  <c:v>44793.486111111109</c:v>
                </c:pt>
                <c:pt idx="857">
                  <c:v>44793.489571759259</c:v>
                </c:pt>
                <c:pt idx="858">
                  <c:v>44793.489583333336</c:v>
                </c:pt>
                <c:pt idx="859">
                  <c:v>44793.493043981478</c:v>
                </c:pt>
                <c:pt idx="860">
                  <c:v>44793.493055555555</c:v>
                </c:pt>
                <c:pt idx="861">
                  <c:v>44793.496516203704</c:v>
                </c:pt>
                <c:pt idx="862">
                  <c:v>44793.496527777781</c:v>
                </c:pt>
                <c:pt idx="863">
                  <c:v>44793.499988425923</c:v>
                </c:pt>
                <c:pt idx="864">
                  <c:v>44793.5</c:v>
                </c:pt>
                <c:pt idx="865">
                  <c:v>44793.503460648149</c:v>
                </c:pt>
                <c:pt idx="866">
                  <c:v>44793.503472222219</c:v>
                </c:pt>
                <c:pt idx="867">
                  <c:v>44793.506932870368</c:v>
                </c:pt>
                <c:pt idx="868">
                  <c:v>44793.506944444445</c:v>
                </c:pt>
                <c:pt idx="869">
                  <c:v>44793.510405092595</c:v>
                </c:pt>
                <c:pt idx="870">
                  <c:v>44793.510416666664</c:v>
                </c:pt>
                <c:pt idx="871">
                  <c:v>44793.513877314814</c:v>
                </c:pt>
                <c:pt idx="872">
                  <c:v>44793.513888888891</c:v>
                </c:pt>
                <c:pt idx="873">
                  <c:v>44793.51734953704</c:v>
                </c:pt>
                <c:pt idx="874">
                  <c:v>44793.517361111109</c:v>
                </c:pt>
                <c:pt idx="875">
                  <c:v>44793.520821759259</c:v>
                </c:pt>
                <c:pt idx="876">
                  <c:v>44793.520833333336</c:v>
                </c:pt>
                <c:pt idx="877">
                  <c:v>44793.524293981478</c:v>
                </c:pt>
                <c:pt idx="878">
                  <c:v>44793.524305555555</c:v>
                </c:pt>
                <c:pt idx="879">
                  <c:v>44793.527766203704</c:v>
                </c:pt>
                <c:pt idx="880">
                  <c:v>44793.527777777781</c:v>
                </c:pt>
                <c:pt idx="881">
                  <c:v>44793.531238425923</c:v>
                </c:pt>
                <c:pt idx="882">
                  <c:v>44793.53125</c:v>
                </c:pt>
                <c:pt idx="883">
                  <c:v>44793.534710648149</c:v>
                </c:pt>
                <c:pt idx="884">
                  <c:v>44793.534722222219</c:v>
                </c:pt>
                <c:pt idx="885">
                  <c:v>44793.538182870368</c:v>
                </c:pt>
                <c:pt idx="886">
                  <c:v>44793.538194444445</c:v>
                </c:pt>
                <c:pt idx="887">
                  <c:v>44793.541655092595</c:v>
                </c:pt>
                <c:pt idx="888">
                  <c:v>44793.541666666664</c:v>
                </c:pt>
                <c:pt idx="889">
                  <c:v>44793.545127314814</c:v>
                </c:pt>
                <c:pt idx="890">
                  <c:v>44793.545138888891</c:v>
                </c:pt>
                <c:pt idx="891">
                  <c:v>44793.54859953704</c:v>
                </c:pt>
                <c:pt idx="892">
                  <c:v>44793.548611111109</c:v>
                </c:pt>
                <c:pt idx="893">
                  <c:v>44793.552071759259</c:v>
                </c:pt>
                <c:pt idx="894">
                  <c:v>44793.552083333336</c:v>
                </c:pt>
                <c:pt idx="895">
                  <c:v>44793.555543981478</c:v>
                </c:pt>
                <c:pt idx="896">
                  <c:v>44793.555555555555</c:v>
                </c:pt>
                <c:pt idx="897">
                  <c:v>44793.559016203704</c:v>
                </c:pt>
                <c:pt idx="898">
                  <c:v>44793.559027777781</c:v>
                </c:pt>
                <c:pt idx="899">
                  <c:v>44793.562488425923</c:v>
                </c:pt>
                <c:pt idx="900">
                  <c:v>44793.5625</c:v>
                </c:pt>
                <c:pt idx="901">
                  <c:v>44793.565960648149</c:v>
                </c:pt>
                <c:pt idx="902">
                  <c:v>44793.565972222219</c:v>
                </c:pt>
                <c:pt idx="903">
                  <c:v>44793.569432870368</c:v>
                </c:pt>
                <c:pt idx="904">
                  <c:v>44793.569444444445</c:v>
                </c:pt>
                <c:pt idx="905">
                  <c:v>44793.572905092595</c:v>
                </c:pt>
                <c:pt idx="906">
                  <c:v>44793.572916666664</c:v>
                </c:pt>
                <c:pt idx="907">
                  <c:v>44793.576377314814</c:v>
                </c:pt>
                <c:pt idx="908">
                  <c:v>44793.576388888891</c:v>
                </c:pt>
                <c:pt idx="909">
                  <c:v>44793.57984953704</c:v>
                </c:pt>
                <c:pt idx="910">
                  <c:v>44793.579861111109</c:v>
                </c:pt>
                <c:pt idx="911">
                  <c:v>44793.583321759259</c:v>
                </c:pt>
                <c:pt idx="912">
                  <c:v>44793.583333333336</c:v>
                </c:pt>
                <c:pt idx="913">
                  <c:v>44793.586793981478</c:v>
                </c:pt>
                <c:pt idx="914">
                  <c:v>44793.586805555555</c:v>
                </c:pt>
                <c:pt idx="915">
                  <c:v>44793.590266203704</c:v>
                </c:pt>
                <c:pt idx="916">
                  <c:v>44793.590277777781</c:v>
                </c:pt>
                <c:pt idx="917">
                  <c:v>44793.593738425923</c:v>
                </c:pt>
                <c:pt idx="918">
                  <c:v>44793.59375</c:v>
                </c:pt>
                <c:pt idx="919">
                  <c:v>44793.597210648149</c:v>
                </c:pt>
                <c:pt idx="920">
                  <c:v>44793.597222222219</c:v>
                </c:pt>
                <c:pt idx="921">
                  <c:v>44793.600682870368</c:v>
                </c:pt>
                <c:pt idx="922">
                  <c:v>44793.600694444445</c:v>
                </c:pt>
                <c:pt idx="923">
                  <c:v>44793.604155092595</c:v>
                </c:pt>
                <c:pt idx="924">
                  <c:v>44793.604166666664</c:v>
                </c:pt>
                <c:pt idx="925">
                  <c:v>44793.607627314814</c:v>
                </c:pt>
                <c:pt idx="926">
                  <c:v>44793.607638888891</c:v>
                </c:pt>
                <c:pt idx="927">
                  <c:v>44793.61109953704</c:v>
                </c:pt>
                <c:pt idx="928">
                  <c:v>44793.611111111109</c:v>
                </c:pt>
                <c:pt idx="929">
                  <c:v>44793.614571759259</c:v>
                </c:pt>
                <c:pt idx="930">
                  <c:v>44793.614583333336</c:v>
                </c:pt>
                <c:pt idx="931">
                  <c:v>44793.618043981478</c:v>
                </c:pt>
                <c:pt idx="932">
                  <c:v>44793.618055555555</c:v>
                </c:pt>
                <c:pt idx="933">
                  <c:v>44793.621516203704</c:v>
                </c:pt>
                <c:pt idx="934">
                  <c:v>44793.621527777781</c:v>
                </c:pt>
                <c:pt idx="935">
                  <c:v>44793.624988425923</c:v>
                </c:pt>
                <c:pt idx="936">
                  <c:v>44793.625</c:v>
                </c:pt>
                <c:pt idx="937">
                  <c:v>44793.628460648149</c:v>
                </c:pt>
                <c:pt idx="938">
                  <c:v>44793.628472222219</c:v>
                </c:pt>
                <c:pt idx="939">
                  <c:v>44793.631932870368</c:v>
                </c:pt>
                <c:pt idx="940">
                  <c:v>44793.631944444445</c:v>
                </c:pt>
                <c:pt idx="941">
                  <c:v>44793.635405092595</c:v>
                </c:pt>
                <c:pt idx="942">
                  <c:v>44793.635416666664</c:v>
                </c:pt>
                <c:pt idx="943">
                  <c:v>44793.638877314814</c:v>
                </c:pt>
                <c:pt idx="944">
                  <c:v>44793.638888888891</c:v>
                </c:pt>
                <c:pt idx="945">
                  <c:v>44793.64234953704</c:v>
                </c:pt>
                <c:pt idx="946">
                  <c:v>44793.642361111109</c:v>
                </c:pt>
                <c:pt idx="947">
                  <c:v>44793.645821759259</c:v>
                </c:pt>
                <c:pt idx="948">
                  <c:v>44793.645833333336</c:v>
                </c:pt>
                <c:pt idx="949">
                  <c:v>44793.649293981478</c:v>
                </c:pt>
                <c:pt idx="950">
                  <c:v>44793.649305555555</c:v>
                </c:pt>
                <c:pt idx="951">
                  <c:v>44793.652766203704</c:v>
                </c:pt>
                <c:pt idx="952">
                  <c:v>44793.652777777781</c:v>
                </c:pt>
                <c:pt idx="953">
                  <c:v>44793.656238425923</c:v>
                </c:pt>
                <c:pt idx="954">
                  <c:v>44793.65625</c:v>
                </c:pt>
                <c:pt idx="955">
                  <c:v>44793.659710648149</c:v>
                </c:pt>
                <c:pt idx="956">
                  <c:v>44793.659722222219</c:v>
                </c:pt>
                <c:pt idx="957">
                  <c:v>44793.663182870368</c:v>
                </c:pt>
                <c:pt idx="958">
                  <c:v>44793.663194444445</c:v>
                </c:pt>
                <c:pt idx="959">
                  <c:v>44793.666655092595</c:v>
                </c:pt>
                <c:pt idx="960">
                  <c:v>44793.666666666664</c:v>
                </c:pt>
                <c:pt idx="961">
                  <c:v>44793.670127314814</c:v>
                </c:pt>
                <c:pt idx="962">
                  <c:v>44793.670138888891</c:v>
                </c:pt>
                <c:pt idx="963">
                  <c:v>44793.67359953704</c:v>
                </c:pt>
                <c:pt idx="964">
                  <c:v>44793.673611111109</c:v>
                </c:pt>
                <c:pt idx="965">
                  <c:v>44793.677071759259</c:v>
                </c:pt>
                <c:pt idx="966">
                  <c:v>44793.677083333336</c:v>
                </c:pt>
                <c:pt idx="967">
                  <c:v>44793.680543981478</c:v>
                </c:pt>
                <c:pt idx="968">
                  <c:v>44793.680555555555</c:v>
                </c:pt>
                <c:pt idx="969">
                  <c:v>44793.684016203704</c:v>
                </c:pt>
                <c:pt idx="970">
                  <c:v>44793.684027777781</c:v>
                </c:pt>
                <c:pt idx="971">
                  <c:v>44793.687488425923</c:v>
                </c:pt>
                <c:pt idx="972">
                  <c:v>44793.6875</c:v>
                </c:pt>
                <c:pt idx="973">
                  <c:v>44793.690960648149</c:v>
                </c:pt>
                <c:pt idx="974">
                  <c:v>44793.690972222219</c:v>
                </c:pt>
                <c:pt idx="975">
                  <c:v>44793.694432870368</c:v>
                </c:pt>
                <c:pt idx="976">
                  <c:v>44793.694444444445</c:v>
                </c:pt>
                <c:pt idx="977">
                  <c:v>44793.697905092595</c:v>
                </c:pt>
                <c:pt idx="978">
                  <c:v>44793.697916666664</c:v>
                </c:pt>
                <c:pt idx="979">
                  <c:v>44793.701377314814</c:v>
                </c:pt>
                <c:pt idx="980">
                  <c:v>44793.701388888891</c:v>
                </c:pt>
                <c:pt idx="981">
                  <c:v>44793.70484953704</c:v>
                </c:pt>
                <c:pt idx="982">
                  <c:v>44793.704861111109</c:v>
                </c:pt>
                <c:pt idx="983">
                  <c:v>44793.708321759259</c:v>
                </c:pt>
                <c:pt idx="984">
                  <c:v>44793.708333333336</c:v>
                </c:pt>
                <c:pt idx="985">
                  <c:v>44793.711793981478</c:v>
                </c:pt>
                <c:pt idx="986">
                  <c:v>44793.711805555555</c:v>
                </c:pt>
                <c:pt idx="987">
                  <c:v>44793.715266203704</c:v>
                </c:pt>
                <c:pt idx="988">
                  <c:v>44793.715277777781</c:v>
                </c:pt>
                <c:pt idx="989">
                  <c:v>44793.718738425923</c:v>
                </c:pt>
                <c:pt idx="990">
                  <c:v>44793.71875</c:v>
                </c:pt>
                <c:pt idx="991">
                  <c:v>44793.722210648149</c:v>
                </c:pt>
                <c:pt idx="992">
                  <c:v>44793.722222222219</c:v>
                </c:pt>
                <c:pt idx="993">
                  <c:v>44793.725682870368</c:v>
                </c:pt>
                <c:pt idx="994">
                  <c:v>44793.725694444445</c:v>
                </c:pt>
                <c:pt idx="995">
                  <c:v>44793.729155092595</c:v>
                </c:pt>
                <c:pt idx="996">
                  <c:v>44793.729166666664</c:v>
                </c:pt>
                <c:pt idx="997">
                  <c:v>44793.732627314814</c:v>
                </c:pt>
                <c:pt idx="998">
                  <c:v>44793.732638888891</c:v>
                </c:pt>
                <c:pt idx="999">
                  <c:v>44793.73609953704</c:v>
                </c:pt>
                <c:pt idx="1000">
                  <c:v>44793.736111111109</c:v>
                </c:pt>
                <c:pt idx="1001">
                  <c:v>44793.739571759259</c:v>
                </c:pt>
                <c:pt idx="1002">
                  <c:v>44793.739583333336</c:v>
                </c:pt>
                <c:pt idx="1003">
                  <c:v>44793.743043981478</c:v>
                </c:pt>
                <c:pt idx="1004">
                  <c:v>44793.743055555555</c:v>
                </c:pt>
                <c:pt idx="1005">
                  <c:v>44793.746516203704</c:v>
                </c:pt>
                <c:pt idx="1006">
                  <c:v>44793.746527777781</c:v>
                </c:pt>
                <c:pt idx="1007">
                  <c:v>44793.749988425923</c:v>
                </c:pt>
                <c:pt idx="1008">
                  <c:v>44793.75</c:v>
                </c:pt>
                <c:pt idx="1009">
                  <c:v>44793.753460648149</c:v>
                </c:pt>
                <c:pt idx="1010">
                  <c:v>44793.753472222219</c:v>
                </c:pt>
                <c:pt idx="1011">
                  <c:v>44793.756932870368</c:v>
                </c:pt>
                <c:pt idx="1012">
                  <c:v>44793.756944444445</c:v>
                </c:pt>
                <c:pt idx="1013">
                  <c:v>44793.760405092595</c:v>
                </c:pt>
                <c:pt idx="1014">
                  <c:v>44793.760416666664</c:v>
                </c:pt>
                <c:pt idx="1015">
                  <c:v>44793.763877314814</c:v>
                </c:pt>
                <c:pt idx="1016">
                  <c:v>44793.763888888891</c:v>
                </c:pt>
                <c:pt idx="1017">
                  <c:v>44793.76734953704</c:v>
                </c:pt>
                <c:pt idx="1018">
                  <c:v>44793.767361111109</c:v>
                </c:pt>
                <c:pt idx="1019">
                  <c:v>44793.770821759259</c:v>
                </c:pt>
                <c:pt idx="1020">
                  <c:v>44793.770833333336</c:v>
                </c:pt>
                <c:pt idx="1021">
                  <c:v>44793.774293981478</c:v>
                </c:pt>
                <c:pt idx="1022">
                  <c:v>44793.774305555555</c:v>
                </c:pt>
                <c:pt idx="1023">
                  <c:v>44793.777766203704</c:v>
                </c:pt>
                <c:pt idx="1024">
                  <c:v>44793.777777777781</c:v>
                </c:pt>
                <c:pt idx="1025">
                  <c:v>44793.781238425923</c:v>
                </c:pt>
                <c:pt idx="1026">
                  <c:v>44793.78125</c:v>
                </c:pt>
                <c:pt idx="1027">
                  <c:v>44793.784710648149</c:v>
                </c:pt>
                <c:pt idx="1028">
                  <c:v>44793.784722222219</c:v>
                </c:pt>
                <c:pt idx="1029">
                  <c:v>44793.788182870368</c:v>
                </c:pt>
                <c:pt idx="1030">
                  <c:v>44793.788194444445</c:v>
                </c:pt>
                <c:pt idx="1031">
                  <c:v>44793.791655092595</c:v>
                </c:pt>
                <c:pt idx="1032">
                  <c:v>44793.791666666664</c:v>
                </c:pt>
                <c:pt idx="1033">
                  <c:v>44793.795127314814</c:v>
                </c:pt>
                <c:pt idx="1034">
                  <c:v>44793.795138888891</c:v>
                </c:pt>
                <c:pt idx="1035">
                  <c:v>44793.79859953704</c:v>
                </c:pt>
                <c:pt idx="1036">
                  <c:v>44793.798611111109</c:v>
                </c:pt>
                <c:pt idx="1037">
                  <c:v>44793.802071759259</c:v>
                </c:pt>
                <c:pt idx="1038">
                  <c:v>44793.802083333336</c:v>
                </c:pt>
                <c:pt idx="1039">
                  <c:v>44793.805543981478</c:v>
                </c:pt>
                <c:pt idx="1040">
                  <c:v>44793.805555555555</c:v>
                </c:pt>
                <c:pt idx="1041">
                  <c:v>44793.809016203704</c:v>
                </c:pt>
                <c:pt idx="1042">
                  <c:v>44793.809027777781</c:v>
                </c:pt>
                <c:pt idx="1043">
                  <c:v>44793.812488425923</c:v>
                </c:pt>
                <c:pt idx="1044">
                  <c:v>44793.8125</c:v>
                </c:pt>
                <c:pt idx="1045">
                  <c:v>44793.815960648149</c:v>
                </c:pt>
                <c:pt idx="1046">
                  <c:v>44793.815972222219</c:v>
                </c:pt>
                <c:pt idx="1047">
                  <c:v>44793.819432870368</c:v>
                </c:pt>
                <c:pt idx="1048">
                  <c:v>44793.819444444445</c:v>
                </c:pt>
                <c:pt idx="1049">
                  <c:v>44793.822905092595</c:v>
                </c:pt>
                <c:pt idx="1050">
                  <c:v>44793.822916666664</c:v>
                </c:pt>
                <c:pt idx="1051">
                  <c:v>44793.826377314814</c:v>
                </c:pt>
                <c:pt idx="1052">
                  <c:v>44793.826388888891</c:v>
                </c:pt>
                <c:pt idx="1053">
                  <c:v>44793.82984953704</c:v>
                </c:pt>
                <c:pt idx="1054">
                  <c:v>44793.829861111109</c:v>
                </c:pt>
                <c:pt idx="1055">
                  <c:v>44793.833321759259</c:v>
                </c:pt>
                <c:pt idx="1056">
                  <c:v>44793.833333333336</c:v>
                </c:pt>
                <c:pt idx="1057">
                  <c:v>44793.836793981478</c:v>
                </c:pt>
                <c:pt idx="1058">
                  <c:v>44793.836805555555</c:v>
                </c:pt>
                <c:pt idx="1059">
                  <c:v>44793.840266203704</c:v>
                </c:pt>
                <c:pt idx="1060">
                  <c:v>44793.840277777781</c:v>
                </c:pt>
                <c:pt idx="1061">
                  <c:v>44793.843738425923</c:v>
                </c:pt>
                <c:pt idx="1062">
                  <c:v>44793.84375</c:v>
                </c:pt>
                <c:pt idx="1063">
                  <c:v>44793.847210648149</c:v>
                </c:pt>
                <c:pt idx="1064">
                  <c:v>44793.847222222219</c:v>
                </c:pt>
                <c:pt idx="1065">
                  <c:v>44793.850682870368</c:v>
                </c:pt>
                <c:pt idx="1066">
                  <c:v>44793.850694444445</c:v>
                </c:pt>
                <c:pt idx="1067">
                  <c:v>44793.854155092595</c:v>
                </c:pt>
                <c:pt idx="1068">
                  <c:v>44793.854166666664</c:v>
                </c:pt>
                <c:pt idx="1069">
                  <c:v>44793.857627314814</c:v>
                </c:pt>
                <c:pt idx="1070">
                  <c:v>44793.857638888891</c:v>
                </c:pt>
                <c:pt idx="1071">
                  <c:v>44793.86109953704</c:v>
                </c:pt>
                <c:pt idx="1072">
                  <c:v>44793.861111111109</c:v>
                </c:pt>
                <c:pt idx="1073">
                  <c:v>44793.864571759259</c:v>
                </c:pt>
                <c:pt idx="1074">
                  <c:v>44793.864583333336</c:v>
                </c:pt>
                <c:pt idx="1075">
                  <c:v>44793.868043981478</c:v>
                </c:pt>
                <c:pt idx="1076">
                  <c:v>44793.868055555555</c:v>
                </c:pt>
                <c:pt idx="1077">
                  <c:v>44793.871516203704</c:v>
                </c:pt>
                <c:pt idx="1078">
                  <c:v>44793.871527777781</c:v>
                </c:pt>
                <c:pt idx="1079">
                  <c:v>44793.874988425923</c:v>
                </c:pt>
                <c:pt idx="1080">
                  <c:v>44793.875</c:v>
                </c:pt>
                <c:pt idx="1081">
                  <c:v>44793.878460648149</c:v>
                </c:pt>
                <c:pt idx="1082">
                  <c:v>44793.878472222219</c:v>
                </c:pt>
                <c:pt idx="1083">
                  <c:v>44793.881932870368</c:v>
                </c:pt>
                <c:pt idx="1084">
                  <c:v>44793.881944444445</c:v>
                </c:pt>
                <c:pt idx="1085">
                  <c:v>44793.885405092595</c:v>
                </c:pt>
                <c:pt idx="1086">
                  <c:v>44793.885416666664</c:v>
                </c:pt>
                <c:pt idx="1087">
                  <c:v>44793.888877314814</c:v>
                </c:pt>
                <c:pt idx="1088">
                  <c:v>44793.888888888891</c:v>
                </c:pt>
                <c:pt idx="1089">
                  <c:v>44793.89234953704</c:v>
                </c:pt>
                <c:pt idx="1090">
                  <c:v>44793.892361111109</c:v>
                </c:pt>
                <c:pt idx="1091">
                  <c:v>44793.895821759259</c:v>
                </c:pt>
                <c:pt idx="1092">
                  <c:v>44793.895833333336</c:v>
                </c:pt>
                <c:pt idx="1093">
                  <c:v>44793.899293981478</c:v>
                </c:pt>
                <c:pt idx="1094">
                  <c:v>44793.899305555555</c:v>
                </c:pt>
                <c:pt idx="1095">
                  <c:v>44793.902766203704</c:v>
                </c:pt>
                <c:pt idx="1096">
                  <c:v>44793.902777777781</c:v>
                </c:pt>
                <c:pt idx="1097">
                  <c:v>44793.906238425923</c:v>
                </c:pt>
                <c:pt idx="1098">
                  <c:v>44793.90625</c:v>
                </c:pt>
                <c:pt idx="1099">
                  <c:v>44793.909710648149</c:v>
                </c:pt>
                <c:pt idx="1100">
                  <c:v>44793.909722222219</c:v>
                </c:pt>
                <c:pt idx="1101">
                  <c:v>44793.913182870368</c:v>
                </c:pt>
                <c:pt idx="1102">
                  <c:v>44793.913194444445</c:v>
                </c:pt>
                <c:pt idx="1103">
                  <c:v>44793.916655092595</c:v>
                </c:pt>
                <c:pt idx="1104">
                  <c:v>44793.916666666664</c:v>
                </c:pt>
                <c:pt idx="1105">
                  <c:v>44793.920127314814</c:v>
                </c:pt>
                <c:pt idx="1106">
                  <c:v>44793.920138888891</c:v>
                </c:pt>
                <c:pt idx="1107">
                  <c:v>44793.92359953704</c:v>
                </c:pt>
                <c:pt idx="1108">
                  <c:v>44793.923611111109</c:v>
                </c:pt>
                <c:pt idx="1109">
                  <c:v>44793.927071759259</c:v>
                </c:pt>
                <c:pt idx="1110">
                  <c:v>44793.927083333336</c:v>
                </c:pt>
                <c:pt idx="1111">
                  <c:v>44793.930543981478</c:v>
                </c:pt>
                <c:pt idx="1112">
                  <c:v>44793.930555555555</c:v>
                </c:pt>
                <c:pt idx="1113">
                  <c:v>44793.934016203704</c:v>
                </c:pt>
                <c:pt idx="1114">
                  <c:v>44793.934027777781</c:v>
                </c:pt>
                <c:pt idx="1115">
                  <c:v>44793.937488425923</c:v>
                </c:pt>
                <c:pt idx="1116">
                  <c:v>44793.9375</c:v>
                </c:pt>
                <c:pt idx="1117">
                  <c:v>44793.940960648149</c:v>
                </c:pt>
                <c:pt idx="1118">
                  <c:v>44793.940972222219</c:v>
                </c:pt>
                <c:pt idx="1119">
                  <c:v>44793.944432870368</c:v>
                </c:pt>
                <c:pt idx="1120">
                  <c:v>44793.944444444445</c:v>
                </c:pt>
                <c:pt idx="1121">
                  <c:v>44793.947905092595</c:v>
                </c:pt>
                <c:pt idx="1122">
                  <c:v>44793.947916666664</c:v>
                </c:pt>
                <c:pt idx="1123">
                  <c:v>44793.951377314814</c:v>
                </c:pt>
                <c:pt idx="1124">
                  <c:v>44793.951388888891</c:v>
                </c:pt>
                <c:pt idx="1125">
                  <c:v>44793.95484953704</c:v>
                </c:pt>
                <c:pt idx="1126">
                  <c:v>44793.954861111109</c:v>
                </c:pt>
                <c:pt idx="1127">
                  <c:v>44793.958321759259</c:v>
                </c:pt>
                <c:pt idx="1128">
                  <c:v>44793.958333333336</c:v>
                </c:pt>
                <c:pt idx="1129">
                  <c:v>44793.961793981478</c:v>
                </c:pt>
                <c:pt idx="1130">
                  <c:v>44793.961805555555</c:v>
                </c:pt>
                <c:pt idx="1131">
                  <c:v>44793.965266203704</c:v>
                </c:pt>
                <c:pt idx="1132">
                  <c:v>44793.965277777781</c:v>
                </c:pt>
                <c:pt idx="1133">
                  <c:v>44793.968738425923</c:v>
                </c:pt>
                <c:pt idx="1134">
                  <c:v>44793.96875</c:v>
                </c:pt>
                <c:pt idx="1135">
                  <c:v>44793.972210648149</c:v>
                </c:pt>
                <c:pt idx="1136">
                  <c:v>44793.972222222219</c:v>
                </c:pt>
                <c:pt idx="1137">
                  <c:v>44793.975682870368</c:v>
                </c:pt>
                <c:pt idx="1138">
                  <c:v>44793.975694444445</c:v>
                </c:pt>
                <c:pt idx="1139">
                  <c:v>44793.979155092595</c:v>
                </c:pt>
                <c:pt idx="1140">
                  <c:v>44793.979166666664</c:v>
                </c:pt>
                <c:pt idx="1141">
                  <c:v>44793.982627314814</c:v>
                </c:pt>
                <c:pt idx="1142">
                  <c:v>44793.982638888891</c:v>
                </c:pt>
                <c:pt idx="1143">
                  <c:v>44793.98609953704</c:v>
                </c:pt>
                <c:pt idx="1144">
                  <c:v>44793.986111111109</c:v>
                </c:pt>
                <c:pt idx="1145">
                  <c:v>44793.989571759259</c:v>
                </c:pt>
                <c:pt idx="1146">
                  <c:v>44793.989583333336</c:v>
                </c:pt>
                <c:pt idx="1147">
                  <c:v>44793.993043981478</c:v>
                </c:pt>
                <c:pt idx="1148">
                  <c:v>44793.993055555555</c:v>
                </c:pt>
                <c:pt idx="1149">
                  <c:v>44793.996516203704</c:v>
                </c:pt>
                <c:pt idx="1150">
                  <c:v>44793.996527777781</c:v>
                </c:pt>
                <c:pt idx="1151">
                  <c:v>44793.999988425923</c:v>
                </c:pt>
              </c:numCache>
            </c:numRef>
          </c:xVal>
          <c:yVal>
            <c:numRef>
              <c:f>Sheet1!$F$2:$F$1153</c:f>
              <c:numCache>
                <c:formatCode>General</c:formatCode>
                <c:ptCount val="1152"/>
                <c:pt idx="0">
                  <c:v>1</c:v>
                </c:pt>
                <c:pt idx="23">
                  <c:v>1</c:v>
                </c:pt>
                <c:pt idx="24">
                  <c:v>1</c:v>
                </c:pt>
                <c:pt idx="47">
                  <c:v>1</c:v>
                </c:pt>
                <c:pt idx="48">
                  <c:v>0.89</c:v>
                </c:pt>
                <c:pt idx="71">
                  <c:v>0.89</c:v>
                </c:pt>
                <c:pt idx="72">
                  <c:v>0.98</c:v>
                </c:pt>
                <c:pt idx="95">
                  <c:v>0.98</c:v>
                </c:pt>
                <c:pt idx="96">
                  <c:v>1</c:v>
                </c:pt>
                <c:pt idx="119">
                  <c:v>1</c:v>
                </c:pt>
                <c:pt idx="120">
                  <c:v>1.69</c:v>
                </c:pt>
                <c:pt idx="143">
                  <c:v>1.69</c:v>
                </c:pt>
                <c:pt idx="144">
                  <c:v>1.69</c:v>
                </c:pt>
                <c:pt idx="167">
                  <c:v>1.69</c:v>
                </c:pt>
                <c:pt idx="168">
                  <c:v>1.69</c:v>
                </c:pt>
                <c:pt idx="191">
                  <c:v>1.69</c:v>
                </c:pt>
                <c:pt idx="192">
                  <c:v>2.69</c:v>
                </c:pt>
                <c:pt idx="215">
                  <c:v>2.69</c:v>
                </c:pt>
                <c:pt idx="216">
                  <c:v>4.3899999999999997</c:v>
                </c:pt>
                <c:pt idx="239">
                  <c:v>4.3899999999999997</c:v>
                </c:pt>
                <c:pt idx="240">
                  <c:v>6</c:v>
                </c:pt>
                <c:pt idx="263">
                  <c:v>6</c:v>
                </c:pt>
                <c:pt idx="264">
                  <c:v>9.69</c:v>
                </c:pt>
                <c:pt idx="287">
                  <c:v>9.69</c:v>
                </c:pt>
                <c:pt idx="288">
                  <c:v>15.26</c:v>
                </c:pt>
                <c:pt idx="311">
                  <c:v>15.26</c:v>
                </c:pt>
                <c:pt idx="312">
                  <c:v>14.69</c:v>
                </c:pt>
                <c:pt idx="335">
                  <c:v>14.69</c:v>
                </c:pt>
                <c:pt idx="336">
                  <c:v>37.17</c:v>
                </c:pt>
                <c:pt idx="359">
                  <c:v>37.17</c:v>
                </c:pt>
                <c:pt idx="360">
                  <c:v>37.26</c:v>
                </c:pt>
                <c:pt idx="383">
                  <c:v>37.26</c:v>
                </c:pt>
                <c:pt idx="384">
                  <c:v>18</c:v>
                </c:pt>
                <c:pt idx="407">
                  <c:v>18</c:v>
                </c:pt>
                <c:pt idx="408">
                  <c:v>18</c:v>
                </c:pt>
                <c:pt idx="431">
                  <c:v>18</c:v>
                </c:pt>
                <c:pt idx="432">
                  <c:v>12.02</c:v>
                </c:pt>
                <c:pt idx="455">
                  <c:v>12.02</c:v>
                </c:pt>
                <c:pt idx="456">
                  <c:v>10.199999999999999</c:v>
                </c:pt>
                <c:pt idx="479">
                  <c:v>10.199999999999999</c:v>
                </c:pt>
                <c:pt idx="480">
                  <c:v>4.59</c:v>
                </c:pt>
                <c:pt idx="503">
                  <c:v>4.59</c:v>
                </c:pt>
                <c:pt idx="504">
                  <c:v>3</c:v>
                </c:pt>
                <c:pt idx="527">
                  <c:v>3</c:v>
                </c:pt>
                <c:pt idx="528">
                  <c:v>2.71</c:v>
                </c:pt>
                <c:pt idx="551">
                  <c:v>2.71</c:v>
                </c:pt>
                <c:pt idx="552">
                  <c:v>1.1499999999999999</c:v>
                </c:pt>
                <c:pt idx="575">
                  <c:v>1.1499999999999999</c:v>
                </c:pt>
                <c:pt idx="576">
                  <c:v>1.1499999999999999</c:v>
                </c:pt>
                <c:pt idx="599">
                  <c:v>1.1499999999999999</c:v>
                </c:pt>
                <c:pt idx="600">
                  <c:v>1</c:v>
                </c:pt>
                <c:pt idx="623">
                  <c:v>1</c:v>
                </c:pt>
                <c:pt idx="624">
                  <c:v>1</c:v>
                </c:pt>
                <c:pt idx="647">
                  <c:v>1</c:v>
                </c:pt>
                <c:pt idx="648">
                  <c:v>0.98</c:v>
                </c:pt>
                <c:pt idx="671">
                  <c:v>0.98</c:v>
                </c:pt>
                <c:pt idx="672">
                  <c:v>1</c:v>
                </c:pt>
                <c:pt idx="695">
                  <c:v>1</c:v>
                </c:pt>
                <c:pt idx="696">
                  <c:v>1.69</c:v>
                </c:pt>
                <c:pt idx="719">
                  <c:v>1.69</c:v>
                </c:pt>
                <c:pt idx="720">
                  <c:v>1.69</c:v>
                </c:pt>
                <c:pt idx="743">
                  <c:v>1.69</c:v>
                </c:pt>
                <c:pt idx="744">
                  <c:v>1.69</c:v>
                </c:pt>
                <c:pt idx="767">
                  <c:v>1.69</c:v>
                </c:pt>
                <c:pt idx="768">
                  <c:v>2.69</c:v>
                </c:pt>
                <c:pt idx="791">
                  <c:v>2.69</c:v>
                </c:pt>
                <c:pt idx="792">
                  <c:v>4.3899999999999997</c:v>
                </c:pt>
                <c:pt idx="815">
                  <c:v>4.3899999999999997</c:v>
                </c:pt>
                <c:pt idx="816">
                  <c:v>5.69</c:v>
                </c:pt>
                <c:pt idx="839">
                  <c:v>5.69</c:v>
                </c:pt>
                <c:pt idx="840">
                  <c:v>9.69</c:v>
                </c:pt>
                <c:pt idx="863">
                  <c:v>9.69</c:v>
                </c:pt>
                <c:pt idx="864">
                  <c:v>11.69</c:v>
                </c:pt>
                <c:pt idx="887">
                  <c:v>11.69</c:v>
                </c:pt>
                <c:pt idx="888">
                  <c:v>14.59</c:v>
                </c:pt>
                <c:pt idx="911">
                  <c:v>14.59</c:v>
                </c:pt>
                <c:pt idx="912">
                  <c:v>15.69</c:v>
                </c:pt>
                <c:pt idx="935">
                  <c:v>15.69</c:v>
                </c:pt>
                <c:pt idx="936">
                  <c:v>25</c:v>
                </c:pt>
                <c:pt idx="959">
                  <c:v>25</c:v>
                </c:pt>
                <c:pt idx="960">
                  <c:v>16.66</c:v>
                </c:pt>
                <c:pt idx="983">
                  <c:v>16.66</c:v>
                </c:pt>
                <c:pt idx="984">
                  <c:v>13.86</c:v>
                </c:pt>
                <c:pt idx="1007">
                  <c:v>13.86</c:v>
                </c:pt>
                <c:pt idx="1008">
                  <c:v>9.69</c:v>
                </c:pt>
                <c:pt idx="1031">
                  <c:v>9.69</c:v>
                </c:pt>
                <c:pt idx="1032">
                  <c:v>7.69</c:v>
                </c:pt>
                <c:pt idx="1055">
                  <c:v>7.69</c:v>
                </c:pt>
                <c:pt idx="1056">
                  <c:v>4.59</c:v>
                </c:pt>
                <c:pt idx="1079">
                  <c:v>4.59</c:v>
                </c:pt>
                <c:pt idx="1080">
                  <c:v>4</c:v>
                </c:pt>
                <c:pt idx="1103">
                  <c:v>4</c:v>
                </c:pt>
                <c:pt idx="1104">
                  <c:v>2.91</c:v>
                </c:pt>
                <c:pt idx="1127">
                  <c:v>2.91</c:v>
                </c:pt>
                <c:pt idx="1128">
                  <c:v>1.1499999999999999</c:v>
                </c:pt>
                <c:pt idx="1151">
                  <c:v>1.1499999999999999</c:v>
                </c:pt>
              </c:numCache>
            </c:numRef>
          </c:yVal>
          <c:smooth val="0"/>
          <c:extLst>
            <c:ext xmlns:c16="http://schemas.microsoft.com/office/drawing/2014/chart" uri="{C3380CC4-5D6E-409C-BE32-E72D297353CC}">
              <c16:uniqueId val="{00000004-C8FA-8246-B14E-B37C054DBB98}"/>
            </c:ext>
          </c:extLst>
        </c:ser>
        <c:dLbls>
          <c:showLegendKey val="0"/>
          <c:showVal val="0"/>
          <c:showCatName val="0"/>
          <c:showSerName val="0"/>
          <c:showPercent val="0"/>
          <c:showBubbleSize val="0"/>
        </c:dLbls>
        <c:axId val="203419423"/>
        <c:axId val="203127951"/>
      </c:scatterChart>
      <c:valAx>
        <c:axId val="203419423"/>
        <c:scaling>
          <c:orientation val="minMax"/>
          <c:max val="44794"/>
          <c:min val="44792"/>
        </c:scaling>
        <c:delete val="1"/>
        <c:axPos val="b"/>
        <c:majorGridlines>
          <c:spPr>
            <a:ln w="9525" cap="flat" cmpd="sng" algn="ctr">
              <a:solidFill>
                <a:schemeClr val="bg1">
                  <a:lumMod val="85000"/>
                </a:schemeClr>
              </a:solidFill>
              <a:round/>
            </a:ln>
            <a:effectLst/>
          </c:spPr>
        </c:majorGridlines>
        <c:numFmt formatCode="m/d/yy\ h:mm;@" sourceLinked="1"/>
        <c:majorTickMark val="out"/>
        <c:minorTickMark val="none"/>
        <c:tickLblPos val="nextTo"/>
        <c:crossAx val="203127951"/>
        <c:crosses val="autoZero"/>
        <c:crossBetween val="midCat"/>
        <c:majorUnit val="1"/>
      </c:valAx>
      <c:valAx>
        <c:axId val="203127951"/>
        <c:scaling>
          <c:orientation val="minMax"/>
          <c:max val="2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r>
                  <a:rPr lang="en-US">
                    <a:solidFill>
                      <a:srgbClr val="000000"/>
                    </a:solidFill>
                  </a:rPr>
                  <a:t>Price (USD/MWh)</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203419423"/>
        <c:crosses val="autoZero"/>
        <c:crossBetween val="midCat"/>
      </c:valAx>
      <c:spPr>
        <a:noFill/>
        <a:ln>
          <a:noFill/>
        </a:ln>
        <a:effectLst/>
      </c:spPr>
    </c:plotArea>
    <c:legend>
      <c:legendPos val="r"/>
      <c:layout>
        <c:manualLayout>
          <c:xMode val="edge"/>
          <c:yMode val="edge"/>
          <c:x val="0.15083840758907954"/>
          <c:y val="8.0479829596478855E-2"/>
          <c:w val="0.65558248937374741"/>
          <c:h val="0.22056218723947948"/>
        </c:manualLayout>
      </c:layout>
      <c:overlay val="0"/>
      <c:spPr>
        <a:noFill/>
        <a:ln>
          <a:noFill/>
        </a:ln>
        <a:effectLst/>
      </c:spPr>
      <c:txPr>
        <a:bodyPr rot="0" spcFirstLastPara="1" vertOverflow="ellipsis" vert="horz" wrap="square" anchor="ctr" anchorCtr="1"/>
        <a:lstStyle/>
        <a:p>
          <a:pPr>
            <a:defRPr sz="1100" b="0" i="0" u="none" strike="noStrike" kern="1200" baseline="0">
              <a:solidFill>
                <a:srgbClr val="000000"/>
              </a:solidFill>
              <a:latin typeface="+mn-lt"/>
              <a:ea typeface="+mn-ea"/>
              <a:cs typeface="+mn-cs"/>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064033093400191"/>
          <c:y val="6.094837091011486E-2"/>
          <c:w val="0.83815764446161822"/>
          <c:h val="0.75809416080856262"/>
        </c:manualLayout>
      </c:layout>
      <c:scatterChart>
        <c:scatterStyle val="lineMarker"/>
        <c:varyColors val="0"/>
        <c:ser>
          <c:idx val="0"/>
          <c:order val="0"/>
          <c:tx>
            <c:strRef>
              <c:f>Sheet1!$B$1</c:f>
              <c:strCache>
                <c:ptCount val="1"/>
                <c:pt idx="0">
                  <c:v>Regulation Up</c:v>
                </c:pt>
              </c:strCache>
            </c:strRef>
          </c:tx>
          <c:spPr>
            <a:ln w="19050" cap="rnd">
              <a:solidFill>
                <a:schemeClr val="accent2">
                  <a:lumMod val="50000"/>
                  <a:alpha val="75000"/>
                </a:schemeClr>
              </a:solidFill>
              <a:round/>
            </a:ln>
            <a:effectLst/>
          </c:spPr>
          <c:marker>
            <c:symbol val="none"/>
          </c:marker>
          <c:xVal>
            <c:numRef>
              <c:f>Sheet1!$A$2:$A$97</c:f>
              <c:numCache>
                <c:formatCode>m/d/yy\ h:mm;@</c:formatCode>
                <c:ptCount val="9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Sheet1!$B$2:$B$97</c:f>
              <c:numCache>
                <c:formatCode>General</c:formatCode>
                <c:ptCount val="96"/>
                <c:pt idx="0">
                  <c:v>1.1450381679389301</c:v>
                </c:pt>
                <c:pt idx="1">
                  <c:v>1.1450381679389301</c:v>
                </c:pt>
                <c:pt idx="2">
                  <c:v>7.1321160042964502</c:v>
                </c:pt>
                <c:pt idx="3">
                  <c:v>7.1321160042964502</c:v>
                </c:pt>
                <c:pt idx="4">
                  <c:v>17.239274502964701</c:v>
                </c:pt>
                <c:pt idx="5">
                  <c:v>17.239274502964701</c:v>
                </c:pt>
                <c:pt idx="6">
                  <c:v>12.301969084728301</c:v>
                </c:pt>
                <c:pt idx="7">
                  <c:v>12.301969084728301</c:v>
                </c:pt>
                <c:pt idx="8">
                  <c:v>33.481382017249302</c:v>
                </c:pt>
                <c:pt idx="9">
                  <c:v>33.481382017249302</c:v>
                </c:pt>
                <c:pt idx="10">
                  <c:v>15.4446177847113</c:v>
                </c:pt>
                <c:pt idx="11">
                  <c:v>15.4446177847113</c:v>
                </c:pt>
                <c:pt idx="12">
                  <c:v>18.276535706533501</c:v>
                </c:pt>
                <c:pt idx="13">
                  <c:v>18.276535706533501</c:v>
                </c:pt>
                <c:pt idx="14">
                  <c:v>0.95122598249137003</c:v>
                </c:pt>
                <c:pt idx="15">
                  <c:v>0.95122598249137003</c:v>
                </c:pt>
                <c:pt idx="16">
                  <c:v>13.1833389606801</c:v>
                </c:pt>
                <c:pt idx="17">
                  <c:v>13.1833389606801</c:v>
                </c:pt>
                <c:pt idx="18">
                  <c:v>12.050457581004199</c:v>
                </c:pt>
                <c:pt idx="19">
                  <c:v>12.050457581004199</c:v>
                </c:pt>
                <c:pt idx="20">
                  <c:v>24.8200179982001</c:v>
                </c:pt>
                <c:pt idx="21">
                  <c:v>24.8200179982001</c:v>
                </c:pt>
                <c:pt idx="22">
                  <c:v>27.099916504313899</c:v>
                </c:pt>
                <c:pt idx="23">
                  <c:v>27.099916504313899</c:v>
                </c:pt>
                <c:pt idx="24">
                  <c:v>10.9888411486507</c:v>
                </c:pt>
                <c:pt idx="25">
                  <c:v>10.9888411486507</c:v>
                </c:pt>
                <c:pt idx="26">
                  <c:v>11.612925570602201</c:v>
                </c:pt>
                <c:pt idx="27">
                  <c:v>11.612925570602201</c:v>
                </c:pt>
                <c:pt idx="28">
                  <c:v>9.9729431043024199</c:v>
                </c:pt>
                <c:pt idx="29">
                  <c:v>9.9729431043024199</c:v>
                </c:pt>
                <c:pt idx="30">
                  <c:v>18.191698365589499</c:v>
                </c:pt>
                <c:pt idx="31">
                  <c:v>18.191698365589499</c:v>
                </c:pt>
                <c:pt idx="32">
                  <c:v>15.5604299188418</c:v>
                </c:pt>
                <c:pt idx="33">
                  <c:v>15.5604299188418</c:v>
                </c:pt>
                <c:pt idx="34">
                  <c:v>30.343861682604</c:v>
                </c:pt>
                <c:pt idx="35">
                  <c:v>30.343861682604</c:v>
                </c:pt>
                <c:pt idx="36">
                  <c:v>17.979541120036899</c:v>
                </c:pt>
                <c:pt idx="37">
                  <c:v>17.979541120036899</c:v>
                </c:pt>
                <c:pt idx="38">
                  <c:v>17.125158196229901</c:v>
                </c:pt>
                <c:pt idx="39">
                  <c:v>17.125158196229901</c:v>
                </c:pt>
                <c:pt idx="40">
                  <c:v>4.8473486877343301</c:v>
                </c:pt>
                <c:pt idx="41">
                  <c:v>4.8473486877343301</c:v>
                </c:pt>
                <c:pt idx="42">
                  <c:v>4.81351161154116</c:v>
                </c:pt>
                <c:pt idx="43">
                  <c:v>4.81351161154116</c:v>
                </c:pt>
                <c:pt idx="44">
                  <c:v>18.157503714710199</c:v>
                </c:pt>
                <c:pt idx="45">
                  <c:v>18.157503714710199</c:v>
                </c:pt>
                <c:pt idx="46">
                  <c:v>26.220064192247499</c:v>
                </c:pt>
                <c:pt idx="47">
                  <c:v>26.220064192247499</c:v>
                </c:pt>
                <c:pt idx="48">
                  <c:v>20.7527975584944</c:v>
                </c:pt>
                <c:pt idx="49">
                  <c:v>20.7527975584944</c:v>
                </c:pt>
                <c:pt idx="50">
                  <c:v>0.12820512820512001</c:v>
                </c:pt>
                <c:pt idx="51">
                  <c:v>0.12820512820512001</c:v>
                </c:pt>
                <c:pt idx="52">
                  <c:v>0.27923211169284001</c:v>
                </c:pt>
                <c:pt idx="53">
                  <c:v>0.27923211169284001</c:v>
                </c:pt>
                <c:pt idx="54">
                  <c:v>3.64616767235845</c:v>
                </c:pt>
                <c:pt idx="55">
                  <c:v>3.64616767235845</c:v>
                </c:pt>
                <c:pt idx="56">
                  <c:v>10.598697135766701</c:v>
                </c:pt>
                <c:pt idx="57">
                  <c:v>10.598697135766701</c:v>
                </c:pt>
                <c:pt idx="58">
                  <c:v>22.349134570403798</c:v>
                </c:pt>
                <c:pt idx="59">
                  <c:v>22.349134570403798</c:v>
                </c:pt>
                <c:pt idx="60">
                  <c:v>43.340014083744101</c:v>
                </c:pt>
                <c:pt idx="61">
                  <c:v>43.340014083744101</c:v>
                </c:pt>
                <c:pt idx="62">
                  <c:v>17.4099355328024</c:v>
                </c:pt>
                <c:pt idx="63">
                  <c:v>17.4099355328024</c:v>
                </c:pt>
                <c:pt idx="64">
                  <c:v>17.548438603494301</c:v>
                </c:pt>
                <c:pt idx="65">
                  <c:v>17.548438603494301</c:v>
                </c:pt>
                <c:pt idx="66">
                  <c:v>30.687817634578298</c:v>
                </c:pt>
                <c:pt idx="67">
                  <c:v>30.687817634578298</c:v>
                </c:pt>
                <c:pt idx="68">
                  <c:v>17.433922632592299</c:v>
                </c:pt>
                <c:pt idx="69">
                  <c:v>17.433922632592299</c:v>
                </c:pt>
                <c:pt idx="70">
                  <c:v>16.8166996460522</c:v>
                </c:pt>
                <c:pt idx="71">
                  <c:v>16.8166996460522</c:v>
                </c:pt>
                <c:pt idx="72">
                  <c:v>7.7056063225487703</c:v>
                </c:pt>
                <c:pt idx="73">
                  <c:v>7.7056063225487703</c:v>
                </c:pt>
                <c:pt idx="74">
                  <c:v>2.29073670369216</c:v>
                </c:pt>
                <c:pt idx="75">
                  <c:v>2.29073670369216</c:v>
                </c:pt>
                <c:pt idx="76">
                  <c:v>4.9353431785140396</c:v>
                </c:pt>
                <c:pt idx="77">
                  <c:v>4.9353431785140396</c:v>
                </c:pt>
                <c:pt idx="78">
                  <c:v>31.954541656221199</c:v>
                </c:pt>
                <c:pt idx="79">
                  <c:v>31.954541656221199</c:v>
                </c:pt>
                <c:pt idx="80">
                  <c:v>39.177697904795302</c:v>
                </c:pt>
                <c:pt idx="81">
                  <c:v>39.177697904795302</c:v>
                </c:pt>
                <c:pt idx="82">
                  <c:v>40.584885628800301</c:v>
                </c:pt>
                <c:pt idx="83">
                  <c:v>40.584885628800301</c:v>
                </c:pt>
                <c:pt idx="84">
                  <c:v>27.456366237482101</c:v>
                </c:pt>
                <c:pt idx="85">
                  <c:v>27.456366237482101</c:v>
                </c:pt>
                <c:pt idx="86">
                  <c:v>23.892947184691899</c:v>
                </c:pt>
                <c:pt idx="87">
                  <c:v>23.892947184691899</c:v>
                </c:pt>
                <c:pt idx="88">
                  <c:v>1.98584797991325</c:v>
                </c:pt>
                <c:pt idx="89">
                  <c:v>1.98584797991325</c:v>
                </c:pt>
                <c:pt idx="90">
                  <c:v>26.261682242990599</c:v>
                </c:pt>
                <c:pt idx="91">
                  <c:v>26.261682242990599</c:v>
                </c:pt>
                <c:pt idx="92">
                  <c:v>21.5227373722411</c:v>
                </c:pt>
                <c:pt idx="93">
                  <c:v>21.5227373722411</c:v>
                </c:pt>
                <c:pt idx="94">
                  <c:v>25.172413793103399</c:v>
                </c:pt>
                <c:pt idx="95">
                  <c:v>25.172413793103399</c:v>
                </c:pt>
              </c:numCache>
            </c:numRef>
          </c:yVal>
          <c:smooth val="0"/>
          <c:extLst>
            <c:ext xmlns:c16="http://schemas.microsoft.com/office/drawing/2014/chart" uri="{C3380CC4-5D6E-409C-BE32-E72D297353CC}">
              <c16:uniqueId val="{00000000-7721-EF49-91B9-D05E797C390C}"/>
            </c:ext>
          </c:extLst>
        </c:ser>
        <c:ser>
          <c:idx val="1"/>
          <c:order val="1"/>
          <c:tx>
            <c:strRef>
              <c:f>Sheet1!$C$1</c:f>
              <c:strCache>
                <c:ptCount val="1"/>
                <c:pt idx="0">
                  <c:v>Regulation Down</c:v>
                </c:pt>
              </c:strCache>
            </c:strRef>
          </c:tx>
          <c:spPr>
            <a:ln w="19050" cap="rnd">
              <a:solidFill>
                <a:schemeClr val="accent4">
                  <a:lumMod val="75000"/>
                  <a:alpha val="75000"/>
                </a:schemeClr>
              </a:solidFill>
              <a:round/>
            </a:ln>
            <a:effectLst/>
          </c:spPr>
          <c:marker>
            <c:symbol val="none"/>
          </c:marker>
          <c:xVal>
            <c:numRef>
              <c:f>Sheet1!$A$2:$A$97</c:f>
              <c:numCache>
                <c:formatCode>m/d/yy\ h:mm;@</c:formatCode>
                <c:ptCount val="9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Sheet1!$C$2:$C$97</c:f>
              <c:numCache>
                <c:formatCode>General</c:formatCode>
                <c:ptCount val="96"/>
                <c:pt idx="0">
                  <c:v>41.017479499352604</c:v>
                </c:pt>
                <c:pt idx="1">
                  <c:v>41.017479499352604</c:v>
                </c:pt>
                <c:pt idx="2">
                  <c:v>38.377874456183903</c:v>
                </c:pt>
                <c:pt idx="3">
                  <c:v>38.377874456183903</c:v>
                </c:pt>
                <c:pt idx="4">
                  <c:v>27.454612819562801</c:v>
                </c:pt>
                <c:pt idx="5">
                  <c:v>27.454612819562801</c:v>
                </c:pt>
                <c:pt idx="6">
                  <c:v>28.1093569503273</c:v>
                </c:pt>
                <c:pt idx="7">
                  <c:v>28.1093569503273</c:v>
                </c:pt>
                <c:pt idx="8">
                  <c:v>15.478146565888901</c:v>
                </c:pt>
                <c:pt idx="9">
                  <c:v>15.478146565888901</c:v>
                </c:pt>
                <c:pt idx="10">
                  <c:v>27.151479750778801</c:v>
                </c:pt>
                <c:pt idx="11">
                  <c:v>27.151479750778801</c:v>
                </c:pt>
                <c:pt idx="12">
                  <c:v>29.734028452770101</c:v>
                </c:pt>
                <c:pt idx="13">
                  <c:v>29.734028452770101</c:v>
                </c:pt>
                <c:pt idx="14">
                  <c:v>67.309846881613296</c:v>
                </c:pt>
                <c:pt idx="15">
                  <c:v>67.309846881613296</c:v>
                </c:pt>
                <c:pt idx="16">
                  <c:v>26.057206954570901</c:v>
                </c:pt>
                <c:pt idx="17">
                  <c:v>26.057206954570901</c:v>
                </c:pt>
                <c:pt idx="18">
                  <c:v>11.4997072689735</c:v>
                </c:pt>
                <c:pt idx="19">
                  <c:v>11.4997072689735</c:v>
                </c:pt>
                <c:pt idx="20">
                  <c:v>10.612855007473801</c:v>
                </c:pt>
                <c:pt idx="21">
                  <c:v>10.612855007473801</c:v>
                </c:pt>
                <c:pt idx="22">
                  <c:v>8.6992740687849501</c:v>
                </c:pt>
                <c:pt idx="23">
                  <c:v>8.6992740687849501</c:v>
                </c:pt>
                <c:pt idx="24">
                  <c:v>17.885320591176701</c:v>
                </c:pt>
                <c:pt idx="25">
                  <c:v>17.885320591176701</c:v>
                </c:pt>
                <c:pt idx="26">
                  <c:v>37.9960266924761</c:v>
                </c:pt>
                <c:pt idx="27">
                  <c:v>37.9960266924761</c:v>
                </c:pt>
                <c:pt idx="28">
                  <c:v>40.953747654266401</c:v>
                </c:pt>
                <c:pt idx="29">
                  <c:v>40.953747654266401</c:v>
                </c:pt>
                <c:pt idx="30">
                  <c:v>17.048470741965701</c:v>
                </c:pt>
                <c:pt idx="31">
                  <c:v>17.048470741965701</c:v>
                </c:pt>
                <c:pt idx="32">
                  <c:v>23.936290383311899</c:v>
                </c:pt>
                <c:pt idx="33">
                  <c:v>23.936290383311899</c:v>
                </c:pt>
                <c:pt idx="34">
                  <c:v>20.131230890789698</c:v>
                </c:pt>
                <c:pt idx="35">
                  <c:v>20.131230890789698</c:v>
                </c:pt>
                <c:pt idx="36">
                  <c:v>16.770347330222901</c:v>
                </c:pt>
                <c:pt idx="37">
                  <c:v>16.770347330222901</c:v>
                </c:pt>
                <c:pt idx="38">
                  <c:v>28.393577138006599</c:v>
                </c:pt>
                <c:pt idx="39">
                  <c:v>28.393577138006599</c:v>
                </c:pt>
                <c:pt idx="40">
                  <c:v>17.824551490323401</c:v>
                </c:pt>
                <c:pt idx="41">
                  <c:v>17.824551490323401</c:v>
                </c:pt>
                <c:pt idx="42">
                  <c:v>18.675986367049799</c:v>
                </c:pt>
                <c:pt idx="43">
                  <c:v>18.675986367049799</c:v>
                </c:pt>
                <c:pt idx="44">
                  <c:v>15.271540723031601</c:v>
                </c:pt>
                <c:pt idx="45">
                  <c:v>15.271540723031601</c:v>
                </c:pt>
                <c:pt idx="46">
                  <c:v>16.873370724385801</c:v>
                </c:pt>
                <c:pt idx="47">
                  <c:v>16.873370724385801</c:v>
                </c:pt>
                <c:pt idx="48">
                  <c:v>25.838200302833599</c:v>
                </c:pt>
                <c:pt idx="49">
                  <c:v>25.838200302833599</c:v>
                </c:pt>
                <c:pt idx="50">
                  <c:v>58.306471609223898</c:v>
                </c:pt>
                <c:pt idx="51">
                  <c:v>58.306471609223898</c:v>
                </c:pt>
                <c:pt idx="52">
                  <c:v>50.464511334076498</c:v>
                </c:pt>
                <c:pt idx="53">
                  <c:v>50.464511334076498</c:v>
                </c:pt>
                <c:pt idx="54">
                  <c:v>59.923371647509498</c:v>
                </c:pt>
                <c:pt idx="55">
                  <c:v>59.923371647509498</c:v>
                </c:pt>
                <c:pt idx="56">
                  <c:v>37.968681076312301</c:v>
                </c:pt>
                <c:pt idx="57">
                  <c:v>37.968681076312301</c:v>
                </c:pt>
                <c:pt idx="58">
                  <c:v>7.9569684047295901</c:v>
                </c:pt>
                <c:pt idx="59">
                  <c:v>7.9569684047295901</c:v>
                </c:pt>
                <c:pt idx="60">
                  <c:v>9.0417516177643797</c:v>
                </c:pt>
                <c:pt idx="61">
                  <c:v>9.0417516177643797</c:v>
                </c:pt>
                <c:pt idx="62">
                  <c:v>28.0931043066965</c:v>
                </c:pt>
                <c:pt idx="63">
                  <c:v>28.0931043066965</c:v>
                </c:pt>
                <c:pt idx="64">
                  <c:v>22.583370887787201</c:v>
                </c:pt>
                <c:pt idx="65">
                  <c:v>22.583370887787201</c:v>
                </c:pt>
                <c:pt idx="66">
                  <c:v>8.7582740867859705</c:v>
                </c:pt>
                <c:pt idx="67">
                  <c:v>8.7582740867859705</c:v>
                </c:pt>
                <c:pt idx="68">
                  <c:v>12.130637636080801</c:v>
                </c:pt>
                <c:pt idx="69">
                  <c:v>12.130637636080801</c:v>
                </c:pt>
                <c:pt idx="70">
                  <c:v>42.045522432642301</c:v>
                </c:pt>
                <c:pt idx="71">
                  <c:v>42.045522432642301</c:v>
                </c:pt>
                <c:pt idx="72">
                  <c:v>43.560331867030399</c:v>
                </c:pt>
                <c:pt idx="73">
                  <c:v>43.560331867030399</c:v>
                </c:pt>
                <c:pt idx="74">
                  <c:v>65.805270119035498</c:v>
                </c:pt>
                <c:pt idx="75">
                  <c:v>65.805270119035498</c:v>
                </c:pt>
                <c:pt idx="76">
                  <c:v>59.811790755604697</c:v>
                </c:pt>
                <c:pt idx="77">
                  <c:v>59.811790755604697</c:v>
                </c:pt>
                <c:pt idx="78">
                  <c:v>26.3284433577832</c:v>
                </c:pt>
                <c:pt idx="79">
                  <c:v>26.3284433577832</c:v>
                </c:pt>
                <c:pt idx="80">
                  <c:v>4.1363447833792</c:v>
                </c:pt>
                <c:pt idx="81">
                  <c:v>4.1363447833792</c:v>
                </c:pt>
                <c:pt idx="82">
                  <c:v>1.1914572174151901</c:v>
                </c:pt>
                <c:pt idx="83">
                  <c:v>1.1914572174151901</c:v>
                </c:pt>
                <c:pt idx="84">
                  <c:v>17.185623606107299</c:v>
                </c:pt>
                <c:pt idx="85">
                  <c:v>17.185623606107299</c:v>
                </c:pt>
                <c:pt idx="86">
                  <c:v>7.6314581346894004</c:v>
                </c:pt>
                <c:pt idx="87">
                  <c:v>7.6314581346894004</c:v>
                </c:pt>
                <c:pt idx="88">
                  <c:v>39.108995068865802</c:v>
                </c:pt>
                <c:pt idx="89">
                  <c:v>39.108995068865802</c:v>
                </c:pt>
                <c:pt idx="90">
                  <c:v>7.5037360616162703</c:v>
                </c:pt>
                <c:pt idx="91">
                  <c:v>7.5037360616162703</c:v>
                </c:pt>
                <c:pt idx="92">
                  <c:v>9.2264889521529501</c:v>
                </c:pt>
                <c:pt idx="93">
                  <c:v>9.2264889521529501</c:v>
                </c:pt>
                <c:pt idx="94">
                  <c:v>4.5732191020149102</c:v>
                </c:pt>
                <c:pt idx="95">
                  <c:v>4.5732191020149102</c:v>
                </c:pt>
              </c:numCache>
            </c:numRef>
          </c:yVal>
          <c:smooth val="0"/>
          <c:extLst>
            <c:ext xmlns:c16="http://schemas.microsoft.com/office/drawing/2014/chart" uri="{C3380CC4-5D6E-409C-BE32-E72D297353CC}">
              <c16:uniqueId val="{00000001-7721-EF49-91B9-D05E797C390C}"/>
            </c:ext>
          </c:extLst>
        </c:ser>
        <c:ser>
          <c:idx val="2"/>
          <c:order val="2"/>
          <c:tx>
            <c:strRef>
              <c:f>Sheet1!$D$1</c:f>
              <c:strCache>
                <c:ptCount val="1"/>
                <c:pt idx="0">
                  <c:v>Responsive Reserve</c:v>
                </c:pt>
              </c:strCache>
            </c:strRef>
          </c:tx>
          <c:spPr>
            <a:ln w="19050" cap="rnd">
              <a:solidFill>
                <a:schemeClr val="bg1">
                  <a:lumMod val="50000"/>
                  <a:alpha val="75000"/>
                </a:schemeClr>
              </a:solidFill>
              <a:round/>
            </a:ln>
            <a:effectLst/>
          </c:spPr>
          <c:marker>
            <c:symbol val="none"/>
          </c:marker>
          <c:xVal>
            <c:numRef>
              <c:f>Sheet1!$A$2:$A$97</c:f>
              <c:numCache>
                <c:formatCode>m/d/yy\ h:mm;@</c:formatCode>
                <c:ptCount val="9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Sheet1!$D$2:$D$97</c:f>
              <c:numCache>
                <c:formatCode>General</c:formatCode>
                <c:ptCount val="9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numCache>
            </c:numRef>
          </c:yVal>
          <c:smooth val="0"/>
          <c:extLst>
            <c:ext xmlns:c16="http://schemas.microsoft.com/office/drawing/2014/chart" uri="{C3380CC4-5D6E-409C-BE32-E72D297353CC}">
              <c16:uniqueId val="{00000002-7721-EF49-91B9-D05E797C390C}"/>
            </c:ext>
          </c:extLst>
        </c:ser>
        <c:dLbls>
          <c:showLegendKey val="0"/>
          <c:showVal val="0"/>
          <c:showCatName val="0"/>
          <c:showSerName val="0"/>
          <c:showPercent val="0"/>
          <c:showBubbleSize val="0"/>
        </c:dLbls>
        <c:axId val="203419423"/>
        <c:axId val="203127951"/>
      </c:scatterChart>
      <c:valAx>
        <c:axId val="203419423"/>
        <c:scaling>
          <c:orientation val="minMax"/>
          <c:max val="44794"/>
          <c:min val="44792"/>
        </c:scaling>
        <c:delete val="1"/>
        <c:axPos val="b"/>
        <c:majorGridlines>
          <c:spPr>
            <a:ln w="9525" cap="flat" cmpd="sng" algn="ctr">
              <a:solidFill>
                <a:schemeClr val="bg1">
                  <a:lumMod val="85000"/>
                </a:schemeClr>
              </a:solidFill>
              <a:round/>
            </a:ln>
            <a:effectLst/>
          </c:spPr>
        </c:majorGridlines>
        <c:numFmt formatCode="m/d/yy\ h:mm;@" sourceLinked="1"/>
        <c:majorTickMark val="out"/>
        <c:minorTickMark val="none"/>
        <c:tickLblPos val="nextTo"/>
        <c:crossAx val="203127951"/>
        <c:crosses val="autoZero"/>
        <c:crossBetween val="midCat"/>
        <c:majorUnit val="1"/>
      </c:valAx>
      <c:valAx>
        <c:axId val="203127951"/>
        <c:scaling>
          <c:orientation val="minMax"/>
          <c:max val="1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r>
                  <a:rPr lang="en-US">
                    <a:solidFill>
                      <a:srgbClr val="000000"/>
                    </a:solidFill>
                  </a:rPr>
                  <a:t>Utilization (%)</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203419423"/>
        <c:crosses val="autoZero"/>
        <c:crossBetween val="midCat"/>
      </c:valAx>
      <c:spPr>
        <a:noFill/>
        <a:ln>
          <a:noFill/>
        </a:ln>
        <a:effectLst/>
      </c:spPr>
    </c:plotArea>
    <c:legend>
      <c:legendPos val="r"/>
      <c:layout>
        <c:manualLayout>
          <c:xMode val="edge"/>
          <c:yMode val="edge"/>
          <c:x val="0.1819051170759908"/>
          <c:y val="6.5145341695521775E-2"/>
          <c:w val="0.65558248937374741"/>
          <c:h val="0.17085520047988145"/>
        </c:manualLayout>
      </c:layout>
      <c:overlay val="0"/>
      <c:spPr>
        <a:noFill/>
        <a:ln>
          <a:noFill/>
        </a:ln>
        <a:effectLst/>
      </c:spPr>
      <c:txPr>
        <a:bodyPr rot="0" spcFirstLastPara="1" vertOverflow="ellipsis" vert="horz" wrap="square" anchor="ctr" anchorCtr="1"/>
        <a:lstStyle/>
        <a:p>
          <a:pPr>
            <a:defRPr sz="1200" b="0" i="0" u="none" strike="noStrike" kern="1200" baseline="0">
              <a:solidFill>
                <a:srgbClr val="000000"/>
              </a:solidFill>
              <a:latin typeface="+mn-lt"/>
              <a:ea typeface="+mn-ea"/>
              <a:cs typeface="+mn-cs"/>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000000"/>
                </a:solidFill>
                <a:latin typeface="+mn-lt"/>
                <a:ea typeface="+mn-ea"/>
                <a:cs typeface="+mn-cs"/>
              </a:defRPr>
            </a:pPr>
            <a:r>
              <a:rPr lang="en-US">
                <a:solidFill>
                  <a:srgbClr val="000000"/>
                </a:solidFill>
              </a:rPr>
              <a:t>Example User-defined Limit Configuration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000000"/>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Percentage</c:v>
                </c:pt>
              </c:strCache>
            </c:strRef>
          </c:tx>
          <c:spPr>
            <a:solidFill>
              <a:schemeClr val="tx2">
                <a:lumMod val="75000"/>
              </a:schemeClr>
            </a:solidFill>
            <a:ln>
              <a:noFill/>
            </a:ln>
            <a:effectLst/>
          </c:spPr>
          <c:invertIfNegative val="0"/>
          <c:cat>
            <c:strRef>
              <c:f>Sheet1!$A$2:$A$11</c:f>
              <c:strCache>
                <c:ptCount val="10"/>
                <c:pt idx="0">
                  <c:v>Day Ahead Discharge Limit</c:v>
                </c:pt>
                <c:pt idx="1">
                  <c:v>Day Ahead Charge Limit</c:v>
                </c:pt>
                <c:pt idx="2">
                  <c:v>Real Time Discharge Limit</c:v>
                </c:pt>
                <c:pt idx="3">
                  <c:v>Real Time Charge Limit</c:v>
                </c:pt>
                <c:pt idx="4">
                  <c:v>Regulation Up Discharge Limit</c:v>
                </c:pt>
                <c:pt idx="5">
                  <c:v>Regulation Up Charge Limit</c:v>
                </c:pt>
                <c:pt idx="6">
                  <c:v>Regulation Down Discharge Limit</c:v>
                </c:pt>
                <c:pt idx="7">
                  <c:v>Regulation Down Charge Limit</c:v>
                </c:pt>
                <c:pt idx="8">
                  <c:v>Responsive Reserve Discharge Limit</c:v>
                </c:pt>
                <c:pt idx="9">
                  <c:v>Responsive Reserve Charge Limit</c:v>
                </c:pt>
              </c:strCache>
            </c:strRef>
          </c:cat>
          <c:val>
            <c:numRef>
              <c:f>Sheet1!$B$2:$B$11</c:f>
              <c:numCache>
                <c:formatCode>General</c:formatCode>
                <c:ptCount val="10"/>
                <c:pt idx="0">
                  <c:v>50</c:v>
                </c:pt>
                <c:pt idx="1">
                  <c:v>50</c:v>
                </c:pt>
                <c:pt idx="2">
                  <c:v>100</c:v>
                </c:pt>
                <c:pt idx="3">
                  <c:v>100</c:v>
                </c:pt>
                <c:pt idx="4">
                  <c:v>100</c:v>
                </c:pt>
                <c:pt idx="5">
                  <c:v>20</c:v>
                </c:pt>
                <c:pt idx="6">
                  <c:v>75</c:v>
                </c:pt>
                <c:pt idx="7">
                  <c:v>50</c:v>
                </c:pt>
                <c:pt idx="8">
                  <c:v>80</c:v>
                </c:pt>
                <c:pt idx="9">
                  <c:v>90</c:v>
                </c:pt>
              </c:numCache>
            </c:numRef>
          </c:val>
          <c:extLst>
            <c:ext xmlns:c16="http://schemas.microsoft.com/office/drawing/2014/chart" uri="{C3380CC4-5D6E-409C-BE32-E72D297353CC}">
              <c16:uniqueId val="{00000000-4F6C-1548-99B5-D5D95E0E276A}"/>
            </c:ext>
          </c:extLst>
        </c:ser>
        <c:dLbls>
          <c:showLegendKey val="0"/>
          <c:showVal val="0"/>
          <c:showCatName val="0"/>
          <c:showSerName val="0"/>
          <c:showPercent val="0"/>
          <c:showBubbleSize val="0"/>
        </c:dLbls>
        <c:gapWidth val="219"/>
        <c:overlap val="-27"/>
        <c:axId val="263875648"/>
        <c:axId val="263877376"/>
      </c:barChart>
      <c:catAx>
        <c:axId val="263875648"/>
        <c:scaling>
          <c:orientation val="minMax"/>
        </c:scaling>
        <c:delete val="0"/>
        <c:axPos val="b"/>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263877376"/>
        <c:crosses val="autoZero"/>
        <c:auto val="1"/>
        <c:lblAlgn val="ctr"/>
        <c:lblOffset val="100"/>
        <c:noMultiLvlLbl val="0"/>
      </c:catAx>
      <c:valAx>
        <c:axId val="263877376"/>
        <c:scaling>
          <c:orientation val="minMax"/>
          <c:max val="100"/>
        </c:scaling>
        <c:delete val="0"/>
        <c:axPos val="l"/>
        <c:majorGridlines>
          <c:spPr>
            <a:ln w="9525" cap="flat" cmpd="sng" algn="ctr">
              <a:solidFill>
                <a:schemeClr val="bg1">
                  <a:lumMod val="7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a:solidFill>
                      <a:srgbClr val="000000"/>
                    </a:solidFill>
                  </a:rPr>
                  <a:t>Proportion</a:t>
                </a:r>
                <a:r>
                  <a:rPr lang="en-US" baseline="0">
                    <a:solidFill>
                      <a:srgbClr val="000000"/>
                    </a:solidFill>
                  </a:rPr>
                  <a:t> of Charge/Discharge Limit (%)</a:t>
                </a:r>
                <a:endParaRPr lang="en-US">
                  <a:solidFill>
                    <a:srgbClr val="000000"/>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263875648"/>
        <c:crosses val="autoZero"/>
        <c:crossBetween val="between"/>
        <c:majorUnit val="2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2"/>
          <c:tx>
            <c:strRef>
              <c:f>Sheet1!$B$1</c:f>
              <c:strCache>
                <c:ptCount val="1"/>
                <c:pt idx="0">
                  <c:v>Profit (MM USD)</c:v>
                </c:pt>
              </c:strCache>
            </c:strRef>
          </c:tx>
          <c:spPr>
            <a:ln w="19050" cap="rnd">
              <a:solidFill>
                <a:schemeClr val="accent2">
                  <a:lumMod val="50000"/>
                </a:schemeClr>
              </a:solidFill>
              <a:round/>
            </a:ln>
            <a:effectLst/>
          </c:spPr>
          <c:marker>
            <c:symbol val="circle"/>
            <c:size val="5"/>
            <c:spPr>
              <a:solidFill>
                <a:schemeClr val="accent2">
                  <a:lumMod val="50000"/>
                </a:schemeClr>
              </a:solidFill>
              <a:ln w="9525">
                <a:solidFill>
                  <a:schemeClr val="accent2">
                    <a:lumMod val="50000"/>
                  </a:schemeClr>
                </a:solidFill>
              </a:ln>
              <a:effectLst/>
            </c:spPr>
          </c:marker>
          <c:xVal>
            <c:numRef>
              <c:f>Sheet1!$A$2:$A$18</c:f>
              <c:numCache>
                <c:formatCode>General</c:formatCode>
                <c:ptCount val="17"/>
                <c:pt idx="0">
                  <c:v>0</c:v>
                </c:pt>
                <c:pt idx="1">
                  <c:v>10</c:v>
                </c:pt>
                <c:pt idx="2">
                  <c:v>20</c:v>
                </c:pt>
                <c:pt idx="3">
                  <c:v>30</c:v>
                </c:pt>
                <c:pt idx="4">
                  <c:v>40</c:v>
                </c:pt>
                <c:pt idx="5">
                  <c:v>50</c:v>
                </c:pt>
                <c:pt idx="6">
                  <c:v>60</c:v>
                </c:pt>
                <c:pt idx="7">
                  <c:v>70</c:v>
                </c:pt>
                <c:pt idx="8">
                  <c:v>80</c:v>
                </c:pt>
                <c:pt idx="9">
                  <c:v>90</c:v>
                </c:pt>
                <c:pt idx="10">
                  <c:v>100</c:v>
                </c:pt>
              </c:numCache>
            </c:numRef>
          </c:xVal>
          <c:yVal>
            <c:numRef>
              <c:f>Sheet1!$B$2:$B$18</c:f>
              <c:numCache>
                <c:formatCode>General</c:formatCode>
                <c:ptCount val="17"/>
                <c:pt idx="0">
                  <c:v>57.544914939855602</c:v>
                </c:pt>
                <c:pt idx="1">
                  <c:v>56.988281169346102</c:v>
                </c:pt>
                <c:pt idx="2">
                  <c:v>56.2852807090608</c:v>
                </c:pt>
                <c:pt idx="3">
                  <c:v>55.319069034043402</c:v>
                </c:pt>
                <c:pt idx="4">
                  <c:v>54.514303317304297</c:v>
                </c:pt>
                <c:pt idx="5">
                  <c:v>53.693583956124002</c:v>
                </c:pt>
                <c:pt idx="6">
                  <c:v>52.900611458335298</c:v>
                </c:pt>
                <c:pt idx="7">
                  <c:v>52.000440971397801</c:v>
                </c:pt>
                <c:pt idx="8">
                  <c:v>51.336168209168797</c:v>
                </c:pt>
                <c:pt idx="9">
                  <c:v>50.511158047889197</c:v>
                </c:pt>
                <c:pt idx="10">
                  <c:v>49.672559099747801</c:v>
                </c:pt>
              </c:numCache>
            </c:numRef>
          </c:yVal>
          <c:smooth val="0"/>
          <c:extLst>
            <c:ext xmlns:c16="http://schemas.microsoft.com/office/drawing/2014/chart" uri="{C3380CC4-5D6E-409C-BE32-E72D297353CC}">
              <c16:uniqueId val="{00000000-2AAF-9B46-8C1E-DBD7D1DD302D}"/>
            </c:ext>
          </c:extLst>
        </c:ser>
        <c:dLbls>
          <c:showLegendKey val="0"/>
          <c:showVal val="0"/>
          <c:showCatName val="0"/>
          <c:showSerName val="0"/>
          <c:showPercent val="0"/>
          <c:showBubbleSize val="0"/>
        </c:dLbls>
        <c:axId val="2039760031"/>
        <c:axId val="2039781263"/>
      </c:scatterChart>
      <c:scatterChart>
        <c:scatterStyle val="lineMarker"/>
        <c:varyColors val="0"/>
        <c:ser>
          <c:idx val="2"/>
          <c:order val="0"/>
          <c:tx>
            <c:strRef>
              <c:f>Sheet1!$D$1</c:f>
              <c:strCache>
                <c:ptCount val="1"/>
                <c:pt idx="0">
                  <c:v>Vertical Line x</c:v>
                </c:pt>
              </c:strCache>
            </c:strRef>
          </c:tx>
          <c:spPr>
            <a:ln w="19050" cap="rnd">
              <a:solidFill>
                <a:schemeClr val="accent3"/>
              </a:solidFill>
              <a:round/>
            </a:ln>
            <a:effectLst/>
          </c:spPr>
          <c:marker>
            <c:symbol val="circle"/>
            <c:size val="5"/>
            <c:spPr>
              <a:solidFill>
                <a:schemeClr val="accent3"/>
              </a:solidFill>
              <a:ln w="9525">
                <a:solidFill>
                  <a:schemeClr val="accent3"/>
                </a:solidFill>
              </a:ln>
              <a:effectLst/>
            </c:spPr>
          </c:marker>
          <c:dPt>
            <c:idx val="1"/>
            <c:marker>
              <c:symbol val="circle"/>
              <c:size val="5"/>
              <c:spPr>
                <a:solidFill>
                  <a:schemeClr val="accent3"/>
                </a:solidFill>
                <a:ln w="9525">
                  <a:solidFill>
                    <a:schemeClr val="accent3"/>
                  </a:solidFill>
                </a:ln>
                <a:effectLst/>
              </c:spPr>
            </c:marker>
            <c:bubble3D val="0"/>
            <c:spPr>
              <a:ln w="12700" cap="rnd">
                <a:solidFill>
                  <a:schemeClr val="bg1">
                    <a:lumMod val="65000"/>
                  </a:schemeClr>
                </a:solidFill>
                <a:prstDash val="dash"/>
                <a:round/>
              </a:ln>
              <a:effectLst/>
            </c:spPr>
            <c:extLst>
              <c:ext xmlns:c16="http://schemas.microsoft.com/office/drawing/2014/chart" uri="{C3380CC4-5D6E-409C-BE32-E72D297353CC}">
                <c16:uniqueId val="{00000004-2AAF-9B46-8C1E-DBD7D1DD302D}"/>
              </c:ext>
            </c:extLst>
          </c:dPt>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AAF-9B46-8C1E-DBD7D1DD302D}"/>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Sheet1!$D$2:$D$3</c:f>
              <c:numCache>
                <c:formatCode>General</c:formatCode>
                <c:ptCount val="2"/>
                <c:pt idx="0">
                  <c:v>53.706000000000003</c:v>
                </c:pt>
                <c:pt idx="1">
                  <c:v>53.706000000000003</c:v>
                </c:pt>
              </c:numCache>
            </c:numRef>
          </c:xVal>
          <c:yVal>
            <c:numRef>
              <c:f>Sheet1!$E$2:$E$3</c:f>
              <c:numCache>
                <c:formatCode>General</c:formatCode>
                <c:ptCount val="2"/>
                <c:pt idx="0">
                  <c:v>0</c:v>
                </c:pt>
                <c:pt idx="1">
                  <c:v>2000</c:v>
                </c:pt>
              </c:numCache>
            </c:numRef>
          </c:yVal>
          <c:smooth val="0"/>
          <c:extLst>
            <c:ext xmlns:c16="http://schemas.microsoft.com/office/drawing/2014/chart" uri="{C3380CC4-5D6E-409C-BE32-E72D297353CC}">
              <c16:uniqueId val="{00000002-2AAF-9B46-8C1E-DBD7D1DD302D}"/>
            </c:ext>
          </c:extLst>
        </c:ser>
        <c:ser>
          <c:idx val="1"/>
          <c:order val="1"/>
          <c:tx>
            <c:strRef>
              <c:f>Sheet1!$C$1</c:f>
              <c:strCache>
                <c:ptCount val="1"/>
                <c:pt idx="0">
                  <c:v>Discharge Cycles</c:v>
                </c:pt>
              </c:strCache>
            </c:strRef>
          </c:tx>
          <c:spPr>
            <a:ln w="19050" cap="rnd">
              <a:solidFill>
                <a:schemeClr val="accent4">
                  <a:lumMod val="75000"/>
                </a:schemeClr>
              </a:solidFill>
              <a:round/>
            </a:ln>
            <a:effectLst/>
          </c:spPr>
          <c:marker>
            <c:symbol val="circle"/>
            <c:size val="5"/>
            <c:spPr>
              <a:solidFill>
                <a:schemeClr val="accent4">
                  <a:lumMod val="75000"/>
                </a:schemeClr>
              </a:solidFill>
              <a:ln w="9525">
                <a:solidFill>
                  <a:schemeClr val="accent4">
                    <a:lumMod val="75000"/>
                  </a:schemeClr>
                </a:solidFill>
              </a:ln>
              <a:effectLst/>
            </c:spPr>
          </c:marker>
          <c:xVal>
            <c:numRef>
              <c:f>Sheet1!$A$2:$A$18</c:f>
              <c:numCache>
                <c:formatCode>General</c:formatCode>
                <c:ptCount val="17"/>
                <c:pt idx="0">
                  <c:v>0</c:v>
                </c:pt>
                <c:pt idx="1">
                  <c:v>10</c:v>
                </c:pt>
                <c:pt idx="2">
                  <c:v>20</c:v>
                </c:pt>
                <c:pt idx="3">
                  <c:v>30</c:v>
                </c:pt>
                <c:pt idx="4">
                  <c:v>40</c:v>
                </c:pt>
                <c:pt idx="5">
                  <c:v>50</c:v>
                </c:pt>
                <c:pt idx="6">
                  <c:v>60</c:v>
                </c:pt>
                <c:pt idx="7">
                  <c:v>70</c:v>
                </c:pt>
                <c:pt idx="8">
                  <c:v>80</c:v>
                </c:pt>
                <c:pt idx="9">
                  <c:v>90</c:v>
                </c:pt>
                <c:pt idx="10">
                  <c:v>100</c:v>
                </c:pt>
              </c:numCache>
            </c:numRef>
          </c:xVal>
          <c:yVal>
            <c:numRef>
              <c:f>Sheet1!$C$2:$C$18</c:f>
              <c:numCache>
                <c:formatCode>General</c:formatCode>
                <c:ptCount val="17"/>
                <c:pt idx="0">
                  <c:v>980.00250991018299</c:v>
                </c:pt>
                <c:pt idx="1">
                  <c:v>686.74403939643605</c:v>
                </c:pt>
                <c:pt idx="2">
                  <c:v>556.61540849183405</c:v>
                </c:pt>
                <c:pt idx="3">
                  <c:v>469.573783481075</c:v>
                </c:pt>
                <c:pt idx="4">
                  <c:v>411.31880695696901</c:v>
                </c:pt>
                <c:pt idx="5">
                  <c:v>364.26957175679598</c:v>
                </c:pt>
                <c:pt idx="6">
                  <c:v>327.950799461408</c:v>
                </c:pt>
                <c:pt idx="7">
                  <c:v>292.956634465219</c:v>
                </c:pt>
                <c:pt idx="8">
                  <c:v>269.62871308082998</c:v>
                </c:pt>
                <c:pt idx="9">
                  <c:v>244.81999197848901</c:v>
                </c:pt>
                <c:pt idx="10">
                  <c:v>224.42046286730599</c:v>
                </c:pt>
              </c:numCache>
            </c:numRef>
          </c:yVal>
          <c:smooth val="0"/>
          <c:extLst>
            <c:ext xmlns:c16="http://schemas.microsoft.com/office/drawing/2014/chart" uri="{C3380CC4-5D6E-409C-BE32-E72D297353CC}">
              <c16:uniqueId val="{00000001-2AAF-9B46-8C1E-DBD7D1DD302D}"/>
            </c:ext>
          </c:extLst>
        </c:ser>
        <c:dLbls>
          <c:showLegendKey val="0"/>
          <c:showVal val="0"/>
          <c:showCatName val="0"/>
          <c:showSerName val="0"/>
          <c:showPercent val="0"/>
          <c:showBubbleSize val="0"/>
        </c:dLbls>
        <c:axId val="2063466543"/>
        <c:axId val="2052637087"/>
      </c:scatterChart>
      <c:valAx>
        <c:axId val="2039760031"/>
        <c:scaling>
          <c:orientation val="minMax"/>
          <c:max val="100"/>
        </c:scaling>
        <c:delete val="0"/>
        <c:axPos val="b"/>
        <c:majorGridlines>
          <c:spPr>
            <a:ln w="9525" cap="flat" cmpd="sng" algn="ctr">
              <a:solidFill>
                <a:schemeClr val="bg1">
                  <a:lumMod val="85000"/>
                </a:schemeClr>
              </a:solidFill>
              <a:round/>
            </a:ln>
            <a:effectLst/>
          </c:spPr>
        </c:majorGridlines>
        <c:title>
          <c:tx>
            <c:rich>
              <a:bodyPr rot="0" spcFirstLastPara="1" vertOverflow="ellipsis" vert="horz" wrap="square" anchor="ctr" anchorCtr="1"/>
              <a:lstStyle/>
              <a:p>
                <a:pPr>
                  <a:defRPr sz="1330" b="0" i="0" u="none" strike="noStrike" kern="1200" baseline="0">
                    <a:solidFill>
                      <a:srgbClr val="000000"/>
                    </a:solidFill>
                    <a:latin typeface="+mn-lt"/>
                    <a:ea typeface="+mn-ea"/>
                    <a:cs typeface="+mn-cs"/>
                  </a:defRPr>
                </a:pPr>
                <a:r>
                  <a:rPr lang="en-US">
                    <a:solidFill>
                      <a:srgbClr val="000000"/>
                    </a:solidFill>
                  </a:rPr>
                  <a:t>Throughput Cost (USD/MWh)</a:t>
                </a:r>
              </a:p>
            </c:rich>
          </c:tx>
          <c:overlay val="0"/>
          <c:spPr>
            <a:noFill/>
            <a:ln>
              <a:noFill/>
            </a:ln>
            <a:effectLst/>
          </c:spPr>
          <c:txPr>
            <a:bodyPr rot="0" spcFirstLastPara="1" vertOverflow="ellipsis" vert="horz" wrap="square" anchor="ctr" anchorCtr="1"/>
            <a:lstStyle/>
            <a:p>
              <a:pPr>
                <a:defRPr sz="133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2039781263"/>
        <c:crosses val="autoZero"/>
        <c:crossBetween val="midCat"/>
      </c:valAx>
      <c:valAx>
        <c:axId val="2039781263"/>
        <c:scaling>
          <c:orientation val="minMax"/>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2">
                        <a:lumMod val="50000"/>
                      </a:schemeClr>
                    </a:solidFill>
                    <a:latin typeface="+mn-lt"/>
                    <a:ea typeface="+mn-ea"/>
                    <a:cs typeface="+mn-cs"/>
                  </a:defRPr>
                </a:pPr>
                <a:r>
                  <a:rPr lang="en-US">
                    <a:solidFill>
                      <a:schemeClr val="accent2">
                        <a:lumMod val="50000"/>
                      </a:schemeClr>
                    </a:solidFill>
                  </a:rPr>
                  <a:t>Profit (MM USD)</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2">
                      <a:lumMod val="50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chemeClr val="accent2">
                    <a:lumMod val="50000"/>
                  </a:schemeClr>
                </a:solidFill>
                <a:latin typeface="+mn-lt"/>
                <a:ea typeface="+mn-ea"/>
                <a:cs typeface="+mn-cs"/>
              </a:defRPr>
            </a:pPr>
            <a:endParaRPr lang="en-US"/>
          </a:p>
        </c:txPr>
        <c:crossAx val="2039760031"/>
        <c:crosses val="autoZero"/>
        <c:crossBetween val="midCat"/>
      </c:valAx>
      <c:valAx>
        <c:axId val="2052637087"/>
        <c:scaling>
          <c:orientation val="minMax"/>
          <c:max val="1000"/>
          <c:min val="200"/>
        </c:scaling>
        <c:delete val="0"/>
        <c:axPos val="r"/>
        <c:title>
          <c:tx>
            <c:rich>
              <a:bodyPr rot="-5400000" spcFirstLastPara="1" vertOverflow="ellipsis" vert="horz" wrap="square" anchor="ctr" anchorCtr="1"/>
              <a:lstStyle/>
              <a:p>
                <a:pPr>
                  <a:defRPr sz="1330" b="0" i="0" u="none" strike="noStrike" kern="1200" baseline="0">
                    <a:solidFill>
                      <a:schemeClr val="accent4">
                        <a:lumMod val="75000"/>
                      </a:schemeClr>
                    </a:solidFill>
                    <a:latin typeface="+mn-lt"/>
                    <a:ea typeface="+mn-ea"/>
                    <a:cs typeface="+mn-cs"/>
                  </a:defRPr>
                </a:pPr>
                <a:r>
                  <a:rPr lang="en-US">
                    <a:solidFill>
                      <a:schemeClr val="accent4">
                        <a:lumMod val="75000"/>
                      </a:schemeClr>
                    </a:solidFill>
                  </a:rPr>
                  <a:t>Discharge</a:t>
                </a:r>
                <a:r>
                  <a:rPr lang="en-US" baseline="0">
                    <a:solidFill>
                      <a:schemeClr val="accent4">
                        <a:lumMod val="75000"/>
                      </a:schemeClr>
                    </a:solidFill>
                  </a:rPr>
                  <a:t> Cycles</a:t>
                </a:r>
                <a:endParaRPr lang="en-US">
                  <a:solidFill>
                    <a:schemeClr val="accent4">
                      <a:lumMod val="75000"/>
                    </a:schemeClr>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4">
                      <a:lumMod val="7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en-US"/>
          </a:p>
        </c:txPr>
        <c:crossAx val="2063466543"/>
        <c:crosses val="max"/>
        <c:crossBetween val="midCat"/>
      </c:valAx>
      <c:valAx>
        <c:axId val="2063466543"/>
        <c:scaling>
          <c:orientation val="minMax"/>
        </c:scaling>
        <c:delete val="1"/>
        <c:axPos val="b"/>
        <c:numFmt formatCode="General" sourceLinked="1"/>
        <c:majorTickMark val="out"/>
        <c:minorTickMark val="none"/>
        <c:tickLblPos val="nextTo"/>
        <c:crossAx val="20526370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2"/>
          <c:tx>
            <c:strRef>
              <c:f>Sheet1!$B$1</c:f>
              <c:strCache>
                <c:ptCount val="1"/>
                <c:pt idx="0">
                  <c:v>Profit (MM USD)</c:v>
                </c:pt>
              </c:strCache>
            </c:strRef>
          </c:tx>
          <c:spPr>
            <a:ln w="19050" cap="rnd">
              <a:solidFill>
                <a:schemeClr val="accent2">
                  <a:lumMod val="50000"/>
                </a:schemeClr>
              </a:solidFill>
              <a:round/>
            </a:ln>
            <a:effectLst/>
          </c:spPr>
          <c:marker>
            <c:symbol val="circle"/>
            <c:size val="5"/>
            <c:spPr>
              <a:solidFill>
                <a:schemeClr val="accent2">
                  <a:lumMod val="50000"/>
                </a:schemeClr>
              </a:solidFill>
              <a:ln w="9525">
                <a:solidFill>
                  <a:schemeClr val="accent2">
                    <a:lumMod val="50000"/>
                  </a:schemeClr>
                </a:solidFill>
              </a:ln>
              <a:effectLst/>
            </c:spPr>
          </c:marker>
          <c:xVal>
            <c:numRef>
              <c:f>Sheet1!$A$2:$A$22</c:f>
              <c:numCache>
                <c:formatCode>General</c:formatCode>
                <c:ptCount val="21"/>
                <c:pt idx="0">
                  <c:v>0</c:v>
                </c:pt>
                <c:pt idx="1">
                  <c:v>10</c:v>
                </c:pt>
                <c:pt idx="2">
                  <c:v>11</c:v>
                </c:pt>
                <c:pt idx="3">
                  <c:v>12</c:v>
                </c:pt>
                <c:pt idx="4">
                  <c:v>13</c:v>
                </c:pt>
                <c:pt idx="5">
                  <c:v>14</c:v>
                </c:pt>
                <c:pt idx="6">
                  <c:v>15</c:v>
                </c:pt>
                <c:pt idx="7">
                  <c:v>16</c:v>
                </c:pt>
                <c:pt idx="8">
                  <c:v>17</c:v>
                </c:pt>
                <c:pt idx="9">
                  <c:v>18</c:v>
                </c:pt>
                <c:pt idx="10">
                  <c:v>19</c:v>
                </c:pt>
                <c:pt idx="11">
                  <c:v>20</c:v>
                </c:pt>
                <c:pt idx="12">
                  <c:v>30</c:v>
                </c:pt>
                <c:pt idx="13">
                  <c:v>40</c:v>
                </c:pt>
                <c:pt idx="14">
                  <c:v>50</c:v>
                </c:pt>
                <c:pt idx="15">
                  <c:v>60</c:v>
                </c:pt>
                <c:pt idx="16">
                  <c:v>70</c:v>
                </c:pt>
                <c:pt idx="17">
                  <c:v>80</c:v>
                </c:pt>
                <c:pt idx="18">
                  <c:v>90</c:v>
                </c:pt>
                <c:pt idx="19">
                  <c:v>100</c:v>
                </c:pt>
              </c:numCache>
            </c:numRef>
          </c:xVal>
          <c:yVal>
            <c:numRef>
              <c:f>Sheet1!$B$2:$B$22</c:f>
              <c:numCache>
                <c:formatCode>General</c:formatCode>
                <c:ptCount val="21"/>
                <c:pt idx="0">
                  <c:v>106.3936483</c:v>
                </c:pt>
                <c:pt idx="1">
                  <c:v>101.79389459999999</c:v>
                </c:pt>
                <c:pt idx="2">
                  <c:v>101.1465</c:v>
                </c:pt>
                <c:pt idx="3">
                  <c:v>100.3981907</c:v>
                </c:pt>
                <c:pt idx="4">
                  <c:v>99.414511300000001</c:v>
                </c:pt>
                <c:pt idx="5">
                  <c:v>98.369769700000006</c:v>
                </c:pt>
                <c:pt idx="6">
                  <c:v>96.899762499999994</c:v>
                </c:pt>
                <c:pt idx="7">
                  <c:v>95.083579099999994</c:v>
                </c:pt>
                <c:pt idx="8">
                  <c:v>93.205879399999901</c:v>
                </c:pt>
                <c:pt idx="9">
                  <c:v>91.259264799999997</c:v>
                </c:pt>
                <c:pt idx="10">
                  <c:v>89.290836299999995</c:v>
                </c:pt>
                <c:pt idx="11">
                  <c:v>87.416721899999999</c:v>
                </c:pt>
                <c:pt idx="12">
                  <c:v>79.505239700000004</c:v>
                </c:pt>
                <c:pt idx="13">
                  <c:v>74.936803699999899</c:v>
                </c:pt>
                <c:pt idx="14">
                  <c:v>68.720727599999989</c:v>
                </c:pt>
                <c:pt idx="15">
                  <c:v>64.872885600000004</c:v>
                </c:pt>
                <c:pt idx="16">
                  <c:v>63.559255999999998</c:v>
                </c:pt>
                <c:pt idx="17">
                  <c:v>62.657464699999899</c:v>
                </c:pt>
                <c:pt idx="18">
                  <c:v>61.669890299999899</c:v>
                </c:pt>
                <c:pt idx="19">
                  <c:v>60.175500399999997</c:v>
                </c:pt>
              </c:numCache>
            </c:numRef>
          </c:yVal>
          <c:smooth val="0"/>
          <c:extLst>
            <c:ext xmlns:c16="http://schemas.microsoft.com/office/drawing/2014/chart" uri="{C3380CC4-5D6E-409C-BE32-E72D297353CC}">
              <c16:uniqueId val="{00000000-2AAF-9B46-8C1E-DBD7D1DD302D}"/>
            </c:ext>
          </c:extLst>
        </c:ser>
        <c:dLbls>
          <c:showLegendKey val="0"/>
          <c:showVal val="0"/>
          <c:showCatName val="0"/>
          <c:showSerName val="0"/>
          <c:showPercent val="0"/>
          <c:showBubbleSize val="0"/>
        </c:dLbls>
        <c:axId val="2039760031"/>
        <c:axId val="2039781263"/>
      </c:scatterChart>
      <c:scatterChart>
        <c:scatterStyle val="lineMarker"/>
        <c:varyColors val="0"/>
        <c:ser>
          <c:idx val="2"/>
          <c:order val="0"/>
          <c:tx>
            <c:strRef>
              <c:f>Sheet1!$D$1</c:f>
              <c:strCache>
                <c:ptCount val="1"/>
                <c:pt idx="0">
                  <c:v>Vertical Line x</c:v>
                </c:pt>
              </c:strCache>
            </c:strRef>
          </c:tx>
          <c:spPr>
            <a:ln w="19050" cap="rnd">
              <a:solidFill>
                <a:schemeClr val="accent3"/>
              </a:solidFill>
              <a:round/>
            </a:ln>
            <a:effectLst/>
          </c:spPr>
          <c:marker>
            <c:symbol val="circle"/>
            <c:size val="5"/>
            <c:spPr>
              <a:noFill/>
              <a:ln w="9525">
                <a:noFill/>
              </a:ln>
              <a:effectLst/>
            </c:spPr>
          </c:marker>
          <c:dPt>
            <c:idx val="1"/>
            <c:marker>
              <c:symbol val="circle"/>
              <c:size val="5"/>
              <c:spPr>
                <a:noFill/>
                <a:ln w="9525">
                  <a:noFill/>
                </a:ln>
                <a:effectLst/>
              </c:spPr>
            </c:marker>
            <c:bubble3D val="0"/>
            <c:spPr>
              <a:ln w="12700" cap="rnd">
                <a:solidFill>
                  <a:schemeClr val="bg1">
                    <a:lumMod val="65000"/>
                  </a:schemeClr>
                </a:solidFill>
                <a:prstDash val="dash"/>
                <a:round/>
              </a:ln>
              <a:effectLst/>
            </c:spPr>
            <c:extLst>
              <c:ext xmlns:c16="http://schemas.microsoft.com/office/drawing/2014/chart" uri="{C3380CC4-5D6E-409C-BE32-E72D297353CC}">
                <c16:uniqueId val="{00000004-2AAF-9B46-8C1E-DBD7D1DD302D}"/>
              </c:ext>
            </c:extLst>
          </c:dPt>
          <c:xVal>
            <c:numRef>
              <c:f>Sheet1!$D$2:$D$3</c:f>
              <c:numCache>
                <c:formatCode>General</c:formatCode>
                <c:ptCount val="2"/>
                <c:pt idx="0">
                  <c:v>15.1311</c:v>
                </c:pt>
                <c:pt idx="1">
                  <c:v>15.1311</c:v>
                </c:pt>
              </c:numCache>
            </c:numRef>
          </c:xVal>
          <c:yVal>
            <c:numRef>
              <c:f>Sheet1!$E$2:$E$3</c:f>
              <c:numCache>
                <c:formatCode>General</c:formatCode>
                <c:ptCount val="2"/>
                <c:pt idx="0">
                  <c:v>0</c:v>
                </c:pt>
                <c:pt idx="1">
                  <c:v>10000</c:v>
                </c:pt>
              </c:numCache>
            </c:numRef>
          </c:yVal>
          <c:smooth val="0"/>
          <c:extLst>
            <c:ext xmlns:c16="http://schemas.microsoft.com/office/drawing/2014/chart" uri="{C3380CC4-5D6E-409C-BE32-E72D297353CC}">
              <c16:uniqueId val="{00000002-2AAF-9B46-8C1E-DBD7D1DD302D}"/>
            </c:ext>
          </c:extLst>
        </c:ser>
        <c:ser>
          <c:idx val="1"/>
          <c:order val="1"/>
          <c:tx>
            <c:strRef>
              <c:f>Sheet1!$C$1</c:f>
              <c:strCache>
                <c:ptCount val="1"/>
                <c:pt idx="0">
                  <c:v>Discharge Cycles</c:v>
                </c:pt>
              </c:strCache>
            </c:strRef>
          </c:tx>
          <c:spPr>
            <a:ln w="19050" cap="rnd">
              <a:solidFill>
                <a:schemeClr val="accent4">
                  <a:lumMod val="75000"/>
                </a:schemeClr>
              </a:solidFill>
              <a:round/>
            </a:ln>
            <a:effectLst/>
          </c:spPr>
          <c:marker>
            <c:symbol val="circle"/>
            <c:size val="5"/>
            <c:spPr>
              <a:solidFill>
                <a:schemeClr val="accent4">
                  <a:lumMod val="75000"/>
                </a:schemeClr>
              </a:solidFill>
              <a:ln w="9525">
                <a:solidFill>
                  <a:schemeClr val="accent4">
                    <a:lumMod val="75000"/>
                  </a:schemeClr>
                </a:solidFill>
              </a:ln>
              <a:effectLst/>
            </c:spPr>
          </c:marker>
          <c:xVal>
            <c:numRef>
              <c:f>Sheet1!$A$2:$A$22</c:f>
              <c:numCache>
                <c:formatCode>General</c:formatCode>
                <c:ptCount val="21"/>
                <c:pt idx="0">
                  <c:v>0</c:v>
                </c:pt>
                <c:pt idx="1">
                  <c:v>10</c:v>
                </c:pt>
                <c:pt idx="2">
                  <c:v>11</c:v>
                </c:pt>
                <c:pt idx="3">
                  <c:v>12</c:v>
                </c:pt>
                <c:pt idx="4">
                  <c:v>13</c:v>
                </c:pt>
                <c:pt idx="5">
                  <c:v>14</c:v>
                </c:pt>
                <c:pt idx="6">
                  <c:v>15</c:v>
                </c:pt>
                <c:pt idx="7">
                  <c:v>16</c:v>
                </c:pt>
                <c:pt idx="8">
                  <c:v>17</c:v>
                </c:pt>
                <c:pt idx="9">
                  <c:v>18</c:v>
                </c:pt>
                <c:pt idx="10">
                  <c:v>19</c:v>
                </c:pt>
                <c:pt idx="11">
                  <c:v>20</c:v>
                </c:pt>
                <c:pt idx="12">
                  <c:v>30</c:v>
                </c:pt>
                <c:pt idx="13">
                  <c:v>40</c:v>
                </c:pt>
                <c:pt idx="14">
                  <c:v>50</c:v>
                </c:pt>
                <c:pt idx="15">
                  <c:v>60</c:v>
                </c:pt>
                <c:pt idx="16">
                  <c:v>70</c:v>
                </c:pt>
                <c:pt idx="17">
                  <c:v>80</c:v>
                </c:pt>
                <c:pt idx="18">
                  <c:v>90</c:v>
                </c:pt>
                <c:pt idx="19">
                  <c:v>100</c:v>
                </c:pt>
              </c:numCache>
            </c:numRef>
          </c:xVal>
          <c:yVal>
            <c:numRef>
              <c:f>Sheet1!$C$2:$C$22</c:f>
              <c:numCache>
                <c:formatCode>General</c:formatCode>
                <c:ptCount val="21"/>
                <c:pt idx="0">
                  <c:v>9069.5</c:v>
                </c:pt>
                <c:pt idx="1">
                  <c:v>4699</c:v>
                </c:pt>
                <c:pt idx="2">
                  <c:v>4536.5</c:v>
                </c:pt>
                <c:pt idx="3">
                  <c:v>4365.5</c:v>
                </c:pt>
                <c:pt idx="4">
                  <c:v>4159</c:v>
                </c:pt>
                <c:pt idx="5">
                  <c:v>3957</c:v>
                </c:pt>
                <c:pt idx="6">
                  <c:v>3690.5</c:v>
                </c:pt>
                <c:pt idx="7">
                  <c:v>3381.5</c:v>
                </c:pt>
                <c:pt idx="8">
                  <c:v>3082.5</c:v>
                </c:pt>
                <c:pt idx="9">
                  <c:v>2790</c:v>
                </c:pt>
                <c:pt idx="10">
                  <c:v>2510</c:v>
                </c:pt>
                <c:pt idx="11">
                  <c:v>2257</c:v>
                </c:pt>
                <c:pt idx="12">
                  <c:v>1389.5</c:v>
                </c:pt>
                <c:pt idx="13">
                  <c:v>1044</c:v>
                </c:pt>
                <c:pt idx="14">
                  <c:v>678</c:v>
                </c:pt>
                <c:pt idx="15">
                  <c:v>491.5</c:v>
                </c:pt>
                <c:pt idx="16">
                  <c:v>437.5</c:v>
                </c:pt>
                <c:pt idx="17">
                  <c:v>406</c:v>
                </c:pt>
                <c:pt idx="18">
                  <c:v>375.5</c:v>
                </c:pt>
                <c:pt idx="19">
                  <c:v>334</c:v>
                </c:pt>
                <c:pt idx="20">
                  <c:v>0</c:v>
                </c:pt>
              </c:numCache>
            </c:numRef>
          </c:yVal>
          <c:smooth val="0"/>
          <c:extLst>
            <c:ext xmlns:c16="http://schemas.microsoft.com/office/drawing/2014/chart" uri="{C3380CC4-5D6E-409C-BE32-E72D297353CC}">
              <c16:uniqueId val="{00000001-2AAF-9B46-8C1E-DBD7D1DD302D}"/>
            </c:ext>
          </c:extLst>
        </c:ser>
        <c:dLbls>
          <c:showLegendKey val="0"/>
          <c:showVal val="0"/>
          <c:showCatName val="0"/>
          <c:showSerName val="0"/>
          <c:showPercent val="0"/>
          <c:showBubbleSize val="0"/>
        </c:dLbls>
        <c:axId val="2063466543"/>
        <c:axId val="2052637087"/>
      </c:scatterChart>
      <c:valAx>
        <c:axId val="2039760031"/>
        <c:scaling>
          <c:orientation val="minMax"/>
          <c:max val="100"/>
        </c:scaling>
        <c:delete val="0"/>
        <c:axPos val="b"/>
        <c:majorGridlines>
          <c:spPr>
            <a:ln w="9525" cap="flat" cmpd="sng" algn="ctr">
              <a:solidFill>
                <a:schemeClr val="bg1">
                  <a:lumMod val="85000"/>
                </a:schemeClr>
              </a:solidFill>
              <a:round/>
            </a:ln>
            <a:effectLst/>
          </c:spPr>
        </c:majorGridlines>
        <c:title>
          <c:tx>
            <c:rich>
              <a:bodyPr rot="0" spcFirstLastPara="1" vertOverflow="ellipsis" vert="horz" wrap="square" anchor="ctr" anchorCtr="1"/>
              <a:lstStyle/>
              <a:p>
                <a:pPr>
                  <a:defRPr sz="1330" b="0" i="0" u="none" strike="noStrike" kern="1200" baseline="0">
                    <a:solidFill>
                      <a:srgbClr val="000000"/>
                    </a:solidFill>
                    <a:latin typeface="+mn-lt"/>
                    <a:ea typeface="+mn-ea"/>
                    <a:cs typeface="+mn-cs"/>
                  </a:defRPr>
                </a:pPr>
                <a:r>
                  <a:rPr lang="en-US">
                    <a:solidFill>
                      <a:srgbClr val="000000"/>
                    </a:solidFill>
                  </a:rPr>
                  <a:t>Throughput Cost (USD/MWh)</a:t>
                </a:r>
              </a:p>
            </c:rich>
          </c:tx>
          <c:overlay val="0"/>
          <c:spPr>
            <a:noFill/>
            <a:ln>
              <a:noFill/>
            </a:ln>
            <a:effectLst/>
          </c:spPr>
          <c:txPr>
            <a:bodyPr rot="0" spcFirstLastPara="1" vertOverflow="ellipsis" vert="horz" wrap="square" anchor="ctr" anchorCtr="1"/>
            <a:lstStyle/>
            <a:p>
              <a:pPr>
                <a:defRPr sz="133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2039781263"/>
        <c:crosses val="autoZero"/>
        <c:crossBetween val="midCat"/>
      </c:valAx>
      <c:valAx>
        <c:axId val="2039781263"/>
        <c:scaling>
          <c:orientation val="minMax"/>
          <c:max val="110"/>
          <c:min val="6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2">
                        <a:lumMod val="50000"/>
                      </a:schemeClr>
                    </a:solidFill>
                    <a:latin typeface="+mn-lt"/>
                    <a:ea typeface="+mn-ea"/>
                    <a:cs typeface="+mn-cs"/>
                  </a:defRPr>
                </a:pPr>
                <a:r>
                  <a:rPr lang="en-US">
                    <a:solidFill>
                      <a:schemeClr val="accent2">
                        <a:lumMod val="50000"/>
                      </a:schemeClr>
                    </a:solidFill>
                  </a:rPr>
                  <a:t>Profit (MM USD)</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2">
                      <a:lumMod val="50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chemeClr val="accent2">
                    <a:lumMod val="50000"/>
                  </a:schemeClr>
                </a:solidFill>
                <a:latin typeface="+mn-lt"/>
                <a:ea typeface="+mn-ea"/>
                <a:cs typeface="+mn-cs"/>
              </a:defRPr>
            </a:pPr>
            <a:endParaRPr lang="en-US"/>
          </a:p>
        </c:txPr>
        <c:crossAx val="2039760031"/>
        <c:crosses val="autoZero"/>
        <c:crossBetween val="midCat"/>
      </c:valAx>
      <c:valAx>
        <c:axId val="2052637087"/>
        <c:scaling>
          <c:orientation val="minMax"/>
          <c:max val="10000"/>
          <c:min val="200"/>
        </c:scaling>
        <c:delete val="0"/>
        <c:axPos val="r"/>
        <c:title>
          <c:tx>
            <c:rich>
              <a:bodyPr rot="-5400000" spcFirstLastPara="1" vertOverflow="ellipsis" vert="horz" wrap="square" anchor="ctr" anchorCtr="1"/>
              <a:lstStyle/>
              <a:p>
                <a:pPr>
                  <a:defRPr sz="1330" b="0" i="0" u="none" strike="noStrike" kern="1200" baseline="0">
                    <a:solidFill>
                      <a:schemeClr val="accent4">
                        <a:lumMod val="75000"/>
                      </a:schemeClr>
                    </a:solidFill>
                    <a:latin typeface="+mn-lt"/>
                    <a:ea typeface="+mn-ea"/>
                    <a:cs typeface="+mn-cs"/>
                  </a:defRPr>
                </a:pPr>
                <a:r>
                  <a:rPr lang="en-US">
                    <a:solidFill>
                      <a:schemeClr val="accent4">
                        <a:lumMod val="75000"/>
                      </a:schemeClr>
                    </a:solidFill>
                  </a:rPr>
                  <a:t>Discharge</a:t>
                </a:r>
                <a:r>
                  <a:rPr lang="en-US" baseline="0">
                    <a:solidFill>
                      <a:schemeClr val="accent4">
                        <a:lumMod val="75000"/>
                      </a:schemeClr>
                    </a:solidFill>
                  </a:rPr>
                  <a:t> Cycles</a:t>
                </a:r>
                <a:endParaRPr lang="en-US">
                  <a:solidFill>
                    <a:schemeClr val="accent4">
                      <a:lumMod val="75000"/>
                    </a:schemeClr>
                  </a:solidFill>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4">
                      <a:lumMod val="7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bg1">
                <a:lumMod val="65000"/>
              </a:schemeClr>
            </a:solidFill>
            <a:round/>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en-US"/>
          </a:p>
        </c:txPr>
        <c:crossAx val="2063466543"/>
        <c:crosses val="max"/>
        <c:crossBetween val="midCat"/>
      </c:valAx>
      <c:valAx>
        <c:axId val="2063466543"/>
        <c:scaling>
          <c:orientation val="minMax"/>
        </c:scaling>
        <c:delete val="1"/>
        <c:axPos val="b"/>
        <c:numFmt formatCode="General" sourceLinked="1"/>
        <c:majorTickMark val="out"/>
        <c:minorTickMark val="none"/>
        <c:tickLblPos val="nextTo"/>
        <c:crossAx val="20526370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spPr>
            <a:ln w="19050" cap="rnd">
              <a:solidFill>
                <a:schemeClr val="accent2"/>
              </a:solidFill>
              <a:round/>
            </a:ln>
            <a:effectLst/>
          </c:spPr>
          <c:marker>
            <c:symbol val="none"/>
          </c:marker>
          <c:dPt>
            <c:idx val="1"/>
            <c:marker>
              <c:symbol val="none"/>
            </c:marker>
            <c:bubble3D val="0"/>
            <c:spPr>
              <a:ln w="12700" cap="rnd">
                <a:solidFill>
                  <a:schemeClr val="bg1">
                    <a:lumMod val="75000"/>
                  </a:schemeClr>
                </a:solidFill>
                <a:prstDash val="dash"/>
                <a:round/>
              </a:ln>
              <a:effectLst/>
            </c:spPr>
            <c:extLst>
              <c:ext xmlns:c16="http://schemas.microsoft.com/office/drawing/2014/chart" uri="{C3380CC4-5D6E-409C-BE32-E72D297353CC}">
                <c16:uniqueId val="{00000007-9AED-1844-8B23-2B3246DE33F0}"/>
              </c:ext>
            </c:extLst>
          </c:dPt>
          <c:xVal>
            <c:numRef>
              <c:f>Sheet1!$C$2:$C$3</c:f>
              <c:numCache>
                <c:formatCode>General</c:formatCode>
                <c:ptCount val="2"/>
                <c:pt idx="0">
                  <c:v>3650</c:v>
                </c:pt>
                <c:pt idx="1">
                  <c:v>3650</c:v>
                </c:pt>
              </c:numCache>
            </c:numRef>
          </c:xVal>
          <c:yVal>
            <c:numRef>
              <c:f>Sheet1!$D$2:$D$3</c:f>
              <c:numCache>
                <c:formatCode>General</c:formatCode>
                <c:ptCount val="2"/>
                <c:pt idx="0">
                  <c:v>0</c:v>
                </c:pt>
                <c:pt idx="1">
                  <c:v>96.661699999999996</c:v>
                </c:pt>
              </c:numCache>
            </c:numRef>
          </c:yVal>
          <c:smooth val="0"/>
          <c:extLst>
            <c:ext xmlns:c16="http://schemas.microsoft.com/office/drawing/2014/chart" uri="{C3380CC4-5D6E-409C-BE32-E72D297353CC}">
              <c16:uniqueId val="{00000005-9AED-1844-8B23-2B3246DE33F0}"/>
            </c:ext>
          </c:extLst>
        </c:ser>
        <c:ser>
          <c:idx val="2"/>
          <c:order val="1"/>
          <c:spPr>
            <a:ln w="12700" cap="rnd">
              <a:solidFill>
                <a:schemeClr val="bg1">
                  <a:lumMod val="75000"/>
                </a:schemeClr>
              </a:solidFill>
              <a:prstDash val="dash"/>
              <a:round/>
            </a:ln>
            <a:effectLst/>
          </c:spPr>
          <c:marker>
            <c:symbol val="none"/>
          </c:marker>
          <c:xVal>
            <c:numRef>
              <c:f>Sheet1!$E$2:$E$3</c:f>
              <c:numCache>
                <c:formatCode>General</c:formatCode>
                <c:ptCount val="2"/>
                <c:pt idx="0">
                  <c:v>0</c:v>
                </c:pt>
                <c:pt idx="1">
                  <c:v>3650</c:v>
                </c:pt>
              </c:numCache>
            </c:numRef>
          </c:xVal>
          <c:yVal>
            <c:numRef>
              <c:f>Sheet1!$F$2:$F$3</c:f>
              <c:numCache>
                <c:formatCode>General</c:formatCode>
                <c:ptCount val="2"/>
                <c:pt idx="0">
                  <c:v>96.661699999999996</c:v>
                </c:pt>
                <c:pt idx="1">
                  <c:v>96.661699999999996</c:v>
                </c:pt>
              </c:numCache>
            </c:numRef>
          </c:yVal>
          <c:smooth val="0"/>
          <c:extLst>
            <c:ext xmlns:c16="http://schemas.microsoft.com/office/drawing/2014/chart" uri="{C3380CC4-5D6E-409C-BE32-E72D297353CC}">
              <c16:uniqueId val="{00000006-9AED-1844-8B23-2B3246DE33F0}"/>
            </c:ext>
          </c:extLst>
        </c:ser>
        <c:ser>
          <c:idx val="0"/>
          <c:order val="2"/>
          <c:tx>
            <c:strRef>
              <c:f>Sheet1!$B$1</c:f>
              <c:strCache>
                <c:ptCount val="1"/>
                <c:pt idx="0">
                  <c:v>Profit (MM USD)</c:v>
                </c:pt>
              </c:strCache>
            </c:strRef>
          </c:tx>
          <c:spPr>
            <a:ln w="19050" cap="rnd">
              <a:solidFill>
                <a:schemeClr val="accent2">
                  <a:lumMod val="50000"/>
                </a:schemeClr>
              </a:solidFill>
              <a:round/>
            </a:ln>
            <a:effectLst/>
          </c:spPr>
          <c:marker>
            <c:symbol val="circle"/>
            <c:size val="5"/>
            <c:spPr>
              <a:solidFill>
                <a:schemeClr val="accent2">
                  <a:lumMod val="50000"/>
                </a:schemeClr>
              </a:solidFill>
              <a:ln w="9525">
                <a:solidFill>
                  <a:schemeClr val="accent2">
                    <a:lumMod val="50000"/>
                  </a:schemeClr>
                </a:solidFill>
              </a:ln>
              <a:effectLst/>
            </c:spPr>
          </c:marker>
          <c:xVal>
            <c:numRef>
              <c:f>Sheet1!$A$2:$A$21</c:f>
              <c:numCache>
                <c:formatCode>General</c:formatCode>
                <c:ptCount val="20"/>
                <c:pt idx="0">
                  <c:v>9069.5</c:v>
                </c:pt>
                <c:pt idx="1">
                  <c:v>4699</c:v>
                </c:pt>
                <c:pt idx="2">
                  <c:v>4536.5</c:v>
                </c:pt>
                <c:pt idx="3">
                  <c:v>4365.5</c:v>
                </c:pt>
                <c:pt idx="4">
                  <c:v>4159</c:v>
                </c:pt>
                <c:pt idx="5">
                  <c:v>3957</c:v>
                </c:pt>
                <c:pt idx="6">
                  <c:v>3690.5</c:v>
                </c:pt>
                <c:pt idx="7">
                  <c:v>3381.5</c:v>
                </c:pt>
                <c:pt idx="8">
                  <c:v>3082.5</c:v>
                </c:pt>
                <c:pt idx="9">
                  <c:v>2790</c:v>
                </c:pt>
                <c:pt idx="10">
                  <c:v>2510</c:v>
                </c:pt>
                <c:pt idx="11">
                  <c:v>2257</c:v>
                </c:pt>
                <c:pt idx="12">
                  <c:v>1389.5</c:v>
                </c:pt>
                <c:pt idx="13">
                  <c:v>1044</c:v>
                </c:pt>
                <c:pt idx="14">
                  <c:v>678</c:v>
                </c:pt>
                <c:pt idx="15">
                  <c:v>491.5</c:v>
                </c:pt>
                <c:pt idx="16">
                  <c:v>437.5</c:v>
                </c:pt>
                <c:pt idx="17">
                  <c:v>406</c:v>
                </c:pt>
                <c:pt idx="18">
                  <c:v>375.5</c:v>
                </c:pt>
                <c:pt idx="19">
                  <c:v>334</c:v>
                </c:pt>
              </c:numCache>
            </c:numRef>
          </c:xVal>
          <c:yVal>
            <c:numRef>
              <c:f>Sheet1!$B$2:$B$21</c:f>
              <c:numCache>
                <c:formatCode>General</c:formatCode>
                <c:ptCount val="20"/>
                <c:pt idx="0">
                  <c:v>106.3936483</c:v>
                </c:pt>
                <c:pt idx="1">
                  <c:v>101.79389459999999</c:v>
                </c:pt>
                <c:pt idx="2">
                  <c:v>101.1465</c:v>
                </c:pt>
                <c:pt idx="3">
                  <c:v>100.3981907</c:v>
                </c:pt>
                <c:pt idx="4">
                  <c:v>99.414511300000001</c:v>
                </c:pt>
                <c:pt idx="5">
                  <c:v>98.369769700000006</c:v>
                </c:pt>
                <c:pt idx="6">
                  <c:v>96.899762499999994</c:v>
                </c:pt>
                <c:pt idx="7">
                  <c:v>95.083579099999994</c:v>
                </c:pt>
                <c:pt idx="8">
                  <c:v>93.205879399999901</c:v>
                </c:pt>
                <c:pt idx="9">
                  <c:v>91.259264799999997</c:v>
                </c:pt>
                <c:pt idx="10">
                  <c:v>89.290836299999995</c:v>
                </c:pt>
                <c:pt idx="11">
                  <c:v>87.416721899999999</c:v>
                </c:pt>
                <c:pt idx="12">
                  <c:v>79.505239700000004</c:v>
                </c:pt>
                <c:pt idx="13">
                  <c:v>74.936803699999899</c:v>
                </c:pt>
                <c:pt idx="14">
                  <c:v>68.720727599999989</c:v>
                </c:pt>
                <c:pt idx="15">
                  <c:v>64.872885600000004</c:v>
                </c:pt>
                <c:pt idx="16">
                  <c:v>63.559255999999998</c:v>
                </c:pt>
                <c:pt idx="17">
                  <c:v>62.657464699999899</c:v>
                </c:pt>
                <c:pt idx="18">
                  <c:v>61.669890299999899</c:v>
                </c:pt>
                <c:pt idx="19">
                  <c:v>60.175500399999997</c:v>
                </c:pt>
              </c:numCache>
            </c:numRef>
          </c:yVal>
          <c:smooth val="0"/>
          <c:extLst>
            <c:ext xmlns:c16="http://schemas.microsoft.com/office/drawing/2014/chart" uri="{C3380CC4-5D6E-409C-BE32-E72D297353CC}">
              <c16:uniqueId val="{00000000-2627-774B-BE0A-742D06E3C3F8}"/>
            </c:ext>
          </c:extLst>
        </c:ser>
        <c:dLbls>
          <c:showLegendKey val="0"/>
          <c:showVal val="0"/>
          <c:showCatName val="0"/>
          <c:showSerName val="0"/>
          <c:showPercent val="0"/>
          <c:showBubbleSize val="0"/>
        </c:dLbls>
        <c:axId val="107987904"/>
        <c:axId val="107142256"/>
      </c:scatterChart>
      <c:valAx>
        <c:axId val="107987904"/>
        <c:scaling>
          <c:orientation val="minMax"/>
          <c:max val="9500"/>
          <c:min val="0"/>
        </c:scaling>
        <c:delete val="0"/>
        <c:axPos val="b"/>
        <c:majorGridlines>
          <c:spPr>
            <a:ln w="9525" cap="flat" cmpd="sng" algn="ctr">
              <a:solidFill>
                <a:schemeClr val="bg1">
                  <a:lumMod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accent4">
                        <a:lumMod val="75000"/>
                      </a:schemeClr>
                    </a:solidFill>
                    <a:latin typeface="+mn-lt"/>
                    <a:ea typeface="+mn-ea"/>
                    <a:cs typeface="+mn-cs"/>
                  </a:defRPr>
                </a:pPr>
                <a:r>
                  <a:rPr lang="en-US">
                    <a:solidFill>
                      <a:schemeClr val="accent4">
                        <a:lumMod val="75000"/>
                      </a:schemeClr>
                    </a:solidFill>
                  </a:rPr>
                  <a:t>Discharge Cycles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accent4">
                      <a:lumMod val="7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chemeClr val="accent4">
                    <a:lumMod val="75000"/>
                  </a:schemeClr>
                </a:solidFill>
                <a:latin typeface="+mn-lt"/>
                <a:ea typeface="+mn-ea"/>
                <a:cs typeface="+mn-cs"/>
              </a:defRPr>
            </a:pPr>
            <a:endParaRPr lang="en-US"/>
          </a:p>
        </c:txPr>
        <c:crossAx val="107142256"/>
        <c:crosses val="autoZero"/>
        <c:crossBetween val="midCat"/>
      </c:valAx>
      <c:valAx>
        <c:axId val="107142256"/>
        <c:scaling>
          <c:orientation val="minMax"/>
          <c:max val="110"/>
          <c:min val="55"/>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accent2">
                        <a:lumMod val="50000"/>
                      </a:schemeClr>
                    </a:solidFill>
                    <a:latin typeface="+mn-lt"/>
                    <a:ea typeface="+mn-ea"/>
                    <a:cs typeface="+mn-cs"/>
                  </a:defRPr>
                </a:pPr>
                <a:r>
                  <a:rPr lang="en-US">
                    <a:solidFill>
                      <a:schemeClr val="accent2">
                        <a:lumMod val="50000"/>
                      </a:schemeClr>
                    </a:solidFill>
                  </a:rPr>
                  <a:t>Profit (MM USD)</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accent2">
                      <a:lumMod val="50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chemeClr val="accent2">
                    <a:lumMod val="50000"/>
                  </a:schemeClr>
                </a:solidFill>
                <a:latin typeface="+mn-lt"/>
                <a:ea typeface="+mn-ea"/>
                <a:cs typeface="+mn-cs"/>
              </a:defRPr>
            </a:pPr>
            <a:endParaRPr lang="en-US"/>
          </a:p>
        </c:txPr>
        <c:crossAx val="1079879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000000"/>
                </a:solidFill>
                <a:latin typeface="+mn-lt"/>
                <a:ea typeface="+mn-ea"/>
                <a:cs typeface="+mn-cs"/>
              </a:defRPr>
            </a:pPr>
            <a:r>
              <a:rPr lang="en-US">
                <a:solidFill>
                  <a:srgbClr val="000000"/>
                </a:solidFill>
              </a:rPr>
              <a:t>0% Day</a:t>
            </a:r>
            <a:r>
              <a:rPr lang="en-US" baseline="0">
                <a:solidFill>
                  <a:srgbClr val="000000"/>
                </a:solidFill>
              </a:rPr>
              <a:t> Ahead Energy: $50.92MM ($22.33/kW-month)</a:t>
            </a:r>
            <a:endParaRPr lang="en-US">
              <a:solidFill>
                <a:srgbClr val="00000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000000"/>
              </a:solidFill>
              <a:latin typeface="+mn-lt"/>
              <a:ea typeface="+mn-ea"/>
              <a:cs typeface="+mn-cs"/>
            </a:defRPr>
          </a:pPr>
          <a:endParaRPr lang="en-US"/>
        </a:p>
      </c:txPr>
    </c:title>
    <c:autoTitleDeleted val="0"/>
    <c:plotArea>
      <c:layout/>
      <c:pieChart>
        <c:varyColors val="1"/>
        <c:ser>
          <c:idx val="0"/>
          <c:order val="0"/>
          <c:tx>
            <c:strRef>
              <c:f>Sheet1!$B$1</c:f>
              <c:strCache>
                <c:ptCount val="1"/>
                <c:pt idx="0">
                  <c:v>revenue</c:v>
                </c:pt>
              </c:strCache>
            </c:strRef>
          </c:tx>
          <c:dPt>
            <c:idx val="0"/>
            <c:bubble3D val="0"/>
            <c:spPr>
              <a:solidFill>
                <a:schemeClr val="tx1">
                  <a:lumMod val="60000"/>
                  <a:lumOff val="40000"/>
                </a:schemeClr>
              </a:solidFill>
              <a:ln w="19050">
                <a:solidFill>
                  <a:schemeClr val="lt1"/>
                </a:solidFill>
              </a:ln>
              <a:effectLst/>
            </c:spPr>
            <c:extLst>
              <c:ext xmlns:c16="http://schemas.microsoft.com/office/drawing/2014/chart" uri="{C3380CC4-5D6E-409C-BE32-E72D297353CC}">
                <c16:uniqueId val="{00000001-2655-984A-AE57-B15D8243E0D2}"/>
              </c:ext>
            </c:extLst>
          </c:dPt>
          <c:dPt>
            <c:idx val="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03-2655-984A-AE57-B15D8243E0D2}"/>
              </c:ext>
            </c:extLst>
          </c:dPt>
          <c:dPt>
            <c:idx val="2"/>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5-2655-984A-AE57-B15D8243E0D2}"/>
              </c:ext>
            </c:extLst>
          </c:dPt>
          <c:dPt>
            <c:idx val="3"/>
            <c:bubble3D val="0"/>
            <c:spPr>
              <a:solidFill>
                <a:schemeClr val="accent4">
                  <a:lumMod val="75000"/>
                </a:schemeClr>
              </a:solidFill>
              <a:ln w="19050">
                <a:solidFill>
                  <a:schemeClr val="lt1"/>
                </a:solidFill>
              </a:ln>
              <a:effectLst/>
            </c:spPr>
            <c:extLst>
              <c:ext xmlns:c16="http://schemas.microsoft.com/office/drawing/2014/chart" uri="{C3380CC4-5D6E-409C-BE32-E72D297353CC}">
                <c16:uniqueId val="{00000007-2655-984A-AE57-B15D8243E0D2}"/>
              </c:ext>
            </c:extLst>
          </c:dPt>
          <c:dPt>
            <c:idx val="4"/>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9-2655-984A-AE57-B15D8243E0D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95A-443B-B9FD-0745D6127E36}"/>
              </c:ext>
            </c:extLst>
          </c:dPt>
          <c:cat>
            <c:strRef>
              <c:f>Sheet1!$A$2:$A$7</c:f>
              <c:strCache>
                <c:ptCount val="5"/>
                <c:pt idx="0">
                  <c:v>Day Ahead</c:v>
                </c:pt>
                <c:pt idx="1">
                  <c:v>Real Time</c:v>
                </c:pt>
                <c:pt idx="2">
                  <c:v>Regulation Up</c:v>
                </c:pt>
                <c:pt idx="3">
                  <c:v>Regulation Down</c:v>
                </c:pt>
                <c:pt idx="4">
                  <c:v>Responsive Reserve</c:v>
                </c:pt>
              </c:strCache>
            </c:strRef>
          </c:cat>
          <c:val>
            <c:numRef>
              <c:f>Sheet1!$B$2:$B$7</c:f>
              <c:numCache>
                <c:formatCode>General</c:formatCode>
                <c:ptCount val="6"/>
                <c:pt idx="0">
                  <c:v>0</c:v>
                </c:pt>
                <c:pt idx="1">
                  <c:v>20.3439026802277</c:v>
                </c:pt>
                <c:pt idx="2">
                  <c:v>24.181424044</c:v>
                </c:pt>
                <c:pt idx="3">
                  <c:v>5.5655995239999996</c:v>
                </c:pt>
                <c:pt idx="4">
                  <c:v>5.7861418429999896</c:v>
                </c:pt>
              </c:numCache>
            </c:numRef>
          </c:val>
          <c:extLst>
            <c:ext xmlns:c16="http://schemas.microsoft.com/office/drawing/2014/chart" uri="{C3380CC4-5D6E-409C-BE32-E72D297353CC}">
              <c16:uniqueId val="{0000000A-2655-984A-AE57-B15D8243E0D2}"/>
            </c:ext>
          </c:extLst>
        </c:ser>
        <c:dLbls>
          <c:showLegendKey val="0"/>
          <c:showVal val="0"/>
          <c:showCatName val="0"/>
          <c:showSerName val="0"/>
          <c:showPercent val="0"/>
          <c:showBubbleSize val="0"/>
          <c:showLeaderLines val="1"/>
        </c:dLbls>
        <c:firstSliceAng val="0"/>
      </c:pieChart>
      <c:spPr>
        <a:noFill/>
        <a:ln>
          <a:noFill/>
        </a:ln>
        <a:effectLst/>
      </c:spPr>
    </c:plotArea>
    <c:legend>
      <c:legendPos val="t"/>
      <c:layout>
        <c:manualLayout>
          <c:xMode val="edge"/>
          <c:yMode val="edge"/>
          <c:x val="0.65328794476757501"/>
          <c:y val="0.19317536070182625"/>
          <c:w val="0.34372209307487084"/>
          <c:h val="0.29361855838826073"/>
        </c:manualLayout>
      </c:layout>
      <c:overlay val="1"/>
      <c:spPr>
        <a:noFill/>
        <a:ln>
          <a:noFill/>
        </a:ln>
        <a:effectLst/>
      </c:spPr>
      <c:txPr>
        <a:bodyPr rot="0" spcFirstLastPara="1" vertOverflow="ellipsis" vert="horz" wrap="square" anchor="ctr" anchorCtr="1"/>
        <a:lstStyle/>
        <a:p>
          <a:pPr>
            <a:defRPr sz="1000" b="0" i="0" u="none" strike="noStrike" kern="1200" baseline="0">
              <a:solidFill>
                <a:srgbClr val="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000000"/>
                </a:solidFill>
                <a:latin typeface="+mn-lt"/>
                <a:ea typeface="+mn-ea"/>
                <a:cs typeface="+mn-cs"/>
              </a:defRPr>
            </a:pPr>
            <a:r>
              <a:rPr lang="en-US">
                <a:solidFill>
                  <a:srgbClr val="000000"/>
                </a:solidFill>
              </a:rPr>
              <a:t>0% Ancillary Services:</a:t>
            </a:r>
            <a:r>
              <a:rPr lang="en-US" baseline="0">
                <a:solidFill>
                  <a:srgbClr val="000000"/>
                </a:solidFill>
              </a:rPr>
              <a:t> $30.47MM</a:t>
            </a:r>
          </a:p>
          <a:p>
            <a:pPr>
              <a:defRPr>
                <a:solidFill>
                  <a:srgbClr val="000000"/>
                </a:solidFill>
              </a:defRPr>
            </a:pPr>
            <a:r>
              <a:rPr lang="en-US" baseline="0">
                <a:solidFill>
                  <a:srgbClr val="000000"/>
                </a:solidFill>
              </a:rPr>
              <a:t>($13.36/kW-month)</a:t>
            </a:r>
            <a:endParaRPr lang="en-US">
              <a:solidFill>
                <a:srgbClr val="00000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000000"/>
              </a:solidFill>
              <a:latin typeface="+mn-lt"/>
              <a:ea typeface="+mn-ea"/>
              <a:cs typeface="+mn-cs"/>
            </a:defRPr>
          </a:pPr>
          <a:endParaRPr lang="en-US"/>
        </a:p>
      </c:txPr>
    </c:title>
    <c:autoTitleDeleted val="0"/>
    <c:plotArea>
      <c:layout/>
      <c:pieChart>
        <c:varyColors val="1"/>
        <c:ser>
          <c:idx val="0"/>
          <c:order val="0"/>
          <c:tx>
            <c:strRef>
              <c:f>Sheet1!$B$1</c:f>
              <c:strCache>
                <c:ptCount val="1"/>
                <c:pt idx="0">
                  <c:v>revenue</c:v>
                </c:pt>
              </c:strCache>
            </c:strRef>
          </c:tx>
          <c:dPt>
            <c:idx val="0"/>
            <c:bubble3D val="0"/>
            <c:spPr>
              <a:solidFill>
                <a:schemeClr val="tx1">
                  <a:lumMod val="60000"/>
                  <a:lumOff val="40000"/>
                </a:schemeClr>
              </a:solidFill>
              <a:ln w="19050">
                <a:solidFill>
                  <a:schemeClr val="lt1"/>
                </a:solidFill>
              </a:ln>
              <a:effectLst/>
            </c:spPr>
            <c:extLst>
              <c:ext xmlns:c16="http://schemas.microsoft.com/office/drawing/2014/chart" uri="{C3380CC4-5D6E-409C-BE32-E72D297353CC}">
                <c16:uniqueId val="{00000001-BF6A-2C44-8BE1-6DFB3BD239D2}"/>
              </c:ext>
            </c:extLst>
          </c:dPt>
          <c:dPt>
            <c:idx val="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03-BF6A-2C44-8BE1-6DFB3BD239D2}"/>
              </c:ext>
            </c:extLst>
          </c:dPt>
          <c:dPt>
            <c:idx val="2"/>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5-BF6A-2C44-8BE1-6DFB3BD239D2}"/>
              </c:ext>
            </c:extLst>
          </c:dPt>
          <c:dPt>
            <c:idx val="3"/>
            <c:bubble3D val="0"/>
            <c:spPr>
              <a:solidFill>
                <a:schemeClr val="accent4">
                  <a:lumMod val="75000"/>
                </a:schemeClr>
              </a:solidFill>
              <a:ln w="19050">
                <a:solidFill>
                  <a:schemeClr val="lt1"/>
                </a:solidFill>
              </a:ln>
              <a:effectLst/>
            </c:spPr>
            <c:extLst>
              <c:ext xmlns:c16="http://schemas.microsoft.com/office/drawing/2014/chart" uri="{C3380CC4-5D6E-409C-BE32-E72D297353CC}">
                <c16:uniqueId val="{00000007-BF6A-2C44-8BE1-6DFB3BD239D2}"/>
              </c:ext>
            </c:extLst>
          </c:dPt>
          <c:dPt>
            <c:idx val="4"/>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9-BF6A-2C44-8BE1-6DFB3BD239D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848-4947-ABEA-CC8F4911A931}"/>
              </c:ext>
            </c:extLst>
          </c:dPt>
          <c:cat>
            <c:strRef>
              <c:f>Sheet1!$A$2:$A$7</c:f>
              <c:strCache>
                <c:ptCount val="5"/>
                <c:pt idx="0">
                  <c:v>Day Ahead</c:v>
                </c:pt>
                <c:pt idx="1">
                  <c:v>Real Time</c:v>
                </c:pt>
                <c:pt idx="2">
                  <c:v>Regulation Up</c:v>
                </c:pt>
                <c:pt idx="3">
                  <c:v>Regulation Down</c:v>
                </c:pt>
                <c:pt idx="4">
                  <c:v>Responsive Reserve</c:v>
                </c:pt>
              </c:strCache>
            </c:strRef>
          </c:cat>
          <c:val>
            <c:numRef>
              <c:f>Sheet1!$B$2:$B$7</c:f>
              <c:numCache>
                <c:formatCode>General</c:formatCode>
                <c:ptCount val="6"/>
                <c:pt idx="0">
                  <c:v>20.526835557999998</c:v>
                </c:pt>
                <c:pt idx="1">
                  <c:v>16.686411721999999</c:v>
                </c:pt>
                <c:pt idx="2">
                  <c:v>0</c:v>
                </c:pt>
                <c:pt idx="3">
                  <c:v>0</c:v>
                </c:pt>
                <c:pt idx="4">
                  <c:v>0</c:v>
                </c:pt>
              </c:numCache>
            </c:numRef>
          </c:val>
          <c:extLst>
            <c:ext xmlns:c16="http://schemas.microsoft.com/office/drawing/2014/chart" uri="{C3380CC4-5D6E-409C-BE32-E72D297353CC}">
              <c16:uniqueId val="{0000000A-BF6A-2C44-8BE1-6DFB3BD239D2}"/>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000000"/>
                </a:solidFill>
                <a:latin typeface="+mn-lt"/>
                <a:ea typeface="+mn-ea"/>
                <a:cs typeface="+mn-cs"/>
              </a:defRPr>
            </a:pPr>
            <a:r>
              <a:rPr lang="en-US">
                <a:solidFill>
                  <a:srgbClr val="000000"/>
                </a:solidFill>
              </a:rPr>
              <a:t>Real Time</a:t>
            </a:r>
            <a:r>
              <a:rPr lang="en-US" baseline="0">
                <a:solidFill>
                  <a:srgbClr val="000000"/>
                </a:solidFill>
              </a:rPr>
              <a:t> and </a:t>
            </a:r>
            <a:r>
              <a:rPr lang="en-US">
                <a:solidFill>
                  <a:srgbClr val="000000"/>
                </a:solidFill>
              </a:rPr>
              <a:t>RRS:</a:t>
            </a:r>
            <a:r>
              <a:rPr lang="en-US" baseline="0">
                <a:solidFill>
                  <a:srgbClr val="000000"/>
                </a:solidFill>
              </a:rPr>
              <a:t> $29.32MM</a:t>
            </a:r>
          </a:p>
          <a:p>
            <a:pPr>
              <a:defRPr>
                <a:solidFill>
                  <a:srgbClr val="000000"/>
                </a:solidFill>
              </a:defRPr>
            </a:pPr>
            <a:r>
              <a:rPr lang="en-US" baseline="0">
                <a:solidFill>
                  <a:srgbClr val="000000"/>
                </a:solidFill>
              </a:rPr>
              <a:t>($12.85/kW-month)</a:t>
            </a:r>
            <a:endParaRPr lang="en-US">
              <a:solidFill>
                <a:srgbClr val="00000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000000"/>
              </a:solidFill>
              <a:latin typeface="+mn-lt"/>
              <a:ea typeface="+mn-ea"/>
              <a:cs typeface="+mn-cs"/>
            </a:defRPr>
          </a:pPr>
          <a:endParaRPr lang="en-US"/>
        </a:p>
      </c:txPr>
    </c:title>
    <c:autoTitleDeleted val="0"/>
    <c:plotArea>
      <c:layout/>
      <c:pieChart>
        <c:varyColors val="1"/>
        <c:ser>
          <c:idx val="0"/>
          <c:order val="0"/>
          <c:tx>
            <c:strRef>
              <c:f>Sheet1!$B$1</c:f>
              <c:strCache>
                <c:ptCount val="1"/>
                <c:pt idx="0">
                  <c:v>revenue</c:v>
                </c:pt>
              </c:strCache>
            </c:strRef>
          </c:tx>
          <c:dPt>
            <c:idx val="0"/>
            <c:bubble3D val="0"/>
            <c:spPr>
              <a:solidFill>
                <a:schemeClr val="tx1">
                  <a:lumMod val="60000"/>
                  <a:lumOff val="40000"/>
                </a:schemeClr>
              </a:solidFill>
              <a:ln w="19050">
                <a:solidFill>
                  <a:schemeClr val="lt1"/>
                </a:solidFill>
              </a:ln>
              <a:effectLst/>
            </c:spPr>
            <c:extLst>
              <c:ext xmlns:c16="http://schemas.microsoft.com/office/drawing/2014/chart" uri="{C3380CC4-5D6E-409C-BE32-E72D297353CC}">
                <c16:uniqueId val="{00000001-7AFA-2844-AD70-4309FE92B333}"/>
              </c:ext>
            </c:extLst>
          </c:dPt>
          <c:dPt>
            <c:idx val="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03-7AFA-2844-AD70-4309FE92B333}"/>
              </c:ext>
            </c:extLst>
          </c:dPt>
          <c:dPt>
            <c:idx val="2"/>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5-7AFA-2844-AD70-4309FE92B333}"/>
              </c:ext>
            </c:extLst>
          </c:dPt>
          <c:dPt>
            <c:idx val="3"/>
            <c:bubble3D val="0"/>
            <c:spPr>
              <a:solidFill>
                <a:schemeClr val="accent4">
                  <a:lumMod val="75000"/>
                </a:schemeClr>
              </a:solidFill>
              <a:ln w="19050">
                <a:solidFill>
                  <a:schemeClr val="lt1"/>
                </a:solidFill>
              </a:ln>
              <a:effectLst/>
            </c:spPr>
            <c:extLst>
              <c:ext xmlns:c16="http://schemas.microsoft.com/office/drawing/2014/chart" uri="{C3380CC4-5D6E-409C-BE32-E72D297353CC}">
                <c16:uniqueId val="{00000007-7AFA-2844-AD70-4309FE92B333}"/>
              </c:ext>
            </c:extLst>
          </c:dPt>
          <c:dPt>
            <c:idx val="4"/>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9-7AFA-2844-AD70-4309FE92B333}"/>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0042-AE4D-A0B2-DDF5469B9C09}"/>
              </c:ext>
            </c:extLst>
          </c:dPt>
          <c:cat>
            <c:strRef>
              <c:f>Sheet1!$A$2:$A$7</c:f>
              <c:strCache>
                <c:ptCount val="5"/>
                <c:pt idx="0">
                  <c:v>Day Ahead</c:v>
                </c:pt>
                <c:pt idx="1">
                  <c:v>Real Time</c:v>
                </c:pt>
                <c:pt idx="2">
                  <c:v>Regulation Up</c:v>
                </c:pt>
                <c:pt idx="3">
                  <c:v>Regulation Down</c:v>
                </c:pt>
                <c:pt idx="4">
                  <c:v>Responsive Reserve</c:v>
                </c:pt>
              </c:strCache>
            </c:strRef>
          </c:cat>
          <c:val>
            <c:numRef>
              <c:f>Sheet1!$B$2:$B$7</c:f>
              <c:numCache>
                <c:formatCode>General</c:formatCode>
                <c:ptCount val="6"/>
                <c:pt idx="0">
                  <c:v>0</c:v>
                </c:pt>
                <c:pt idx="1">
                  <c:v>21.275515314250001</c:v>
                </c:pt>
                <c:pt idx="2">
                  <c:v>0</c:v>
                </c:pt>
                <c:pt idx="3">
                  <c:v>0</c:v>
                </c:pt>
                <c:pt idx="4">
                  <c:v>13.75155122</c:v>
                </c:pt>
              </c:numCache>
            </c:numRef>
          </c:val>
          <c:extLst>
            <c:ext xmlns:c16="http://schemas.microsoft.com/office/drawing/2014/chart" uri="{C3380CC4-5D6E-409C-BE32-E72D297353CC}">
              <c16:uniqueId val="{0000000A-7AFA-2844-AD70-4309FE92B333}"/>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000000"/>
                </a:solidFill>
                <a:latin typeface="+mn-lt"/>
                <a:ea typeface="+mn-ea"/>
                <a:cs typeface="+mn-cs"/>
              </a:defRPr>
            </a:pPr>
            <a:r>
              <a:rPr lang="en-US">
                <a:solidFill>
                  <a:srgbClr val="000000"/>
                </a:solidFill>
              </a:rPr>
              <a:t>Real Time</a:t>
            </a:r>
            <a:r>
              <a:rPr lang="en-US" baseline="0">
                <a:solidFill>
                  <a:srgbClr val="000000"/>
                </a:solidFill>
              </a:rPr>
              <a:t> and </a:t>
            </a:r>
            <a:r>
              <a:rPr lang="en-US">
                <a:solidFill>
                  <a:srgbClr val="000000"/>
                </a:solidFill>
              </a:rPr>
              <a:t>10% Day</a:t>
            </a:r>
            <a:r>
              <a:rPr lang="en-US" baseline="0">
                <a:solidFill>
                  <a:srgbClr val="000000"/>
                </a:solidFill>
              </a:rPr>
              <a:t> Ahead: $19.39MM ($8.50/kW-month)</a:t>
            </a:r>
            <a:endParaRPr lang="en-US">
              <a:solidFill>
                <a:srgbClr val="000000"/>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000000"/>
              </a:solidFill>
              <a:latin typeface="+mn-lt"/>
              <a:ea typeface="+mn-ea"/>
              <a:cs typeface="+mn-cs"/>
            </a:defRPr>
          </a:pPr>
          <a:endParaRPr lang="en-US"/>
        </a:p>
      </c:txPr>
    </c:title>
    <c:autoTitleDeleted val="0"/>
    <c:plotArea>
      <c:layout/>
      <c:pieChart>
        <c:varyColors val="1"/>
        <c:ser>
          <c:idx val="0"/>
          <c:order val="0"/>
          <c:tx>
            <c:strRef>
              <c:f>Sheet1!$B$1</c:f>
              <c:strCache>
                <c:ptCount val="1"/>
                <c:pt idx="0">
                  <c:v>revenue</c:v>
                </c:pt>
              </c:strCache>
            </c:strRef>
          </c:tx>
          <c:dPt>
            <c:idx val="0"/>
            <c:bubble3D val="0"/>
            <c:spPr>
              <a:solidFill>
                <a:schemeClr val="tx1">
                  <a:lumMod val="60000"/>
                  <a:lumOff val="40000"/>
                </a:schemeClr>
              </a:solidFill>
              <a:ln w="19050">
                <a:solidFill>
                  <a:schemeClr val="lt1"/>
                </a:solidFill>
              </a:ln>
              <a:effectLst/>
            </c:spPr>
            <c:extLst>
              <c:ext xmlns:c16="http://schemas.microsoft.com/office/drawing/2014/chart" uri="{C3380CC4-5D6E-409C-BE32-E72D297353CC}">
                <c16:uniqueId val="{00000001-32D0-8A47-B5A2-1C334DB01CE9}"/>
              </c:ext>
            </c:extLst>
          </c:dPt>
          <c:dPt>
            <c:idx val="1"/>
            <c:bubble3D val="0"/>
            <c:spPr>
              <a:solidFill>
                <a:schemeClr val="accent4">
                  <a:lumMod val="50000"/>
                </a:schemeClr>
              </a:solidFill>
              <a:ln w="19050">
                <a:solidFill>
                  <a:schemeClr val="lt1"/>
                </a:solidFill>
              </a:ln>
              <a:effectLst/>
            </c:spPr>
            <c:extLst>
              <c:ext xmlns:c16="http://schemas.microsoft.com/office/drawing/2014/chart" uri="{C3380CC4-5D6E-409C-BE32-E72D297353CC}">
                <c16:uniqueId val="{00000003-32D0-8A47-B5A2-1C334DB01CE9}"/>
              </c:ext>
            </c:extLst>
          </c:dPt>
          <c:dPt>
            <c:idx val="2"/>
            <c:bubble3D val="0"/>
            <c:spPr>
              <a:solidFill>
                <a:schemeClr val="accent2">
                  <a:lumMod val="50000"/>
                </a:schemeClr>
              </a:solidFill>
              <a:ln w="19050">
                <a:solidFill>
                  <a:schemeClr val="lt1"/>
                </a:solidFill>
              </a:ln>
              <a:effectLst/>
            </c:spPr>
            <c:extLst>
              <c:ext xmlns:c16="http://schemas.microsoft.com/office/drawing/2014/chart" uri="{C3380CC4-5D6E-409C-BE32-E72D297353CC}">
                <c16:uniqueId val="{00000005-32D0-8A47-B5A2-1C334DB01CE9}"/>
              </c:ext>
            </c:extLst>
          </c:dPt>
          <c:dPt>
            <c:idx val="3"/>
            <c:bubble3D val="0"/>
            <c:spPr>
              <a:solidFill>
                <a:schemeClr val="accent4">
                  <a:lumMod val="75000"/>
                </a:schemeClr>
              </a:solidFill>
              <a:ln w="19050">
                <a:solidFill>
                  <a:schemeClr val="lt1"/>
                </a:solidFill>
              </a:ln>
              <a:effectLst/>
            </c:spPr>
            <c:extLst>
              <c:ext xmlns:c16="http://schemas.microsoft.com/office/drawing/2014/chart" uri="{C3380CC4-5D6E-409C-BE32-E72D297353CC}">
                <c16:uniqueId val="{00000007-32D0-8A47-B5A2-1C334DB01CE9}"/>
              </c:ext>
            </c:extLst>
          </c:dPt>
          <c:dPt>
            <c:idx val="4"/>
            <c:bubble3D val="0"/>
            <c:spPr>
              <a:solidFill>
                <a:schemeClr val="bg1">
                  <a:lumMod val="65000"/>
                </a:schemeClr>
              </a:solidFill>
              <a:ln w="19050">
                <a:solidFill>
                  <a:schemeClr val="lt1"/>
                </a:solidFill>
              </a:ln>
              <a:effectLst/>
            </c:spPr>
            <c:extLst>
              <c:ext xmlns:c16="http://schemas.microsoft.com/office/drawing/2014/chart" uri="{C3380CC4-5D6E-409C-BE32-E72D297353CC}">
                <c16:uniqueId val="{00000009-32D0-8A47-B5A2-1C334DB01CE9}"/>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32D0-8A47-B5A2-1C334DB01CE9}"/>
              </c:ext>
            </c:extLst>
          </c:dPt>
          <c:cat>
            <c:strRef>
              <c:f>Sheet1!$A$2:$A$7</c:f>
              <c:strCache>
                <c:ptCount val="5"/>
                <c:pt idx="0">
                  <c:v>Day Ahead</c:v>
                </c:pt>
                <c:pt idx="1">
                  <c:v>Real Time</c:v>
                </c:pt>
                <c:pt idx="2">
                  <c:v>Regulation Up</c:v>
                </c:pt>
                <c:pt idx="3">
                  <c:v>Regulation Down</c:v>
                </c:pt>
                <c:pt idx="4">
                  <c:v>Responsive Reserve</c:v>
                </c:pt>
              </c:strCache>
            </c:strRef>
          </c:cat>
          <c:val>
            <c:numRef>
              <c:f>Sheet1!$B$2:$B$7</c:f>
              <c:numCache>
                <c:formatCode>General</c:formatCode>
                <c:ptCount val="6"/>
                <c:pt idx="0">
                  <c:v>3.5204186939999902</c:v>
                </c:pt>
                <c:pt idx="1">
                  <c:v>18.472393361750001</c:v>
                </c:pt>
                <c:pt idx="2">
                  <c:v>0</c:v>
                </c:pt>
                <c:pt idx="3">
                  <c:v>0</c:v>
                </c:pt>
                <c:pt idx="4">
                  <c:v>0</c:v>
                </c:pt>
              </c:numCache>
            </c:numRef>
          </c:val>
          <c:extLst>
            <c:ext xmlns:c16="http://schemas.microsoft.com/office/drawing/2014/chart" uri="{C3380CC4-5D6E-409C-BE32-E72D297353CC}">
              <c16:uniqueId val="{0000000C-32D0-8A47-B5A2-1C334DB01CE9}"/>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276600078480005"/>
          <c:y val="6.094837091011486E-2"/>
          <c:w val="0.77013221783892427"/>
          <c:h val="0.84273654277653109"/>
        </c:manualLayout>
      </c:layout>
      <c:scatterChart>
        <c:scatterStyle val="lineMarker"/>
        <c:varyColors val="0"/>
        <c:ser>
          <c:idx val="0"/>
          <c:order val="0"/>
          <c:tx>
            <c:strRef>
              <c:f>Sheet1!$B$1</c:f>
              <c:strCache>
                <c:ptCount val="1"/>
                <c:pt idx="0">
                  <c:v>Day Ahead Energy Sale</c:v>
                </c:pt>
              </c:strCache>
            </c:strRef>
          </c:tx>
          <c:spPr>
            <a:ln w="19050" cap="rnd">
              <a:solidFill>
                <a:schemeClr val="tx1">
                  <a:lumMod val="60000"/>
                  <a:lumOff val="40000"/>
                  <a:alpha val="75000"/>
                </a:schemeClr>
              </a:solidFill>
              <a:prstDash val="sysDot"/>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Sheet1!$B$2:$B$577</c:f>
              <c:numCache>
                <c:formatCode>General</c:formatCode>
                <c:ptCount val="576"/>
                <c:pt idx="0">
                  <c:v>95</c:v>
                </c:pt>
                <c:pt idx="1">
                  <c:v>95</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190</c:v>
                </c:pt>
                <c:pt idx="31">
                  <c:v>190</c:v>
                </c:pt>
                <c:pt idx="32">
                  <c:v>115.7</c:v>
                </c:pt>
                <c:pt idx="33">
                  <c:v>115.7</c:v>
                </c:pt>
                <c:pt idx="34">
                  <c:v>0</c:v>
                </c:pt>
                <c:pt idx="35">
                  <c:v>0</c:v>
                </c:pt>
                <c:pt idx="36">
                  <c:v>0</c:v>
                </c:pt>
                <c:pt idx="37">
                  <c:v>0</c:v>
                </c:pt>
                <c:pt idx="38">
                  <c:v>46.8</c:v>
                </c:pt>
                <c:pt idx="39">
                  <c:v>46.8</c:v>
                </c:pt>
                <c:pt idx="40">
                  <c:v>0</c:v>
                </c:pt>
                <c:pt idx="41">
                  <c:v>0</c:v>
                </c:pt>
                <c:pt idx="42">
                  <c:v>0</c:v>
                </c:pt>
                <c:pt idx="43">
                  <c:v>0</c:v>
                </c:pt>
                <c:pt idx="44">
                  <c:v>95</c:v>
                </c:pt>
                <c:pt idx="45">
                  <c:v>95</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124.8</c:v>
                </c:pt>
                <c:pt idx="77">
                  <c:v>124.8</c:v>
                </c:pt>
                <c:pt idx="78">
                  <c:v>190</c:v>
                </c:pt>
                <c:pt idx="79">
                  <c:v>190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numCache>
            </c:numRef>
          </c:yVal>
          <c:smooth val="0"/>
          <c:extLst>
            <c:ext xmlns:c16="http://schemas.microsoft.com/office/drawing/2014/chart" uri="{C3380CC4-5D6E-409C-BE32-E72D297353CC}">
              <c16:uniqueId val="{00000000-7A93-FD4B-A616-FE5022C966A0}"/>
            </c:ext>
          </c:extLst>
        </c:ser>
        <c:ser>
          <c:idx val="1"/>
          <c:order val="1"/>
          <c:tx>
            <c:strRef>
              <c:f>Sheet1!$C$1</c:f>
              <c:strCache>
                <c:ptCount val="1"/>
                <c:pt idx="0">
                  <c:v>Day Ahead Energy Purchase</c:v>
                </c:pt>
              </c:strCache>
            </c:strRef>
          </c:tx>
          <c:spPr>
            <a:ln w="19050" cap="rnd">
              <a:solidFill>
                <a:schemeClr val="tx1">
                  <a:lumMod val="60000"/>
                  <a:lumOff val="40000"/>
                  <a:alpha val="75000"/>
                </a:schemeClr>
              </a:solidFill>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Sheet1!$C$2:$C$577</c:f>
              <c:numCache>
                <c:formatCode>General</c:formatCode>
                <c:ptCount val="576"/>
                <c:pt idx="0">
                  <c:v>0</c:v>
                </c:pt>
                <c:pt idx="1">
                  <c:v>0</c:v>
                </c:pt>
                <c:pt idx="2">
                  <c:v>0</c:v>
                </c:pt>
                <c:pt idx="3">
                  <c:v>0</c:v>
                </c:pt>
                <c:pt idx="4">
                  <c:v>0</c:v>
                </c:pt>
                <c:pt idx="5">
                  <c:v>0</c:v>
                </c:pt>
                <c:pt idx="6">
                  <c:v>0</c:v>
                </c:pt>
                <c:pt idx="7">
                  <c:v>0</c:v>
                </c:pt>
                <c:pt idx="8">
                  <c:v>95</c:v>
                </c:pt>
                <c:pt idx="9">
                  <c:v>95</c:v>
                </c:pt>
                <c:pt idx="10">
                  <c:v>0</c:v>
                </c:pt>
                <c:pt idx="11">
                  <c:v>0</c:v>
                </c:pt>
                <c:pt idx="12">
                  <c:v>0</c:v>
                </c:pt>
                <c:pt idx="13">
                  <c:v>0</c:v>
                </c:pt>
                <c:pt idx="14">
                  <c:v>190</c:v>
                </c:pt>
                <c:pt idx="15">
                  <c:v>190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95</c:v>
                </c:pt>
                <c:pt idx="61">
                  <c:v>95</c:v>
                </c:pt>
                <c:pt idx="62">
                  <c:v>0</c:v>
                </c:pt>
                <c:pt idx="63">
                  <c:v>0</c:v>
                </c:pt>
                <c:pt idx="64">
                  <c:v>95</c:v>
                </c:pt>
                <c:pt idx="65">
                  <c:v>95</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190</c:v>
                </c:pt>
                <c:pt idx="95">
                  <c:v>190</c:v>
                </c:pt>
              </c:numCache>
            </c:numRef>
          </c:yVal>
          <c:smooth val="0"/>
          <c:extLst>
            <c:ext xmlns:c16="http://schemas.microsoft.com/office/drawing/2014/chart" uri="{C3380CC4-5D6E-409C-BE32-E72D297353CC}">
              <c16:uniqueId val="{00000001-7A93-FD4B-A616-FE5022C966A0}"/>
            </c:ext>
          </c:extLst>
        </c:ser>
        <c:ser>
          <c:idx val="2"/>
          <c:order val="2"/>
          <c:tx>
            <c:strRef>
              <c:f>Sheet1!$D$1</c:f>
              <c:strCache>
                <c:ptCount val="1"/>
                <c:pt idx="0">
                  <c:v>Real Time Energy Sale</c:v>
                </c:pt>
              </c:strCache>
            </c:strRef>
          </c:tx>
          <c:spPr>
            <a:ln w="19050" cap="rnd">
              <a:solidFill>
                <a:schemeClr val="accent5">
                  <a:lumMod val="75000"/>
                  <a:alpha val="75000"/>
                </a:schemeClr>
              </a:solidFill>
              <a:prstDash val="sysDot"/>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Sheet1!$D$2:$D$577</c:f>
              <c:numCache>
                <c:formatCode>General</c:formatCode>
                <c:ptCount val="576"/>
                <c:pt idx="0">
                  <c:v>0</c:v>
                </c:pt>
                <c:pt idx="1">
                  <c:v>0</c:v>
                </c:pt>
                <c:pt idx="2">
                  <c:v>0</c:v>
                </c:pt>
                <c:pt idx="3">
                  <c:v>0</c:v>
                </c:pt>
                <c:pt idx="4">
                  <c:v>0</c:v>
                </c:pt>
                <c:pt idx="5">
                  <c:v>0</c:v>
                </c:pt>
                <c:pt idx="6">
                  <c:v>45.4</c:v>
                </c:pt>
                <c:pt idx="7">
                  <c:v>45.4</c:v>
                </c:pt>
                <c:pt idx="8">
                  <c:v>0</c:v>
                </c:pt>
                <c:pt idx="9">
                  <c:v>0</c:v>
                </c:pt>
                <c:pt idx="10">
                  <c:v>190</c:v>
                </c:pt>
                <c:pt idx="11">
                  <c:v>190</c:v>
                </c:pt>
                <c:pt idx="12">
                  <c:v>190</c:v>
                </c:pt>
                <c:pt idx="13">
                  <c:v>190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54.7</c:v>
                </c:pt>
                <c:pt idx="63">
                  <c:v>54.7</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60.799999999999898</c:v>
                </c:pt>
                <c:pt idx="93">
                  <c:v>60.799999999999898</c:v>
                </c:pt>
                <c:pt idx="94">
                  <c:v>0</c:v>
                </c:pt>
                <c:pt idx="95">
                  <c:v>0</c:v>
                </c:pt>
              </c:numCache>
            </c:numRef>
          </c:yVal>
          <c:smooth val="0"/>
          <c:extLst>
            <c:ext xmlns:c16="http://schemas.microsoft.com/office/drawing/2014/chart" uri="{C3380CC4-5D6E-409C-BE32-E72D297353CC}">
              <c16:uniqueId val="{00000002-7A93-FD4B-A616-FE5022C966A0}"/>
            </c:ext>
          </c:extLst>
        </c:ser>
        <c:ser>
          <c:idx val="3"/>
          <c:order val="3"/>
          <c:tx>
            <c:strRef>
              <c:f>Sheet1!$E$1</c:f>
              <c:strCache>
                <c:ptCount val="1"/>
                <c:pt idx="0">
                  <c:v>Real Time Energy Purchase</c:v>
                </c:pt>
              </c:strCache>
            </c:strRef>
          </c:tx>
          <c:spPr>
            <a:ln w="19050" cap="rnd">
              <a:solidFill>
                <a:schemeClr val="accent4">
                  <a:lumMod val="50000"/>
                  <a:alpha val="75000"/>
                </a:schemeClr>
              </a:solidFill>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Sheet1!$E$2:$E$577</c:f>
              <c:numCache>
                <c:formatCode>General</c:formatCode>
                <c:ptCount val="576"/>
                <c:pt idx="0">
                  <c:v>0</c:v>
                </c:pt>
                <c:pt idx="1">
                  <c:v>0</c:v>
                </c:pt>
                <c:pt idx="2">
                  <c:v>190</c:v>
                </c:pt>
                <c:pt idx="3">
                  <c:v>190</c:v>
                </c:pt>
                <c:pt idx="4">
                  <c:v>190</c:v>
                </c:pt>
                <c:pt idx="5">
                  <c:v>190</c:v>
                </c:pt>
                <c:pt idx="6">
                  <c:v>0</c:v>
                </c:pt>
                <c:pt idx="7">
                  <c:v>0</c:v>
                </c:pt>
                <c:pt idx="8">
                  <c:v>0</c:v>
                </c:pt>
                <c:pt idx="9">
                  <c:v>0</c:v>
                </c:pt>
                <c:pt idx="10">
                  <c:v>0</c:v>
                </c:pt>
                <c:pt idx="11">
                  <c:v>0</c:v>
                </c:pt>
                <c:pt idx="12">
                  <c:v>0</c:v>
                </c:pt>
                <c:pt idx="13">
                  <c:v>0</c:v>
                </c:pt>
                <c:pt idx="14">
                  <c:v>0</c:v>
                </c:pt>
                <c:pt idx="15">
                  <c:v>0</c:v>
                </c:pt>
                <c:pt idx="16">
                  <c:v>190</c:v>
                </c:pt>
                <c:pt idx="17">
                  <c:v>190</c:v>
                </c:pt>
                <c:pt idx="18">
                  <c:v>0</c:v>
                </c:pt>
                <c:pt idx="19">
                  <c:v>0</c:v>
                </c:pt>
                <c:pt idx="20">
                  <c:v>0</c:v>
                </c:pt>
                <c:pt idx="21">
                  <c:v>0</c:v>
                </c:pt>
                <c:pt idx="22">
                  <c:v>95</c:v>
                </c:pt>
                <c:pt idx="23">
                  <c:v>95</c:v>
                </c:pt>
                <c:pt idx="24">
                  <c:v>0</c:v>
                </c:pt>
                <c:pt idx="25">
                  <c:v>0</c:v>
                </c:pt>
                <c:pt idx="26">
                  <c:v>0</c:v>
                </c:pt>
                <c:pt idx="27">
                  <c:v>0</c:v>
                </c:pt>
                <c:pt idx="28">
                  <c:v>0</c:v>
                </c:pt>
                <c:pt idx="29">
                  <c:v>0</c:v>
                </c:pt>
                <c:pt idx="30">
                  <c:v>0</c:v>
                </c:pt>
                <c:pt idx="31">
                  <c:v>0</c:v>
                </c:pt>
                <c:pt idx="32">
                  <c:v>0</c:v>
                </c:pt>
                <c:pt idx="33">
                  <c:v>0</c:v>
                </c:pt>
                <c:pt idx="34">
                  <c:v>95</c:v>
                </c:pt>
                <c:pt idx="35">
                  <c:v>95</c:v>
                </c:pt>
                <c:pt idx="36">
                  <c:v>0</c:v>
                </c:pt>
                <c:pt idx="37">
                  <c:v>0</c:v>
                </c:pt>
                <c:pt idx="38">
                  <c:v>0</c:v>
                </c:pt>
                <c:pt idx="39">
                  <c:v>0</c:v>
                </c:pt>
                <c:pt idx="40">
                  <c:v>0</c:v>
                </c:pt>
                <c:pt idx="41">
                  <c:v>0</c:v>
                </c:pt>
                <c:pt idx="42">
                  <c:v>13.6</c:v>
                </c:pt>
                <c:pt idx="43">
                  <c:v>13.6</c:v>
                </c:pt>
                <c:pt idx="44">
                  <c:v>0</c:v>
                </c:pt>
                <c:pt idx="45">
                  <c:v>0</c:v>
                </c:pt>
                <c:pt idx="46">
                  <c:v>0</c:v>
                </c:pt>
                <c:pt idx="47">
                  <c:v>0</c:v>
                </c:pt>
                <c:pt idx="48">
                  <c:v>0</c:v>
                </c:pt>
                <c:pt idx="49">
                  <c:v>0</c:v>
                </c:pt>
                <c:pt idx="50">
                  <c:v>0</c:v>
                </c:pt>
                <c:pt idx="51">
                  <c:v>0</c:v>
                </c:pt>
                <c:pt idx="52">
                  <c:v>0</c:v>
                </c:pt>
                <c:pt idx="53">
                  <c:v>0</c:v>
                </c:pt>
                <c:pt idx="54">
                  <c:v>187.8</c:v>
                </c:pt>
                <c:pt idx="55">
                  <c:v>187.8</c:v>
                </c:pt>
                <c:pt idx="56">
                  <c:v>94.9</c:v>
                </c:pt>
                <c:pt idx="57">
                  <c:v>94.9</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95</c:v>
                </c:pt>
                <c:pt idx="83">
                  <c:v>95</c:v>
                </c:pt>
                <c:pt idx="84">
                  <c:v>0</c:v>
                </c:pt>
                <c:pt idx="85">
                  <c:v>0</c:v>
                </c:pt>
                <c:pt idx="86">
                  <c:v>0</c:v>
                </c:pt>
                <c:pt idx="87">
                  <c:v>0</c:v>
                </c:pt>
                <c:pt idx="88">
                  <c:v>0</c:v>
                </c:pt>
                <c:pt idx="89">
                  <c:v>0</c:v>
                </c:pt>
                <c:pt idx="90">
                  <c:v>0</c:v>
                </c:pt>
                <c:pt idx="91">
                  <c:v>0</c:v>
                </c:pt>
                <c:pt idx="92">
                  <c:v>0</c:v>
                </c:pt>
                <c:pt idx="93">
                  <c:v>0</c:v>
                </c:pt>
                <c:pt idx="94">
                  <c:v>0</c:v>
                </c:pt>
                <c:pt idx="95">
                  <c:v>0</c:v>
                </c:pt>
              </c:numCache>
            </c:numRef>
          </c:yVal>
          <c:smooth val="0"/>
          <c:extLst>
            <c:ext xmlns:c16="http://schemas.microsoft.com/office/drawing/2014/chart" uri="{C3380CC4-5D6E-409C-BE32-E72D297353CC}">
              <c16:uniqueId val="{00000003-7A93-FD4B-A616-FE5022C966A0}"/>
            </c:ext>
          </c:extLst>
        </c:ser>
        <c:dLbls>
          <c:showLegendKey val="0"/>
          <c:showVal val="0"/>
          <c:showCatName val="0"/>
          <c:showSerName val="0"/>
          <c:showPercent val="0"/>
          <c:showBubbleSize val="0"/>
        </c:dLbls>
        <c:axId val="203419423"/>
        <c:axId val="203127951"/>
      </c:scatterChart>
      <c:valAx>
        <c:axId val="203419423"/>
        <c:scaling>
          <c:orientation val="minMax"/>
          <c:max val="44792.9"/>
          <c:min val="44792"/>
        </c:scaling>
        <c:delete val="1"/>
        <c:axPos val="b"/>
        <c:majorGridlines>
          <c:spPr>
            <a:ln w="9525" cap="flat" cmpd="sng" algn="ctr">
              <a:solidFill>
                <a:schemeClr val="bg1">
                  <a:lumMod val="85000"/>
                </a:schemeClr>
              </a:solidFill>
              <a:round/>
            </a:ln>
            <a:effectLst/>
          </c:spPr>
        </c:majorGridlines>
        <c:numFmt formatCode="m/d/yy\ h:mm;@" sourceLinked="1"/>
        <c:majorTickMark val="out"/>
        <c:minorTickMark val="none"/>
        <c:tickLblPos val="nextTo"/>
        <c:crossAx val="203127951"/>
        <c:crosses val="autoZero"/>
        <c:crossBetween val="midCat"/>
        <c:majorUnit val="1.5"/>
      </c:valAx>
      <c:valAx>
        <c:axId val="203127951"/>
        <c:scaling>
          <c:orientation val="minMax"/>
          <c:max val="3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a:solidFill>
                      <a:srgbClr val="000000"/>
                    </a:solidFill>
                    <a:latin typeface="Noto Sans" panose="020B0502040504020204" pitchFamily="34" charset="0"/>
                    <a:ea typeface="Noto Sans" panose="020B0502040504020204" pitchFamily="34" charset="0"/>
                    <a:cs typeface="Noto Sans" panose="020B0502040504020204" pitchFamily="34" charset="0"/>
                  </a:rPr>
                  <a:t>Award (MW)</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chemeClr val="bg1">
            <a:lumMod val="95000"/>
          </a:schemeClr>
        </a:solidFill>
        <a:ln>
          <a:noFill/>
        </a:ln>
        <a:effectLst/>
      </c:spPr>
    </c:plotArea>
    <c:legend>
      <c:legendPos val="r"/>
      <c:layout>
        <c:manualLayout>
          <c:xMode val="edge"/>
          <c:yMode val="edge"/>
          <c:x val="0.13435282453129163"/>
          <c:y val="8.8629951347388519E-2"/>
          <c:w val="0.74676644410696036"/>
          <c:h val="0.23752915824317419"/>
        </c:manualLayout>
      </c:layout>
      <c:overlay val="0"/>
      <c:spPr>
        <a:noFill/>
        <a:ln>
          <a:noFill/>
        </a:ln>
        <a:effectLst/>
      </c:spPr>
      <c:txPr>
        <a:bodyPr rot="0" spcFirstLastPara="1" vertOverflow="ellipsis" vert="horz" wrap="square" anchor="ctr" anchorCtr="1"/>
        <a:lstStyle/>
        <a:p>
          <a:pPr>
            <a:defRPr sz="9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4132822657723601"/>
          <c:y val="6.094837091011486E-2"/>
          <c:w val="0.75510794943621162"/>
          <c:h val="0.75809416080856262"/>
        </c:manualLayout>
      </c:layout>
      <c:scatterChart>
        <c:scatterStyle val="lineMarker"/>
        <c:varyColors val="0"/>
        <c:ser>
          <c:idx val="4"/>
          <c:order val="0"/>
          <c:tx>
            <c:strRef>
              <c:f>Sheet1!$F$1</c:f>
              <c:strCache>
                <c:ptCount val="1"/>
                <c:pt idx="0">
                  <c:v>Regulation Up (Load)</c:v>
                </c:pt>
              </c:strCache>
            </c:strRef>
          </c:tx>
          <c:spPr>
            <a:ln w="19050" cap="rnd">
              <a:solidFill>
                <a:schemeClr val="accent2">
                  <a:lumMod val="50000"/>
                  <a:alpha val="75000"/>
                </a:schemeClr>
              </a:solidFill>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Sheet1!$F$2:$F$577</c:f>
              <c:numCache>
                <c:formatCode>General</c:formatCode>
                <c:ptCount val="576"/>
                <c:pt idx="0">
                  <c:v>0</c:v>
                </c:pt>
                <c:pt idx="1">
                  <c:v>0</c:v>
                </c:pt>
                <c:pt idx="2">
                  <c:v>0</c:v>
                </c:pt>
                <c:pt idx="3">
                  <c:v>0</c:v>
                </c:pt>
                <c:pt idx="4">
                  <c:v>0</c:v>
                </c:pt>
                <c:pt idx="5">
                  <c:v>0</c:v>
                </c:pt>
                <c:pt idx="6">
                  <c:v>0</c:v>
                </c:pt>
                <c:pt idx="7">
                  <c:v>0</c:v>
                </c:pt>
                <c:pt idx="8">
                  <c:v>95</c:v>
                </c:pt>
                <c:pt idx="9">
                  <c:v>95</c:v>
                </c:pt>
                <c:pt idx="10">
                  <c:v>0</c:v>
                </c:pt>
                <c:pt idx="11">
                  <c:v>0</c:v>
                </c:pt>
                <c:pt idx="12">
                  <c:v>0</c:v>
                </c:pt>
                <c:pt idx="13">
                  <c:v>0</c:v>
                </c:pt>
                <c:pt idx="14">
                  <c:v>0</c:v>
                </c:pt>
                <c:pt idx="15">
                  <c:v>0</c:v>
                </c:pt>
                <c:pt idx="16">
                  <c:v>0</c:v>
                </c:pt>
                <c:pt idx="17">
                  <c:v>0</c:v>
                </c:pt>
                <c:pt idx="18">
                  <c:v>0</c:v>
                </c:pt>
                <c:pt idx="19">
                  <c:v>0</c:v>
                </c:pt>
                <c:pt idx="20">
                  <c:v>0</c:v>
                </c:pt>
                <c:pt idx="21">
                  <c:v>0</c:v>
                </c:pt>
                <c:pt idx="22">
                  <c:v>95</c:v>
                </c:pt>
                <c:pt idx="23">
                  <c:v>95</c:v>
                </c:pt>
                <c:pt idx="24">
                  <c:v>0</c:v>
                </c:pt>
                <c:pt idx="25">
                  <c:v>0</c:v>
                </c:pt>
                <c:pt idx="26">
                  <c:v>0</c:v>
                </c:pt>
                <c:pt idx="27">
                  <c:v>0</c:v>
                </c:pt>
                <c:pt idx="28">
                  <c:v>0</c:v>
                </c:pt>
                <c:pt idx="29">
                  <c:v>0</c:v>
                </c:pt>
                <c:pt idx="30">
                  <c:v>0</c:v>
                </c:pt>
                <c:pt idx="31">
                  <c:v>0</c:v>
                </c:pt>
                <c:pt idx="32">
                  <c:v>0</c:v>
                </c:pt>
                <c:pt idx="33">
                  <c:v>0</c:v>
                </c:pt>
                <c:pt idx="34">
                  <c:v>56.9</c:v>
                </c:pt>
                <c:pt idx="35">
                  <c:v>56.9</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2.1</c:v>
                </c:pt>
                <c:pt idx="55">
                  <c:v>2.1</c:v>
                </c:pt>
                <c:pt idx="56">
                  <c:v>95</c:v>
                </c:pt>
                <c:pt idx="57">
                  <c:v>95</c:v>
                </c:pt>
                <c:pt idx="58">
                  <c:v>0</c:v>
                </c:pt>
                <c:pt idx="59">
                  <c:v>0</c:v>
                </c:pt>
                <c:pt idx="60">
                  <c:v>95</c:v>
                </c:pt>
                <c:pt idx="61">
                  <c:v>95</c:v>
                </c:pt>
                <c:pt idx="62">
                  <c:v>0</c:v>
                </c:pt>
                <c:pt idx="63">
                  <c:v>0</c:v>
                </c:pt>
                <c:pt idx="64">
                  <c:v>95</c:v>
                </c:pt>
                <c:pt idx="65">
                  <c:v>95</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57</c:v>
                </c:pt>
                <c:pt idx="83">
                  <c:v>57</c:v>
                </c:pt>
                <c:pt idx="84">
                  <c:v>0</c:v>
                </c:pt>
                <c:pt idx="85">
                  <c:v>0</c:v>
                </c:pt>
                <c:pt idx="86">
                  <c:v>0</c:v>
                </c:pt>
                <c:pt idx="87">
                  <c:v>0</c:v>
                </c:pt>
                <c:pt idx="88">
                  <c:v>0</c:v>
                </c:pt>
                <c:pt idx="89">
                  <c:v>0</c:v>
                </c:pt>
                <c:pt idx="90">
                  <c:v>0</c:v>
                </c:pt>
                <c:pt idx="91">
                  <c:v>0</c:v>
                </c:pt>
                <c:pt idx="92">
                  <c:v>0</c:v>
                </c:pt>
                <c:pt idx="93">
                  <c:v>0</c:v>
                </c:pt>
                <c:pt idx="94">
                  <c:v>0</c:v>
                </c:pt>
                <c:pt idx="95">
                  <c:v>0</c:v>
                </c:pt>
              </c:numCache>
            </c:numRef>
          </c:yVal>
          <c:smooth val="0"/>
          <c:extLst>
            <c:ext xmlns:c16="http://schemas.microsoft.com/office/drawing/2014/chart" uri="{C3380CC4-5D6E-409C-BE32-E72D297353CC}">
              <c16:uniqueId val="{00000000-2D08-B24A-A9BC-1B9401BA2B7E}"/>
            </c:ext>
          </c:extLst>
        </c:ser>
        <c:ser>
          <c:idx val="5"/>
          <c:order val="1"/>
          <c:tx>
            <c:strRef>
              <c:f>Sheet1!$G$1</c:f>
              <c:strCache>
                <c:ptCount val="1"/>
                <c:pt idx="0">
                  <c:v>Regulation Up (Gen.)</c:v>
                </c:pt>
              </c:strCache>
            </c:strRef>
          </c:tx>
          <c:spPr>
            <a:ln w="19050" cap="rnd">
              <a:solidFill>
                <a:schemeClr val="accent2">
                  <a:lumMod val="50000"/>
                  <a:alpha val="75000"/>
                </a:schemeClr>
              </a:solidFill>
              <a:prstDash val="sysDot"/>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Sheet1!$G$2:$G$577</c:f>
              <c:numCache>
                <c:formatCode>General</c:formatCode>
                <c:ptCount val="576"/>
                <c:pt idx="0">
                  <c:v>0</c:v>
                </c:pt>
                <c:pt idx="1">
                  <c:v>0</c:v>
                </c:pt>
                <c:pt idx="2">
                  <c:v>0</c:v>
                </c:pt>
                <c:pt idx="3">
                  <c:v>0</c:v>
                </c:pt>
                <c:pt idx="4">
                  <c:v>0</c:v>
                </c:pt>
                <c:pt idx="5">
                  <c:v>0</c:v>
                </c:pt>
                <c:pt idx="6">
                  <c:v>144.5</c:v>
                </c:pt>
                <c:pt idx="7">
                  <c:v>144.5</c:v>
                </c:pt>
                <c:pt idx="8">
                  <c:v>0</c:v>
                </c:pt>
                <c:pt idx="9">
                  <c:v>0</c:v>
                </c:pt>
                <c:pt idx="10">
                  <c:v>0</c:v>
                </c:pt>
                <c:pt idx="11">
                  <c:v>0</c:v>
                </c:pt>
                <c:pt idx="12">
                  <c:v>0</c:v>
                </c:pt>
                <c:pt idx="13">
                  <c:v>0</c:v>
                </c:pt>
                <c:pt idx="14">
                  <c:v>0</c:v>
                </c:pt>
                <c:pt idx="15">
                  <c:v>0</c:v>
                </c:pt>
                <c:pt idx="16">
                  <c:v>0</c:v>
                </c:pt>
                <c:pt idx="17">
                  <c:v>0</c:v>
                </c:pt>
                <c:pt idx="18">
                  <c:v>190</c:v>
                </c:pt>
                <c:pt idx="19">
                  <c:v>190</c:v>
                </c:pt>
                <c:pt idx="20">
                  <c:v>190</c:v>
                </c:pt>
                <c:pt idx="21">
                  <c:v>190</c:v>
                </c:pt>
                <c:pt idx="22">
                  <c:v>0</c:v>
                </c:pt>
                <c:pt idx="23">
                  <c:v>0</c:v>
                </c:pt>
                <c:pt idx="24">
                  <c:v>190</c:v>
                </c:pt>
                <c:pt idx="25">
                  <c:v>190</c:v>
                </c:pt>
                <c:pt idx="26">
                  <c:v>190</c:v>
                </c:pt>
                <c:pt idx="27">
                  <c:v>190</c:v>
                </c:pt>
                <c:pt idx="28">
                  <c:v>190</c:v>
                </c:pt>
                <c:pt idx="29">
                  <c:v>190</c:v>
                </c:pt>
                <c:pt idx="30">
                  <c:v>0</c:v>
                </c:pt>
                <c:pt idx="31">
                  <c:v>0</c:v>
                </c:pt>
                <c:pt idx="32">
                  <c:v>74.2</c:v>
                </c:pt>
                <c:pt idx="33">
                  <c:v>74.2</c:v>
                </c:pt>
                <c:pt idx="34">
                  <c:v>0</c:v>
                </c:pt>
                <c:pt idx="35">
                  <c:v>0</c:v>
                </c:pt>
                <c:pt idx="36">
                  <c:v>190</c:v>
                </c:pt>
                <c:pt idx="37">
                  <c:v>190</c:v>
                </c:pt>
                <c:pt idx="38">
                  <c:v>58.2</c:v>
                </c:pt>
                <c:pt idx="39">
                  <c:v>58.2</c:v>
                </c:pt>
                <c:pt idx="40">
                  <c:v>0</c:v>
                </c:pt>
                <c:pt idx="41">
                  <c:v>0</c:v>
                </c:pt>
                <c:pt idx="42">
                  <c:v>0</c:v>
                </c:pt>
                <c:pt idx="43">
                  <c:v>0</c:v>
                </c:pt>
                <c:pt idx="44">
                  <c:v>0</c:v>
                </c:pt>
                <c:pt idx="45">
                  <c:v>0</c:v>
                </c:pt>
                <c:pt idx="46">
                  <c:v>0</c:v>
                </c:pt>
                <c:pt idx="47">
                  <c:v>0</c:v>
                </c:pt>
                <c:pt idx="48">
                  <c:v>153.30000000000001</c:v>
                </c:pt>
                <c:pt idx="49">
                  <c:v>153.30000000000001</c:v>
                </c:pt>
                <c:pt idx="50">
                  <c:v>190</c:v>
                </c:pt>
                <c:pt idx="51">
                  <c:v>190</c:v>
                </c:pt>
                <c:pt idx="52">
                  <c:v>0</c:v>
                </c:pt>
                <c:pt idx="53">
                  <c:v>0</c:v>
                </c:pt>
                <c:pt idx="54">
                  <c:v>0</c:v>
                </c:pt>
                <c:pt idx="55">
                  <c:v>0</c:v>
                </c:pt>
                <c:pt idx="56">
                  <c:v>0</c:v>
                </c:pt>
                <c:pt idx="57">
                  <c:v>0</c:v>
                </c:pt>
                <c:pt idx="58">
                  <c:v>190</c:v>
                </c:pt>
                <c:pt idx="59">
                  <c:v>190</c:v>
                </c:pt>
                <c:pt idx="60">
                  <c:v>0</c:v>
                </c:pt>
                <c:pt idx="61">
                  <c:v>0</c:v>
                </c:pt>
                <c:pt idx="62">
                  <c:v>135.19999999999999</c:v>
                </c:pt>
                <c:pt idx="63">
                  <c:v>135.19999999999999</c:v>
                </c:pt>
                <c:pt idx="64">
                  <c:v>0</c:v>
                </c:pt>
                <c:pt idx="65">
                  <c:v>0</c:v>
                </c:pt>
                <c:pt idx="66">
                  <c:v>190</c:v>
                </c:pt>
                <c:pt idx="67">
                  <c:v>190</c:v>
                </c:pt>
                <c:pt idx="68">
                  <c:v>190</c:v>
                </c:pt>
                <c:pt idx="69">
                  <c:v>190</c:v>
                </c:pt>
                <c:pt idx="70">
                  <c:v>190</c:v>
                </c:pt>
                <c:pt idx="71">
                  <c:v>190</c:v>
                </c:pt>
                <c:pt idx="72">
                  <c:v>190</c:v>
                </c:pt>
                <c:pt idx="73">
                  <c:v>190</c:v>
                </c:pt>
                <c:pt idx="74">
                  <c:v>0</c:v>
                </c:pt>
                <c:pt idx="75">
                  <c:v>0</c:v>
                </c:pt>
                <c:pt idx="76">
                  <c:v>0</c:v>
                </c:pt>
                <c:pt idx="77">
                  <c:v>0</c:v>
                </c:pt>
                <c:pt idx="78">
                  <c:v>0</c:v>
                </c:pt>
                <c:pt idx="79">
                  <c:v>0</c:v>
                </c:pt>
                <c:pt idx="80">
                  <c:v>190</c:v>
                </c:pt>
                <c:pt idx="81">
                  <c:v>190</c:v>
                </c:pt>
                <c:pt idx="82">
                  <c:v>0</c:v>
                </c:pt>
                <c:pt idx="83">
                  <c:v>0</c:v>
                </c:pt>
                <c:pt idx="84">
                  <c:v>190</c:v>
                </c:pt>
                <c:pt idx="85">
                  <c:v>190</c:v>
                </c:pt>
                <c:pt idx="86">
                  <c:v>152</c:v>
                </c:pt>
                <c:pt idx="87">
                  <c:v>152</c:v>
                </c:pt>
                <c:pt idx="88">
                  <c:v>0</c:v>
                </c:pt>
                <c:pt idx="89">
                  <c:v>0</c:v>
                </c:pt>
                <c:pt idx="90">
                  <c:v>0</c:v>
                </c:pt>
                <c:pt idx="91">
                  <c:v>0</c:v>
                </c:pt>
                <c:pt idx="92">
                  <c:v>129.19999999999999</c:v>
                </c:pt>
                <c:pt idx="93">
                  <c:v>129.19999999999999</c:v>
                </c:pt>
                <c:pt idx="94">
                  <c:v>0</c:v>
                </c:pt>
                <c:pt idx="95">
                  <c:v>0</c:v>
                </c:pt>
              </c:numCache>
            </c:numRef>
          </c:yVal>
          <c:smooth val="0"/>
          <c:extLst>
            <c:ext xmlns:c16="http://schemas.microsoft.com/office/drawing/2014/chart" uri="{C3380CC4-5D6E-409C-BE32-E72D297353CC}">
              <c16:uniqueId val="{00000001-2D08-B24A-A9BC-1B9401BA2B7E}"/>
            </c:ext>
          </c:extLst>
        </c:ser>
        <c:ser>
          <c:idx val="6"/>
          <c:order val="2"/>
          <c:tx>
            <c:strRef>
              <c:f>Sheet1!$H$1</c:f>
              <c:strCache>
                <c:ptCount val="1"/>
                <c:pt idx="0">
                  <c:v>Regulation Down (Load)</c:v>
                </c:pt>
              </c:strCache>
            </c:strRef>
          </c:tx>
          <c:spPr>
            <a:ln w="19050" cap="rnd">
              <a:solidFill>
                <a:schemeClr val="accent4">
                  <a:lumMod val="75000"/>
                  <a:alpha val="75000"/>
                </a:schemeClr>
              </a:solidFill>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Sheet1!$H$2:$H$577</c:f>
              <c:numCache>
                <c:formatCode>General</c:formatCode>
                <c:ptCount val="57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190</c:v>
                </c:pt>
                <c:pt idx="41">
                  <c:v>190</c:v>
                </c:pt>
                <c:pt idx="42">
                  <c:v>176.3</c:v>
                </c:pt>
                <c:pt idx="43">
                  <c:v>176.3</c:v>
                </c:pt>
                <c:pt idx="44">
                  <c:v>0</c:v>
                </c:pt>
                <c:pt idx="45">
                  <c:v>0</c:v>
                </c:pt>
                <c:pt idx="46">
                  <c:v>190</c:v>
                </c:pt>
                <c:pt idx="47">
                  <c:v>190</c:v>
                </c:pt>
                <c:pt idx="48">
                  <c:v>0</c:v>
                </c:pt>
                <c:pt idx="49">
                  <c:v>0</c:v>
                </c:pt>
                <c:pt idx="50">
                  <c:v>0</c:v>
                </c:pt>
                <c:pt idx="51">
                  <c:v>0</c:v>
                </c:pt>
                <c:pt idx="52">
                  <c:v>190</c:v>
                </c:pt>
                <c:pt idx="53">
                  <c:v>190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190</c:v>
                </c:pt>
                <c:pt idx="75">
                  <c:v>190</c:v>
                </c:pt>
                <c:pt idx="76">
                  <c:v>0</c:v>
                </c:pt>
                <c:pt idx="77">
                  <c:v>0</c:v>
                </c:pt>
                <c:pt idx="78">
                  <c:v>0</c:v>
                </c:pt>
                <c:pt idx="79">
                  <c:v>0</c:v>
                </c:pt>
                <c:pt idx="80">
                  <c:v>0</c:v>
                </c:pt>
                <c:pt idx="81">
                  <c:v>0</c:v>
                </c:pt>
                <c:pt idx="82">
                  <c:v>0</c:v>
                </c:pt>
                <c:pt idx="83">
                  <c:v>0</c:v>
                </c:pt>
                <c:pt idx="84">
                  <c:v>0</c:v>
                </c:pt>
                <c:pt idx="85">
                  <c:v>0</c:v>
                </c:pt>
                <c:pt idx="86">
                  <c:v>0</c:v>
                </c:pt>
                <c:pt idx="87">
                  <c:v>0</c:v>
                </c:pt>
                <c:pt idx="88">
                  <c:v>189.9</c:v>
                </c:pt>
                <c:pt idx="89">
                  <c:v>189.9</c:v>
                </c:pt>
                <c:pt idx="90">
                  <c:v>190</c:v>
                </c:pt>
                <c:pt idx="91">
                  <c:v>190</c:v>
                </c:pt>
                <c:pt idx="92">
                  <c:v>0</c:v>
                </c:pt>
                <c:pt idx="93">
                  <c:v>0</c:v>
                </c:pt>
                <c:pt idx="94">
                  <c:v>0</c:v>
                </c:pt>
                <c:pt idx="95">
                  <c:v>0</c:v>
                </c:pt>
              </c:numCache>
            </c:numRef>
          </c:yVal>
          <c:smooth val="0"/>
          <c:extLst>
            <c:ext xmlns:c16="http://schemas.microsoft.com/office/drawing/2014/chart" uri="{C3380CC4-5D6E-409C-BE32-E72D297353CC}">
              <c16:uniqueId val="{00000002-2D08-B24A-A9BC-1B9401BA2B7E}"/>
            </c:ext>
          </c:extLst>
        </c:ser>
        <c:ser>
          <c:idx val="7"/>
          <c:order val="3"/>
          <c:tx>
            <c:strRef>
              <c:f>Sheet1!$I$1</c:f>
              <c:strCache>
                <c:ptCount val="1"/>
                <c:pt idx="0">
                  <c:v>Regulation Down (Gen.)</c:v>
                </c:pt>
              </c:strCache>
            </c:strRef>
          </c:tx>
          <c:spPr>
            <a:ln w="19050" cap="rnd">
              <a:solidFill>
                <a:schemeClr val="accent4">
                  <a:lumMod val="75000"/>
                  <a:alpha val="75000"/>
                </a:schemeClr>
              </a:solidFill>
              <a:prstDash val="sysDot"/>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Sheet1!$I$2:$I$577</c:f>
              <c:numCache>
                <c:formatCode>General</c:formatCode>
                <c:ptCount val="576"/>
                <c:pt idx="0">
                  <c:v>95</c:v>
                </c:pt>
                <c:pt idx="1">
                  <c:v>95</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46.8</c:v>
                </c:pt>
                <c:pt idx="39">
                  <c:v>46.8</c:v>
                </c:pt>
                <c:pt idx="40">
                  <c:v>0</c:v>
                </c:pt>
                <c:pt idx="41">
                  <c:v>0</c:v>
                </c:pt>
                <c:pt idx="42">
                  <c:v>0</c:v>
                </c:pt>
                <c:pt idx="43">
                  <c:v>0</c:v>
                </c:pt>
                <c:pt idx="44">
                  <c:v>94.9</c:v>
                </c:pt>
                <c:pt idx="45">
                  <c:v>94.9</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65.099999999999994</c:v>
                </c:pt>
                <c:pt idx="77">
                  <c:v>65.099999999999994</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numCache>
            </c:numRef>
          </c:yVal>
          <c:smooth val="0"/>
          <c:extLst>
            <c:ext xmlns:c16="http://schemas.microsoft.com/office/drawing/2014/chart" uri="{C3380CC4-5D6E-409C-BE32-E72D297353CC}">
              <c16:uniqueId val="{00000003-2D08-B24A-A9BC-1B9401BA2B7E}"/>
            </c:ext>
          </c:extLst>
        </c:ser>
        <c:ser>
          <c:idx val="8"/>
          <c:order val="4"/>
          <c:tx>
            <c:strRef>
              <c:f>Sheet1!$J$1</c:f>
              <c:strCache>
                <c:ptCount val="1"/>
                <c:pt idx="0">
                  <c:v>Responsive Reserve (Load)</c:v>
                </c:pt>
              </c:strCache>
            </c:strRef>
          </c:tx>
          <c:spPr>
            <a:ln w="19050" cap="rnd">
              <a:solidFill>
                <a:srgbClr val="000000">
                  <a:alpha val="75000"/>
                </a:srgbClr>
              </a:solidFill>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Sheet1!$J$2:$J$577</c:f>
              <c:numCache>
                <c:formatCode>General</c:formatCode>
                <c:ptCount val="57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38</c:v>
                </c:pt>
                <c:pt idx="35">
                  <c:v>38</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38</c:v>
                </c:pt>
                <c:pt idx="83">
                  <c:v>38</c:v>
                </c:pt>
                <c:pt idx="84">
                  <c:v>0</c:v>
                </c:pt>
                <c:pt idx="85">
                  <c:v>0</c:v>
                </c:pt>
                <c:pt idx="86">
                  <c:v>0</c:v>
                </c:pt>
                <c:pt idx="87">
                  <c:v>0</c:v>
                </c:pt>
                <c:pt idx="88">
                  <c:v>0</c:v>
                </c:pt>
                <c:pt idx="89">
                  <c:v>0</c:v>
                </c:pt>
                <c:pt idx="90">
                  <c:v>0</c:v>
                </c:pt>
                <c:pt idx="91">
                  <c:v>0</c:v>
                </c:pt>
                <c:pt idx="92">
                  <c:v>0</c:v>
                </c:pt>
                <c:pt idx="93">
                  <c:v>0</c:v>
                </c:pt>
                <c:pt idx="94">
                  <c:v>0</c:v>
                </c:pt>
                <c:pt idx="95">
                  <c:v>0</c:v>
                </c:pt>
              </c:numCache>
            </c:numRef>
          </c:yVal>
          <c:smooth val="0"/>
          <c:extLst>
            <c:ext xmlns:c16="http://schemas.microsoft.com/office/drawing/2014/chart" uri="{C3380CC4-5D6E-409C-BE32-E72D297353CC}">
              <c16:uniqueId val="{00000004-2D08-B24A-A9BC-1B9401BA2B7E}"/>
            </c:ext>
          </c:extLst>
        </c:ser>
        <c:ser>
          <c:idx val="9"/>
          <c:order val="5"/>
          <c:tx>
            <c:strRef>
              <c:f>Sheet1!$K$1</c:f>
              <c:strCache>
                <c:ptCount val="1"/>
                <c:pt idx="0">
                  <c:v>Responsive Reserve (Gen.)</c:v>
                </c:pt>
              </c:strCache>
            </c:strRef>
          </c:tx>
          <c:spPr>
            <a:ln w="19050" cap="rnd">
              <a:solidFill>
                <a:srgbClr val="000000">
                  <a:alpha val="75000"/>
                </a:srgbClr>
              </a:solidFill>
              <a:prstDash val="sysDot"/>
              <a:round/>
            </a:ln>
            <a:effectLst/>
          </c:spPr>
          <c:marker>
            <c:symbol val="none"/>
          </c:marker>
          <c:xVal>
            <c:numRef>
              <c:f>Sheet1!$A$2:$A$577</c:f>
              <c:numCache>
                <c:formatCode>m/d/yy\ h:mm;@</c:formatCode>
                <c:ptCount val="57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Sheet1!$K$2:$K$577</c:f>
              <c:numCache>
                <c:formatCode>General</c:formatCode>
                <c:ptCount val="576"/>
                <c:pt idx="0">
                  <c:v>0</c:v>
                </c:pt>
                <c:pt idx="1">
                  <c:v>0</c:v>
                </c:pt>
                <c:pt idx="2">
                  <c:v>38</c:v>
                </c:pt>
                <c:pt idx="3">
                  <c:v>38</c:v>
                </c:pt>
                <c:pt idx="4">
                  <c:v>38</c:v>
                </c:pt>
                <c:pt idx="5">
                  <c:v>38</c:v>
                </c:pt>
                <c:pt idx="6">
                  <c:v>0</c:v>
                </c:pt>
                <c:pt idx="7">
                  <c:v>0</c:v>
                </c:pt>
                <c:pt idx="8">
                  <c:v>38</c:v>
                </c:pt>
                <c:pt idx="9">
                  <c:v>38</c:v>
                </c:pt>
                <c:pt idx="10">
                  <c:v>0</c:v>
                </c:pt>
                <c:pt idx="11">
                  <c:v>0</c:v>
                </c:pt>
                <c:pt idx="12">
                  <c:v>0</c:v>
                </c:pt>
                <c:pt idx="13">
                  <c:v>0</c:v>
                </c:pt>
                <c:pt idx="14">
                  <c:v>38</c:v>
                </c:pt>
                <c:pt idx="15">
                  <c:v>38</c:v>
                </c:pt>
                <c:pt idx="16">
                  <c:v>38</c:v>
                </c:pt>
                <c:pt idx="17">
                  <c:v>38</c:v>
                </c:pt>
                <c:pt idx="18">
                  <c:v>0</c:v>
                </c:pt>
                <c:pt idx="19">
                  <c:v>0</c:v>
                </c:pt>
                <c:pt idx="20">
                  <c:v>0</c:v>
                </c:pt>
                <c:pt idx="21">
                  <c:v>0</c:v>
                </c:pt>
                <c:pt idx="22">
                  <c:v>38</c:v>
                </c:pt>
                <c:pt idx="23">
                  <c:v>38</c:v>
                </c:pt>
                <c:pt idx="24">
                  <c:v>0</c:v>
                </c:pt>
                <c:pt idx="25">
                  <c:v>0</c:v>
                </c:pt>
                <c:pt idx="26">
                  <c:v>0</c:v>
                </c:pt>
                <c:pt idx="27">
                  <c:v>0</c:v>
                </c:pt>
                <c:pt idx="28">
                  <c:v>0</c:v>
                </c:pt>
                <c:pt idx="29">
                  <c:v>0</c:v>
                </c:pt>
                <c:pt idx="30">
                  <c:v>0</c:v>
                </c:pt>
                <c:pt idx="31">
                  <c:v>0</c:v>
                </c:pt>
                <c:pt idx="32">
                  <c:v>0</c:v>
                </c:pt>
                <c:pt idx="33">
                  <c:v>0</c:v>
                </c:pt>
                <c:pt idx="34">
                  <c:v>38</c:v>
                </c:pt>
                <c:pt idx="35">
                  <c:v>38</c:v>
                </c:pt>
                <c:pt idx="36">
                  <c:v>0</c:v>
                </c:pt>
                <c:pt idx="37">
                  <c:v>0</c:v>
                </c:pt>
                <c:pt idx="38">
                  <c:v>38</c:v>
                </c:pt>
                <c:pt idx="39">
                  <c:v>38</c:v>
                </c:pt>
                <c:pt idx="40">
                  <c:v>38</c:v>
                </c:pt>
                <c:pt idx="41">
                  <c:v>38</c:v>
                </c:pt>
                <c:pt idx="42">
                  <c:v>38</c:v>
                </c:pt>
                <c:pt idx="43">
                  <c:v>38</c:v>
                </c:pt>
                <c:pt idx="44">
                  <c:v>0</c:v>
                </c:pt>
                <c:pt idx="45">
                  <c:v>0</c:v>
                </c:pt>
                <c:pt idx="46">
                  <c:v>38</c:v>
                </c:pt>
                <c:pt idx="47">
                  <c:v>38</c:v>
                </c:pt>
                <c:pt idx="48">
                  <c:v>36.6</c:v>
                </c:pt>
                <c:pt idx="49">
                  <c:v>36.6</c:v>
                </c:pt>
                <c:pt idx="50">
                  <c:v>0</c:v>
                </c:pt>
                <c:pt idx="51">
                  <c:v>0</c:v>
                </c:pt>
                <c:pt idx="52">
                  <c:v>38</c:v>
                </c:pt>
                <c:pt idx="53">
                  <c:v>38</c:v>
                </c:pt>
                <c:pt idx="54">
                  <c:v>38</c:v>
                </c:pt>
                <c:pt idx="55">
                  <c:v>38</c:v>
                </c:pt>
                <c:pt idx="56">
                  <c:v>38</c:v>
                </c:pt>
                <c:pt idx="57">
                  <c:v>38</c:v>
                </c:pt>
                <c:pt idx="58">
                  <c:v>0</c:v>
                </c:pt>
                <c:pt idx="59">
                  <c:v>0</c:v>
                </c:pt>
                <c:pt idx="60">
                  <c:v>38</c:v>
                </c:pt>
                <c:pt idx="61">
                  <c:v>38</c:v>
                </c:pt>
                <c:pt idx="62">
                  <c:v>0</c:v>
                </c:pt>
                <c:pt idx="63">
                  <c:v>0</c:v>
                </c:pt>
                <c:pt idx="64">
                  <c:v>38</c:v>
                </c:pt>
                <c:pt idx="65">
                  <c:v>38</c:v>
                </c:pt>
                <c:pt idx="66">
                  <c:v>0</c:v>
                </c:pt>
                <c:pt idx="67">
                  <c:v>0</c:v>
                </c:pt>
                <c:pt idx="68">
                  <c:v>0</c:v>
                </c:pt>
                <c:pt idx="69">
                  <c:v>0</c:v>
                </c:pt>
                <c:pt idx="70">
                  <c:v>0</c:v>
                </c:pt>
                <c:pt idx="71">
                  <c:v>0</c:v>
                </c:pt>
                <c:pt idx="72">
                  <c:v>0</c:v>
                </c:pt>
                <c:pt idx="73">
                  <c:v>0</c:v>
                </c:pt>
                <c:pt idx="74">
                  <c:v>38</c:v>
                </c:pt>
                <c:pt idx="75">
                  <c:v>38</c:v>
                </c:pt>
                <c:pt idx="76">
                  <c:v>0</c:v>
                </c:pt>
                <c:pt idx="77">
                  <c:v>0</c:v>
                </c:pt>
                <c:pt idx="78">
                  <c:v>0</c:v>
                </c:pt>
                <c:pt idx="79">
                  <c:v>0</c:v>
                </c:pt>
                <c:pt idx="80">
                  <c:v>0</c:v>
                </c:pt>
                <c:pt idx="81">
                  <c:v>0</c:v>
                </c:pt>
                <c:pt idx="82">
                  <c:v>38</c:v>
                </c:pt>
                <c:pt idx="83">
                  <c:v>38</c:v>
                </c:pt>
                <c:pt idx="84">
                  <c:v>0</c:v>
                </c:pt>
                <c:pt idx="85">
                  <c:v>0</c:v>
                </c:pt>
                <c:pt idx="86">
                  <c:v>38</c:v>
                </c:pt>
                <c:pt idx="87">
                  <c:v>38</c:v>
                </c:pt>
                <c:pt idx="88">
                  <c:v>38</c:v>
                </c:pt>
                <c:pt idx="89">
                  <c:v>38</c:v>
                </c:pt>
                <c:pt idx="90">
                  <c:v>38</c:v>
                </c:pt>
                <c:pt idx="91">
                  <c:v>38</c:v>
                </c:pt>
                <c:pt idx="92">
                  <c:v>0</c:v>
                </c:pt>
                <c:pt idx="93">
                  <c:v>0</c:v>
                </c:pt>
                <c:pt idx="94">
                  <c:v>38</c:v>
                </c:pt>
                <c:pt idx="95">
                  <c:v>38</c:v>
                </c:pt>
              </c:numCache>
            </c:numRef>
          </c:yVal>
          <c:smooth val="0"/>
          <c:extLst>
            <c:ext xmlns:c16="http://schemas.microsoft.com/office/drawing/2014/chart" uri="{C3380CC4-5D6E-409C-BE32-E72D297353CC}">
              <c16:uniqueId val="{00000005-2D08-B24A-A9BC-1B9401BA2B7E}"/>
            </c:ext>
          </c:extLst>
        </c:ser>
        <c:dLbls>
          <c:showLegendKey val="0"/>
          <c:showVal val="0"/>
          <c:showCatName val="0"/>
          <c:showSerName val="0"/>
          <c:showPercent val="0"/>
          <c:showBubbleSize val="0"/>
        </c:dLbls>
        <c:axId val="203419423"/>
        <c:axId val="203127951"/>
      </c:scatterChart>
      <c:valAx>
        <c:axId val="203419423"/>
        <c:scaling>
          <c:orientation val="minMax"/>
          <c:max val="44792.9"/>
          <c:min val="44792"/>
        </c:scaling>
        <c:delete val="0"/>
        <c:axPos val="b"/>
        <c:majorGridlines>
          <c:spPr>
            <a:ln w="9525" cap="flat" cmpd="sng" algn="ctr">
              <a:solidFill>
                <a:schemeClr val="bg1">
                  <a:lumMod val="85000"/>
                </a:schemeClr>
              </a:solidFill>
              <a:round/>
            </a:ln>
            <a:effectLst/>
          </c:spPr>
        </c:majorGridlines>
        <c:numFmt formatCode="m/d/yy\ h:mm;@"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127951"/>
        <c:crosses val="autoZero"/>
        <c:crossBetween val="midCat"/>
        <c:majorUnit val="0.5"/>
      </c:valAx>
      <c:valAx>
        <c:axId val="203127951"/>
        <c:scaling>
          <c:orientation val="minMax"/>
          <c:max val="4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a:solidFill>
                      <a:srgbClr val="000000"/>
                    </a:solidFill>
                    <a:latin typeface="Noto Sans" panose="020B0502040504020204" pitchFamily="34" charset="0"/>
                    <a:ea typeface="Noto Sans" panose="020B0502040504020204" pitchFamily="34" charset="0"/>
                    <a:cs typeface="Noto Sans" panose="020B0502040504020204" pitchFamily="34" charset="0"/>
                  </a:rPr>
                  <a:t>Award (MW)</a:t>
                </a:r>
              </a:p>
            </c:rich>
          </c:tx>
          <c:overlay val="0"/>
          <c:spPr>
            <a:noFill/>
            <a:ln>
              <a:noFill/>
            </a:ln>
            <a:effectLst/>
          </c:spPr>
          <c:txPr>
            <a:bodyPr rot="-5400000" spcFirstLastPara="1" vertOverflow="ellipsis" vert="horz" wrap="square" anchor="ctr" anchorCtr="1"/>
            <a:lstStyle/>
            <a:p>
              <a:pPr>
                <a:defRPr sz="133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chemeClr val="bg1">
            <a:lumMod val="95000"/>
          </a:schemeClr>
        </a:solidFill>
        <a:ln>
          <a:noFill/>
        </a:ln>
        <a:effectLst/>
      </c:spPr>
    </c:plotArea>
    <c:legend>
      <c:legendPos val="r"/>
      <c:layout>
        <c:manualLayout>
          <c:xMode val="edge"/>
          <c:yMode val="edge"/>
          <c:x val="0.13673043915852662"/>
          <c:y val="7.4956983740406546E-2"/>
          <c:w val="0.76619378836772645"/>
          <c:h val="0.31400697467085081"/>
        </c:manualLayout>
      </c:layout>
      <c:overlay val="0"/>
      <c:spPr>
        <a:noFill/>
        <a:ln>
          <a:noFill/>
        </a:ln>
        <a:effectLst/>
      </c:spPr>
      <c:txPr>
        <a:bodyPr rot="0" spcFirstLastPara="1" vertOverflow="ellipsis" vert="horz" wrap="square" anchor="ctr" anchorCtr="1"/>
        <a:lstStyle/>
        <a:p>
          <a:pPr>
            <a:defRPr sz="9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49246370587214"/>
          <c:y val="6.094837091011486E-2"/>
          <c:w val="0.7844230060573063"/>
          <c:h val="0.84646200906899505"/>
        </c:manualLayout>
      </c:layout>
      <c:scatterChart>
        <c:scatterStyle val="lineMarker"/>
        <c:varyColors val="0"/>
        <c:ser>
          <c:idx val="0"/>
          <c:order val="0"/>
          <c:tx>
            <c:strRef>
              <c:f>Sheet1!$B$1</c:f>
              <c:strCache>
                <c:ptCount val="1"/>
                <c:pt idx="0">
                  <c:v>Day Ahead Energy</c:v>
                </c:pt>
              </c:strCache>
            </c:strRef>
          </c:tx>
          <c:spPr>
            <a:ln w="19050" cap="rnd">
              <a:solidFill>
                <a:schemeClr val="tx1">
                  <a:lumMod val="60000"/>
                  <a:lumOff val="40000"/>
                  <a:alpha val="75000"/>
                </a:schemeClr>
              </a:solidFill>
              <a:round/>
            </a:ln>
            <a:effectLst/>
          </c:spPr>
          <c:marker>
            <c:symbol val="none"/>
          </c:marker>
          <c:xVal>
            <c:numRef>
              <c:f>Sheet1!$A$2:$A$1153</c:f>
              <c:numCache>
                <c:formatCode>m/d/yy\ h:mm;@</c:formatCode>
                <c:ptCount val="1152"/>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pt idx="576">
                  <c:v>44793</c:v>
                </c:pt>
                <c:pt idx="577">
                  <c:v>44793.003460648149</c:v>
                </c:pt>
                <c:pt idx="578">
                  <c:v>44793.003472222219</c:v>
                </c:pt>
                <c:pt idx="579">
                  <c:v>44793.006932870368</c:v>
                </c:pt>
                <c:pt idx="580">
                  <c:v>44793.006944444445</c:v>
                </c:pt>
                <c:pt idx="581">
                  <c:v>44793.010405092595</c:v>
                </c:pt>
                <c:pt idx="582">
                  <c:v>44793.010416666664</c:v>
                </c:pt>
                <c:pt idx="583">
                  <c:v>44793.013877314814</c:v>
                </c:pt>
                <c:pt idx="584">
                  <c:v>44793.013888888891</c:v>
                </c:pt>
                <c:pt idx="585">
                  <c:v>44793.01734953704</c:v>
                </c:pt>
                <c:pt idx="586">
                  <c:v>44793.017361111109</c:v>
                </c:pt>
                <c:pt idx="587">
                  <c:v>44793.020821759259</c:v>
                </c:pt>
                <c:pt idx="588">
                  <c:v>44793.020833333336</c:v>
                </c:pt>
                <c:pt idx="589">
                  <c:v>44793.024293981478</c:v>
                </c:pt>
                <c:pt idx="590">
                  <c:v>44793.024305555555</c:v>
                </c:pt>
                <c:pt idx="591">
                  <c:v>44793.027766203704</c:v>
                </c:pt>
                <c:pt idx="592">
                  <c:v>44793.027777777781</c:v>
                </c:pt>
                <c:pt idx="593">
                  <c:v>44793.031238425923</c:v>
                </c:pt>
                <c:pt idx="594">
                  <c:v>44793.03125</c:v>
                </c:pt>
                <c:pt idx="595">
                  <c:v>44793.034710648149</c:v>
                </c:pt>
                <c:pt idx="596">
                  <c:v>44793.034722222219</c:v>
                </c:pt>
                <c:pt idx="597">
                  <c:v>44793.038182870368</c:v>
                </c:pt>
                <c:pt idx="598">
                  <c:v>44793.038194444445</c:v>
                </c:pt>
                <c:pt idx="599">
                  <c:v>44793.041655092595</c:v>
                </c:pt>
                <c:pt idx="600">
                  <c:v>44793.041666666664</c:v>
                </c:pt>
                <c:pt idx="601">
                  <c:v>44793.045127314814</c:v>
                </c:pt>
                <c:pt idx="602">
                  <c:v>44793.045138888891</c:v>
                </c:pt>
                <c:pt idx="603">
                  <c:v>44793.04859953704</c:v>
                </c:pt>
                <c:pt idx="604">
                  <c:v>44793.048611111109</c:v>
                </c:pt>
                <c:pt idx="605">
                  <c:v>44793.052071759259</c:v>
                </c:pt>
                <c:pt idx="606">
                  <c:v>44793.052083333336</c:v>
                </c:pt>
                <c:pt idx="607">
                  <c:v>44793.055543981478</c:v>
                </c:pt>
                <c:pt idx="608">
                  <c:v>44793.055555555555</c:v>
                </c:pt>
                <c:pt idx="609">
                  <c:v>44793.059016203704</c:v>
                </c:pt>
                <c:pt idx="610">
                  <c:v>44793.059027777781</c:v>
                </c:pt>
                <c:pt idx="611">
                  <c:v>44793.062488425923</c:v>
                </c:pt>
                <c:pt idx="612">
                  <c:v>44793.0625</c:v>
                </c:pt>
                <c:pt idx="613">
                  <c:v>44793.065960648149</c:v>
                </c:pt>
                <c:pt idx="614">
                  <c:v>44793.065972222219</c:v>
                </c:pt>
                <c:pt idx="615">
                  <c:v>44793.069432870368</c:v>
                </c:pt>
                <c:pt idx="616">
                  <c:v>44793.069444444445</c:v>
                </c:pt>
                <c:pt idx="617">
                  <c:v>44793.072905092595</c:v>
                </c:pt>
                <c:pt idx="618">
                  <c:v>44793.072916666664</c:v>
                </c:pt>
                <c:pt idx="619">
                  <c:v>44793.076377314814</c:v>
                </c:pt>
                <c:pt idx="620">
                  <c:v>44793.076388888891</c:v>
                </c:pt>
                <c:pt idx="621">
                  <c:v>44793.07984953704</c:v>
                </c:pt>
                <c:pt idx="622">
                  <c:v>44793.079861111109</c:v>
                </c:pt>
                <c:pt idx="623">
                  <c:v>44793.083321759259</c:v>
                </c:pt>
                <c:pt idx="624">
                  <c:v>44793.083333333336</c:v>
                </c:pt>
                <c:pt idx="625">
                  <c:v>44793.086793981478</c:v>
                </c:pt>
                <c:pt idx="626">
                  <c:v>44793.086805555555</c:v>
                </c:pt>
                <c:pt idx="627">
                  <c:v>44793.090266203704</c:v>
                </c:pt>
                <c:pt idx="628">
                  <c:v>44793.090277777781</c:v>
                </c:pt>
                <c:pt idx="629">
                  <c:v>44793.093738425923</c:v>
                </c:pt>
                <c:pt idx="630">
                  <c:v>44793.09375</c:v>
                </c:pt>
                <c:pt idx="631">
                  <c:v>44793.097210648149</c:v>
                </c:pt>
                <c:pt idx="632">
                  <c:v>44793.097222222219</c:v>
                </c:pt>
                <c:pt idx="633">
                  <c:v>44793.100682870368</c:v>
                </c:pt>
                <c:pt idx="634">
                  <c:v>44793.100694444445</c:v>
                </c:pt>
                <c:pt idx="635">
                  <c:v>44793.104155092595</c:v>
                </c:pt>
                <c:pt idx="636">
                  <c:v>44793.104166666664</c:v>
                </c:pt>
                <c:pt idx="637">
                  <c:v>44793.107627314814</c:v>
                </c:pt>
                <c:pt idx="638">
                  <c:v>44793.107638888891</c:v>
                </c:pt>
                <c:pt idx="639">
                  <c:v>44793.11109953704</c:v>
                </c:pt>
                <c:pt idx="640">
                  <c:v>44793.111111111109</c:v>
                </c:pt>
                <c:pt idx="641">
                  <c:v>44793.114571759259</c:v>
                </c:pt>
                <c:pt idx="642">
                  <c:v>44793.114583333336</c:v>
                </c:pt>
                <c:pt idx="643">
                  <c:v>44793.118043981478</c:v>
                </c:pt>
                <c:pt idx="644">
                  <c:v>44793.118055555555</c:v>
                </c:pt>
                <c:pt idx="645">
                  <c:v>44793.121516203704</c:v>
                </c:pt>
                <c:pt idx="646">
                  <c:v>44793.121527777781</c:v>
                </c:pt>
                <c:pt idx="647">
                  <c:v>44793.124988425923</c:v>
                </c:pt>
                <c:pt idx="648">
                  <c:v>44793.125</c:v>
                </c:pt>
                <c:pt idx="649">
                  <c:v>44793.128460648149</c:v>
                </c:pt>
                <c:pt idx="650">
                  <c:v>44793.128472222219</c:v>
                </c:pt>
                <c:pt idx="651">
                  <c:v>44793.131932870368</c:v>
                </c:pt>
                <c:pt idx="652">
                  <c:v>44793.131944444445</c:v>
                </c:pt>
                <c:pt idx="653">
                  <c:v>44793.135405092595</c:v>
                </c:pt>
                <c:pt idx="654">
                  <c:v>44793.135416666664</c:v>
                </c:pt>
                <c:pt idx="655">
                  <c:v>44793.138877314814</c:v>
                </c:pt>
                <c:pt idx="656">
                  <c:v>44793.138888888891</c:v>
                </c:pt>
                <c:pt idx="657">
                  <c:v>44793.14234953704</c:v>
                </c:pt>
                <c:pt idx="658">
                  <c:v>44793.142361111109</c:v>
                </c:pt>
                <c:pt idx="659">
                  <c:v>44793.145821759259</c:v>
                </c:pt>
                <c:pt idx="660">
                  <c:v>44793.145833333336</c:v>
                </c:pt>
                <c:pt idx="661">
                  <c:v>44793.149293981478</c:v>
                </c:pt>
                <c:pt idx="662">
                  <c:v>44793.149305555555</c:v>
                </c:pt>
                <c:pt idx="663">
                  <c:v>44793.152766203704</c:v>
                </c:pt>
                <c:pt idx="664">
                  <c:v>44793.152777777781</c:v>
                </c:pt>
                <c:pt idx="665">
                  <c:v>44793.156238425923</c:v>
                </c:pt>
                <c:pt idx="666">
                  <c:v>44793.15625</c:v>
                </c:pt>
                <c:pt idx="667">
                  <c:v>44793.159710648149</c:v>
                </c:pt>
                <c:pt idx="668">
                  <c:v>44793.159722222219</c:v>
                </c:pt>
                <c:pt idx="669">
                  <c:v>44793.163182870368</c:v>
                </c:pt>
                <c:pt idx="670">
                  <c:v>44793.163194444445</c:v>
                </c:pt>
                <c:pt idx="671">
                  <c:v>44793.166655092595</c:v>
                </c:pt>
                <c:pt idx="672">
                  <c:v>44793.166666666664</c:v>
                </c:pt>
                <c:pt idx="673">
                  <c:v>44793.170127314814</c:v>
                </c:pt>
                <c:pt idx="674">
                  <c:v>44793.170138888891</c:v>
                </c:pt>
                <c:pt idx="675">
                  <c:v>44793.17359953704</c:v>
                </c:pt>
                <c:pt idx="676">
                  <c:v>44793.173611111109</c:v>
                </c:pt>
                <c:pt idx="677">
                  <c:v>44793.177071759259</c:v>
                </c:pt>
                <c:pt idx="678">
                  <c:v>44793.177083333336</c:v>
                </c:pt>
                <c:pt idx="679">
                  <c:v>44793.180543981478</c:v>
                </c:pt>
                <c:pt idx="680">
                  <c:v>44793.180555555555</c:v>
                </c:pt>
                <c:pt idx="681">
                  <c:v>44793.184016203704</c:v>
                </c:pt>
                <c:pt idx="682">
                  <c:v>44793.184027777781</c:v>
                </c:pt>
                <c:pt idx="683">
                  <c:v>44793.187488425923</c:v>
                </c:pt>
                <c:pt idx="684">
                  <c:v>44793.1875</c:v>
                </c:pt>
                <c:pt idx="685">
                  <c:v>44793.190960648149</c:v>
                </c:pt>
                <c:pt idx="686">
                  <c:v>44793.190972222219</c:v>
                </c:pt>
                <c:pt idx="687">
                  <c:v>44793.194432870368</c:v>
                </c:pt>
                <c:pt idx="688">
                  <c:v>44793.194444444445</c:v>
                </c:pt>
                <c:pt idx="689">
                  <c:v>44793.197905092595</c:v>
                </c:pt>
                <c:pt idx="690">
                  <c:v>44793.197916666664</c:v>
                </c:pt>
                <c:pt idx="691">
                  <c:v>44793.201377314814</c:v>
                </c:pt>
                <c:pt idx="692">
                  <c:v>44793.201388888891</c:v>
                </c:pt>
                <c:pt idx="693">
                  <c:v>44793.20484953704</c:v>
                </c:pt>
                <c:pt idx="694">
                  <c:v>44793.204861111109</c:v>
                </c:pt>
                <c:pt idx="695">
                  <c:v>44793.208321759259</c:v>
                </c:pt>
                <c:pt idx="696">
                  <c:v>44793.208333333336</c:v>
                </c:pt>
                <c:pt idx="697">
                  <c:v>44793.211793981478</c:v>
                </c:pt>
                <c:pt idx="698">
                  <c:v>44793.211805555555</c:v>
                </c:pt>
                <c:pt idx="699">
                  <c:v>44793.215266203704</c:v>
                </c:pt>
                <c:pt idx="700">
                  <c:v>44793.215277777781</c:v>
                </c:pt>
                <c:pt idx="701">
                  <c:v>44793.218738425923</c:v>
                </c:pt>
                <c:pt idx="702">
                  <c:v>44793.21875</c:v>
                </c:pt>
                <c:pt idx="703">
                  <c:v>44793.222210648149</c:v>
                </c:pt>
                <c:pt idx="704">
                  <c:v>44793.222222222219</c:v>
                </c:pt>
                <c:pt idx="705">
                  <c:v>44793.225682870368</c:v>
                </c:pt>
                <c:pt idx="706">
                  <c:v>44793.225694444445</c:v>
                </c:pt>
                <c:pt idx="707">
                  <c:v>44793.229155092595</c:v>
                </c:pt>
                <c:pt idx="708">
                  <c:v>44793.229166666664</c:v>
                </c:pt>
                <c:pt idx="709">
                  <c:v>44793.232627314814</c:v>
                </c:pt>
                <c:pt idx="710">
                  <c:v>44793.232638888891</c:v>
                </c:pt>
                <c:pt idx="711">
                  <c:v>44793.23609953704</c:v>
                </c:pt>
                <c:pt idx="712">
                  <c:v>44793.236111111109</c:v>
                </c:pt>
                <c:pt idx="713">
                  <c:v>44793.239571759259</c:v>
                </c:pt>
                <c:pt idx="714">
                  <c:v>44793.239583333336</c:v>
                </c:pt>
                <c:pt idx="715">
                  <c:v>44793.243043981478</c:v>
                </c:pt>
                <c:pt idx="716">
                  <c:v>44793.243055555555</c:v>
                </c:pt>
                <c:pt idx="717">
                  <c:v>44793.246516203704</c:v>
                </c:pt>
                <c:pt idx="718">
                  <c:v>44793.246527777781</c:v>
                </c:pt>
                <c:pt idx="719">
                  <c:v>44793.249988425923</c:v>
                </c:pt>
                <c:pt idx="720">
                  <c:v>44793.25</c:v>
                </c:pt>
                <c:pt idx="721">
                  <c:v>44793.253460648149</c:v>
                </c:pt>
                <c:pt idx="722">
                  <c:v>44793.253472222219</c:v>
                </c:pt>
                <c:pt idx="723">
                  <c:v>44793.256932870368</c:v>
                </c:pt>
                <c:pt idx="724">
                  <c:v>44793.256944444445</c:v>
                </c:pt>
                <c:pt idx="725">
                  <c:v>44793.260405092595</c:v>
                </c:pt>
                <c:pt idx="726">
                  <c:v>44793.260416666664</c:v>
                </c:pt>
                <c:pt idx="727">
                  <c:v>44793.263877314814</c:v>
                </c:pt>
                <c:pt idx="728">
                  <c:v>44793.263888888891</c:v>
                </c:pt>
                <c:pt idx="729">
                  <c:v>44793.26734953704</c:v>
                </c:pt>
                <c:pt idx="730">
                  <c:v>44793.267361111109</c:v>
                </c:pt>
                <c:pt idx="731">
                  <c:v>44793.270821759259</c:v>
                </c:pt>
                <c:pt idx="732">
                  <c:v>44793.270833333336</c:v>
                </c:pt>
                <c:pt idx="733">
                  <c:v>44793.274293981478</c:v>
                </c:pt>
                <c:pt idx="734">
                  <c:v>44793.274305555555</c:v>
                </c:pt>
                <c:pt idx="735">
                  <c:v>44793.277766203704</c:v>
                </c:pt>
                <c:pt idx="736">
                  <c:v>44793.277777777781</c:v>
                </c:pt>
                <c:pt idx="737">
                  <c:v>44793.281238425923</c:v>
                </c:pt>
                <c:pt idx="738">
                  <c:v>44793.28125</c:v>
                </c:pt>
                <c:pt idx="739">
                  <c:v>44793.284710648149</c:v>
                </c:pt>
                <c:pt idx="740">
                  <c:v>44793.284722222219</c:v>
                </c:pt>
                <c:pt idx="741">
                  <c:v>44793.288182870368</c:v>
                </c:pt>
                <c:pt idx="742">
                  <c:v>44793.288194444445</c:v>
                </c:pt>
                <c:pt idx="743">
                  <c:v>44793.291655092595</c:v>
                </c:pt>
                <c:pt idx="744">
                  <c:v>44793.291666666664</c:v>
                </c:pt>
                <c:pt idx="745">
                  <c:v>44793.295127314814</c:v>
                </c:pt>
                <c:pt idx="746">
                  <c:v>44793.295138888891</c:v>
                </c:pt>
                <c:pt idx="747">
                  <c:v>44793.29859953704</c:v>
                </c:pt>
                <c:pt idx="748">
                  <c:v>44793.298611111109</c:v>
                </c:pt>
                <c:pt idx="749">
                  <c:v>44793.302071759259</c:v>
                </c:pt>
                <c:pt idx="750">
                  <c:v>44793.302083333336</c:v>
                </c:pt>
                <c:pt idx="751">
                  <c:v>44793.305543981478</c:v>
                </c:pt>
                <c:pt idx="752">
                  <c:v>44793.305555555555</c:v>
                </c:pt>
                <c:pt idx="753">
                  <c:v>44793.309016203704</c:v>
                </c:pt>
                <c:pt idx="754">
                  <c:v>44793.309027777781</c:v>
                </c:pt>
                <c:pt idx="755">
                  <c:v>44793.312488425923</c:v>
                </c:pt>
                <c:pt idx="756">
                  <c:v>44793.3125</c:v>
                </c:pt>
                <c:pt idx="757">
                  <c:v>44793.315960648149</c:v>
                </c:pt>
                <c:pt idx="758">
                  <c:v>44793.315972222219</c:v>
                </c:pt>
                <c:pt idx="759">
                  <c:v>44793.319432870368</c:v>
                </c:pt>
                <c:pt idx="760">
                  <c:v>44793.319444444445</c:v>
                </c:pt>
                <c:pt idx="761">
                  <c:v>44793.322905092595</c:v>
                </c:pt>
                <c:pt idx="762">
                  <c:v>44793.322916666664</c:v>
                </c:pt>
                <c:pt idx="763">
                  <c:v>44793.326377314814</c:v>
                </c:pt>
                <c:pt idx="764">
                  <c:v>44793.326388888891</c:v>
                </c:pt>
                <c:pt idx="765">
                  <c:v>44793.32984953704</c:v>
                </c:pt>
                <c:pt idx="766">
                  <c:v>44793.329861111109</c:v>
                </c:pt>
                <c:pt idx="767">
                  <c:v>44793.333321759259</c:v>
                </c:pt>
                <c:pt idx="768">
                  <c:v>44793.333333333336</c:v>
                </c:pt>
                <c:pt idx="769">
                  <c:v>44793.336793981478</c:v>
                </c:pt>
                <c:pt idx="770">
                  <c:v>44793.336805555555</c:v>
                </c:pt>
                <c:pt idx="771">
                  <c:v>44793.340266203704</c:v>
                </c:pt>
                <c:pt idx="772">
                  <c:v>44793.340277777781</c:v>
                </c:pt>
                <c:pt idx="773">
                  <c:v>44793.343738425923</c:v>
                </c:pt>
                <c:pt idx="774">
                  <c:v>44793.34375</c:v>
                </c:pt>
                <c:pt idx="775">
                  <c:v>44793.347210648149</c:v>
                </c:pt>
                <c:pt idx="776">
                  <c:v>44793.347222222219</c:v>
                </c:pt>
                <c:pt idx="777">
                  <c:v>44793.350682870368</c:v>
                </c:pt>
                <c:pt idx="778">
                  <c:v>44793.350694444445</c:v>
                </c:pt>
                <c:pt idx="779">
                  <c:v>44793.354155092595</c:v>
                </c:pt>
                <c:pt idx="780">
                  <c:v>44793.354166666664</c:v>
                </c:pt>
                <c:pt idx="781">
                  <c:v>44793.357627314814</c:v>
                </c:pt>
                <c:pt idx="782">
                  <c:v>44793.357638888891</c:v>
                </c:pt>
                <c:pt idx="783">
                  <c:v>44793.36109953704</c:v>
                </c:pt>
                <c:pt idx="784">
                  <c:v>44793.361111111109</c:v>
                </c:pt>
                <c:pt idx="785">
                  <c:v>44793.364571759259</c:v>
                </c:pt>
                <c:pt idx="786">
                  <c:v>44793.364583333336</c:v>
                </c:pt>
                <c:pt idx="787">
                  <c:v>44793.368043981478</c:v>
                </c:pt>
                <c:pt idx="788">
                  <c:v>44793.368055555555</c:v>
                </c:pt>
                <c:pt idx="789">
                  <c:v>44793.371516203704</c:v>
                </c:pt>
                <c:pt idx="790">
                  <c:v>44793.371527777781</c:v>
                </c:pt>
                <c:pt idx="791">
                  <c:v>44793.374988425923</c:v>
                </c:pt>
                <c:pt idx="792">
                  <c:v>44793.375</c:v>
                </c:pt>
                <c:pt idx="793">
                  <c:v>44793.378460648149</c:v>
                </c:pt>
                <c:pt idx="794">
                  <c:v>44793.378472222219</c:v>
                </c:pt>
                <c:pt idx="795">
                  <c:v>44793.381932870368</c:v>
                </c:pt>
                <c:pt idx="796">
                  <c:v>44793.381944444445</c:v>
                </c:pt>
                <c:pt idx="797">
                  <c:v>44793.385405092595</c:v>
                </c:pt>
                <c:pt idx="798">
                  <c:v>44793.385416666664</c:v>
                </c:pt>
                <c:pt idx="799">
                  <c:v>44793.388877314814</c:v>
                </c:pt>
                <c:pt idx="800">
                  <c:v>44793.388888888891</c:v>
                </c:pt>
                <c:pt idx="801">
                  <c:v>44793.39234953704</c:v>
                </c:pt>
                <c:pt idx="802">
                  <c:v>44793.392361111109</c:v>
                </c:pt>
                <c:pt idx="803">
                  <c:v>44793.395821759259</c:v>
                </c:pt>
                <c:pt idx="804">
                  <c:v>44793.395833333336</c:v>
                </c:pt>
                <c:pt idx="805">
                  <c:v>44793.399293981478</c:v>
                </c:pt>
                <c:pt idx="806">
                  <c:v>44793.399305555555</c:v>
                </c:pt>
                <c:pt idx="807">
                  <c:v>44793.402766203704</c:v>
                </c:pt>
                <c:pt idx="808">
                  <c:v>44793.402777777781</c:v>
                </c:pt>
                <c:pt idx="809">
                  <c:v>44793.406238425923</c:v>
                </c:pt>
                <c:pt idx="810">
                  <c:v>44793.40625</c:v>
                </c:pt>
                <c:pt idx="811">
                  <c:v>44793.409710648149</c:v>
                </c:pt>
                <c:pt idx="812">
                  <c:v>44793.409722222219</c:v>
                </c:pt>
                <c:pt idx="813">
                  <c:v>44793.413182870368</c:v>
                </c:pt>
                <c:pt idx="814">
                  <c:v>44793.413194444445</c:v>
                </c:pt>
                <c:pt idx="815">
                  <c:v>44793.416655092595</c:v>
                </c:pt>
                <c:pt idx="816">
                  <c:v>44793.416666666664</c:v>
                </c:pt>
                <c:pt idx="817">
                  <c:v>44793.420127314814</c:v>
                </c:pt>
                <c:pt idx="818">
                  <c:v>44793.420138888891</c:v>
                </c:pt>
                <c:pt idx="819">
                  <c:v>44793.42359953704</c:v>
                </c:pt>
                <c:pt idx="820">
                  <c:v>44793.423611111109</c:v>
                </c:pt>
                <c:pt idx="821">
                  <c:v>44793.427071759259</c:v>
                </c:pt>
                <c:pt idx="822">
                  <c:v>44793.427083333336</c:v>
                </c:pt>
                <c:pt idx="823">
                  <c:v>44793.430543981478</c:v>
                </c:pt>
                <c:pt idx="824">
                  <c:v>44793.430555555555</c:v>
                </c:pt>
                <c:pt idx="825">
                  <c:v>44793.434016203704</c:v>
                </c:pt>
                <c:pt idx="826">
                  <c:v>44793.434027777781</c:v>
                </c:pt>
                <c:pt idx="827">
                  <c:v>44793.437488425923</c:v>
                </c:pt>
                <c:pt idx="828">
                  <c:v>44793.4375</c:v>
                </c:pt>
                <c:pt idx="829">
                  <c:v>44793.440960648149</c:v>
                </c:pt>
                <c:pt idx="830">
                  <c:v>44793.440972222219</c:v>
                </c:pt>
                <c:pt idx="831">
                  <c:v>44793.444432870368</c:v>
                </c:pt>
                <c:pt idx="832">
                  <c:v>44793.444444444445</c:v>
                </c:pt>
                <c:pt idx="833">
                  <c:v>44793.447905092595</c:v>
                </c:pt>
                <c:pt idx="834">
                  <c:v>44793.447916666664</c:v>
                </c:pt>
                <c:pt idx="835">
                  <c:v>44793.451377314814</c:v>
                </c:pt>
                <c:pt idx="836">
                  <c:v>44793.451388888891</c:v>
                </c:pt>
                <c:pt idx="837">
                  <c:v>44793.45484953704</c:v>
                </c:pt>
                <c:pt idx="838">
                  <c:v>44793.454861111109</c:v>
                </c:pt>
                <c:pt idx="839">
                  <c:v>44793.458321759259</c:v>
                </c:pt>
                <c:pt idx="840">
                  <c:v>44793.458333333336</c:v>
                </c:pt>
                <c:pt idx="841">
                  <c:v>44793.461793981478</c:v>
                </c:pt>
                <c:pt idx="842">
                  <c:v>44793.461805555555</c:v>
                </c:pt>
                <c:pt idx="843">
                  <c:v>44793.465266203704</c:v>
                </c:pt>
                <c:pt idx="844">
                  <c:v>44793.465277777781</c:v>
                </c:pt>
                <c:pt idx="845">
                  <c:v>44793.468738425923</c:v>
                </c:pt>
                <c:pt idx="846">
                  <c:v>44793.46875</c:v>
                </c:pt>
                <c:pt idx="847">
                  <c:v>44793.472210648149</c:v>
                </c:pt>
                <c:pt idx="848">
                  <c:v>44793.472222222219</c:v>
                </c:pt>
                <c:pt idx="849">
                  <c:v>44793.475682870368</c:v>
                </c:pt>
                <c:pt idx="850">
                  <c:v>44793.475694444445</c:v>
                </c:pt>
                <c:pt idx="851">
                  <c:v>44793.479155092595</c:v>
                </c:pt>
                <c:pt idx="852">
                  <c:v>44793.479166666664</c:v>
                </c:pt>
                <c:pt idx="853">
                  <c:v>44793.482627314814</c:v>
                </c:pt>
                <c:pt idx="854">
                  <c:v>44793.482638888891</c:v>
                </c:pt>
                <c:pt idx="855">
                  <c:v>44793.48609953704</c:v>
                </c:pt>
                <c:pt idx="856">
                  <c:v>44793.486111111109</c:v>
                </c:pt>
                <c:pt idx="857">
                  <c:v>44793.489571759259</c:v>
                </c:pt>
                <c:pt idx="858">
                  <c:v>44793.489583333336</c:v>
                </c:pt>
                <c:pt idx="859">
                  <c:v>44793.493043981478</c:v>
                </c:pt>
                <c:pt idx="860">
                  <c:v>44793.493055555555</c:v>
                </c:pt>
                <c:pt idx="861">
                  <c:v>44793.496516203704</c:v>
                </c:pt>
                <c:pt idx="862">
                  <c:v>44793.496527777781</c:v>
                </c:pt>
                <c:pt idx="863">
                  <c:v>44793.499988425923</c:v>
                </c:pt>
                <c:pt idx="864">
                  <c:v>44793.5</c:v>
                </c:pt>
                <c:pt idx="865">
                  <c:v>44793.503460648149</c:v>
                </c:pt>
                <c:pt idx="866">
                  <c:v>44793.503472222219</c:v>
                </c:pt>
                <c:pt idx="867">
                  <c:v>44793.506932870368</c:v>
                </c:pt>
                <c:pt idx="868">
                  <c:v>44793.506944444445</c:v>
                </c:pt>
                <c:pt idx="869">
                  <c:v>44793.510405092595</c:v>
                </c:pt>
                <c:pt idx="870">
                  <c:v>44793.510416666664</c:v>
                </c:pt>
                <c:pt idx="871">
                  <c:v>44793.513877314814</c:v>
                </c:pt>
                <c:pt idx="872">
                  <c:v>44793.513888888891</c:v>
                </c:pt>
                <c:pt idx="873">
                  <c:v>44793.51734953704</c:v>
                </c:pt>
                <c:pt idx="874">
                  <c:v>44793.517361111109</c:v>
                </c:pt>
                <c:pt idx="875">
                  <c:v>44793.520821759259</c:v>
                </c:pt>
                <c:pt idx="876">
                  <c:v>44793.520833333336</c:v>
                </c:pt>
                <c:pt idx="877">
                  <c:v>44793.524293981478</c:v>
                </c:pt>
                <c:pt idx="878">
                  <c:v>44793.524305555555</c:v>
                </c:pt>
                <c:pt idx="879">
                  <c:v>44793.527766203704</c:v>
                </c:pt>
                <c:pt idx="880">
                  <c:v>44793.527777777781</c:v>
                </c:pt>
                <c:pt idx="881">
                  <c:v>44793.531238425923</c:v>
                </c:pt>
                <c:pt idx="882">
                  <c:v>44793.53125</c:v>
                </c:pt>
                <c:pt idx="883">
                  <c:v>44793.534710648149</c:v>
                </c:pt>
                <c:pt idx="884">
                  <c:v>44793.534722222219</c:v>
                </c:pt>
                <c:pt idx="885">
                  <c:v>44793.538182870368</c:v>
                </c:pt>
                <c:pt idx="886">
                  <c:v>44793.538194444445</c:v>
                </c:pt>
                <c:pt idx="887">
                  <c:v>44793.541655092595</c:v>
                </c:pt>
                <c:pt idx="888">
                  <c:v>44793.541666666664</c:v>
                </c:pt>
                <c:pt idx="889">
                  <c:v>44793.545127314814</c:v>
                </c:pt>
                <c:pt idx="890">
                  <c:v>44793.545138888891</c:v>
                </c:pt>
                <c:pt idx="891">
                  <c:v>44793.54859953704</c:v>
                </c:pt>
                <c:pt idx="892">
                  <c:v>44793.548611111109</c:v>
                </c:pt>
                <c:pt idx="893">
                  <c:v>44793.552071759259</c:v>
                </c:pt>
                <c:pt idx="894">
                  <c:v>44793.552083333336</c:v>
                </c:pt>
                <c:pt idx="895">
                  <c:v>44793.555543981478</c:v>
                </c:pt>
                <c:pt idx="896">
                  <c:v>44793.555555555555</c:v>
                </c:pt>
                <c:pt idx="897">
                  <c:v>44793.559016203704</c:v>
                </c:pt>
                <c:pt idx="898">
                  <c:v>44793.559027777781</c:v>
                </c:pt>
                <c:pt idx="899">
                  <c:v>44793.562488425923</c:v>
                </c:pt>
                <c:pt idx="900">
                  <c:v>44793.5625</c:v>
                </c:pt>
                <c:pt idx="901">
                  <c:v>44793.565960648149</c:v>
                </c:pt>
                <c:pt idx="902">
                  <c:v>44793.565972222219</c:v>
                </c:pt>
                <c:pt idx="903">
                  <c:v>44793.569432870368</c:v>
                </c:pt>
                <c:pt idx="904">
                  <c:v>44793.569444444445</c:v>
                </c:pt>
                <c:pt idx="905">
                  <c:v>44793.572905092595</c:v>
                </c:pt>
                <c:pt idx="906">
                  <c:v>44793.572916666664</c:v>
                </c:pt>
                <c:pt idx="907">
                  <c:v>44793.576377314814</c:v>
                </c:pt>
                <c:pt idx="908">
                  <c:v>44793.576388888891</c:v>
                </c:pt>
                <c:pt idx="909">
                  <c:v>44793.57984953704</c:v>
                </c:pt>
                <c:pt idx="910">
                  <c:v>44793.579861111109</c:v>
                </c:pt>
                <c:pt idx="911">
                  <c:v>44793.583321759259</c:v>
                </c:pt>
                <c:pt idx="912">
                  <c:v>44793.583333333336</c:v>
                </c:pt>
                <c:pt idx="913">
                  <c:v>44793.586793981478</c:v>
                </c:pt>
                <c:pt idx="914">
                  <c:v>44793.586805555555</c:v>
                </c:pt>
                <c:pt idx="915">
                  <c:v>44793.590266203704</c:v>
                </c:pt>
                <c:pt idx="916">
                  <c:v>44793.590277777781</c:v>
                </c:pt>
                <c:pt idx="917">
                  <c:v>44793.593738425923</c:v>
                </c:pt>
                <c:pt idx="918">
                  <c:v>44793.59375</c:v>
                </c:pt>
                <c:pt idx="919">
                  <c:v>44793.597210648149</c:v>
                </c:pt>
                <c:pt idx="920">
                  <c:v>44793.597222222219</c:v>
                </c:pt>
                <c:pt idx="921">
                  <c:v>44793.600682870368</c:v>
                </c:pt>
                <c:pt idx="922">
                  <c:v>44793.600694444445</c:v>
                </c:pt>
                <c:pt idx="923">
                  <c:v>44793.604155092595</c:v>
                </c:pt>
                <c:pt idx="924">
                  <c:v>44793.604166666664</c:v>
                </c:pt>
                <c:pt idx="925">
                  <c:v>44793.607627314814</c:v>
                </c:pt>
                <c:pt idx="926">
                  <c:v>44793.607638888891</c:v>
                </c:pt>
                <c:pt idx="927">
                  <c:v>44793.61109953704</c:v>
                </c:pt>
                <c:pt idx="928">
                  <c:v>44793.611111111109</c:v>
                </c:pt>
                <c:pt idx="929">
                  <c:v>44793.614571759259</c:v>
                </c:pt>
                <c:pt idx="930">
                  <c:v>44793.614583333336</c:v>
                </c:pt>
                <c:pt idx="931">
                  <c:v>44793.618043981478</c:v>
                </c:pt>
                <c:pt idx="932">
                  <c:v>44793.618055555555</c:v>
                </c:pt>
                <c:pt idx="933">
                  <c:v>44793.621516203704</c:v>
                </c:pt>
                <c:pt idx="934">
                  <c:v>44793.621527777781</c:v>
                </c:pt>
                <c:pt idx="935">
                  <c:v>44793.624988425923</c:v>
                </c:pt>
                <c:pt idx="936">
                  <c:v>44793.625</c:v>
                </c:pt>
                <c:pt idx="937">
                  <c:v>44793.628460648149</c:v>
                </c:pt>
                <c:pt idx="938">
                  <c:v>44793.628472222219</c:v>
                </c:pt>
                <c:pt idx="939">
                  <c:v>44793.631932870368</c:v>
                </c:pt>
                <c:pt idx="940">
                  <c:v>44793.631944444445</c:v>
                </c:pt>
                <c:pt idx="941">
                  <c:v>44793.635405092595</c:v>
                </c:pt>
                <c:pt idx="942">
                  <c:v>44793.635416666664</c:v>
                </c:pt>
                <c:pt idx="943">
                  <c:v>44793.638877314814</c:v>
                </c:pt>
                <c:pt idx="944">
                  <c:v>44793.638888888891</c:v>
                </c:pt>
                <c:pt idx="945">
                  <c:v>44793.64234953704</c:v>
                </c:pt>
                <c:pt idx="946">
                  <c:v>44793.642361111109</c:v>
                </c:pt>
                <c:pt idx="947">
                  <c:v>44793.645821759259</c:v>
                </c:pt>
                <c:pt idx="948">
                  <c:v>44793.645833333336</c:v>
                </c:pt>
                <c:pt idx="949">
                  <c:v>44793.649293981478</c:v>
                </c:pt>
                <c:pt idx="950">
                  <c:v>44793.649305555555</c:v>
                </c:pt>
                <c:pt idx="951">
                  <c:v>44793.652766203704</c:v>
                </c:pt>
                <c:pt idx="952">
                  <c:v>44793.652777777781</c:v>
                </c:pt>
                <c:pt idx="953">
                  <c:v>44793.656238425923</c:v>
                </c:pt>
                <c:pt idx="954">
                  <c:v>44793.65625</c:v>
                </c:pt>
                <c:pt idx="955">
                  <c:v>44793.659710648149</c:v>
                </c:pt>
                <c:pt idx="956">
                  <c:v>44793.659722222219</c:v>
                </c:pt>
                <c:pt idx="957">
                  <c:v>44793.663182870368</c:v>
                </c:pt>
                <c:pt idx="958">
                  <c:v>44793.663194444445</c:v>
                </c:pt>
                <c:pt idx="959">
                  <c:v>44793.666655092595</c:v>
                </c:pt>
                <c:pt idx="960">
                  <c:v>44793.666666666664</c:v>
                </c:pt>
                <c:pt idx="961">
                  <c:v>44793.670127314814</c:v>
                </c:pt>
                <c:pt idx="962">
                  <c:v>44793.670138888891</c:v>
                </c:pt>
                <c:pt idx="963">
                  <c:v>44793.67359953704</c:v>
                </c:pt>
                <c:pt idx="964">
                  <c:v>44793.673611111109</c:v>
                </c:pt>
                <c:pt idx="965">
                  <c:v>44793.677071759259</c:v>
                </c:pt>
                <c:pt idx="966">
                  <c:v>44793.677083333336</c:v>
                </c:pt>
                <c:pt idx="967">
                  <c:v>44793.680543981478</c:v>
                </c:pt>
                <c:pt idx="968">
                  <c:v>44793.680555555555</c:v>
                </c:pt>
                <c:pt idx="969">
                  <c:v>44793.684016203704</c:v>
                </c:pt>
                <c:pt idx="970">
                  <c:v>44793.684027777781</c:v>
                </c:pt>
                <c:pt idx="971">
                  <c:v>44793.687488425923</c:v>
                </c:pt>
                <c:pt idx="972">
                  <c:v>44793.6875</c:v>
                </c:pt>
                <c:pt idx="973">
                  <c:v>44793.690960648149</c:v>
                </c:pt>
                <c:pt idx="974">
                  <c:v>44793.690972222219</c:v>
                </c:pt>
                <c:pt idx="975">
                  <c:v>44793.694432870368</c:v>
                </c:pt>
                <c:pt idx="976">
                  <c:v>44793.694444444445</c:v>
                </c:pt>
                <c:pt idx="977">
                  <c:v>44793.697905092595</c:v>
                </c:pt>
                <c:pt idx="978">
                  <c:v>44793.697916666664</c:v>
                </c:pt>
                <c:pt idx="979">
                  <c:v>44793.701377314814</c:v>
                </c:pt>
                <c:pt idx="980">
                  <c:v>44793.701388888891</c:v>
                </c:pt>
                <c:pt idx="981">
                  <c:v>44793.70484953704</c:v>
                </c:pt>
                <c:pt idx="982">
                  <c:v>44793.704861111109</c:v>
                </c:pt>
                <c:pt idx="983">
                  <c:v>44793.708321759259</c:v>
                </c:pt>
                <c:pt idx="984">
                  <c:v>44793.708333333336</c:v>
                </c:pt>
                <c:pt idx="985">
                  <c:v>44793.711793981478</c:v>
                </c:pt>
                <c:pt idx="986">
                  <c:v>44793.711805555555</c:v>
                </c:pt>
                <c:pt idx="987">
                  <c:v>44793.715266203704</c:v>
                </c:pt>
                <c:pt idx="988">
                  <c:v>44793.715277777781</c:v>
                </c:pt>
                <c:pt idx="989">
                  <c:v>44793.718738425923</c:v>
                </c:pt>
                <c:pt idx="990">
                  <c:v>44793.71875</c:v>
                </c:pt>
                <c:pt idx="991">
                  <c:v>44793.722210648149</c:v>
                </c:pt>
                <c:pt idx="992">
                  <c:v>44793.722222222219</c:v>
                </c:pt>
                <c:pt idx="993">
                  <c:v>44793.725682870368</c:v>
                </c:pt>
                <c:pt idx="994">
                  <c:v>44793.725694444445</c:v>
                </c:pt>
                <c:pt idx="995">
                  <c:v>44793.729155092595</c:v>
                </c:pt>
                <c:pt idx="996">
                  <c:v>44793.729166666664</c:v>
                </c:pt>
                <c:pt idx="997">
                  <c:v>44793.732627314814</c:v>
                </c:pt>
                <c:pt idx="998">
                  <c:v>44793.732638888891</c:v>
                </c:pt>
                <c:pt idx="999">
                  <c:v>44793.73609953704</c:v>
                </c:pt>
                <c:pt idx="1000">
                  <c:v>44793.736111111109</c:v>
                </c:pt>
                <c:pt idx="1001">
                  <c:v>44793.739571759259</c:v>
                </c:pt>
                <c:pt idx="1002">
                  <c:v>44793.739583333336</c:v>
                </c:pt>
                <c:pt idx="1003">
                  <c:v>44793.743043981478</c:v>
                </c:pt>
                <c:pt idx="1004">
                  <c:v>44793.743055555555</c:v>
                </c:pt>
                <c:pt idx="1005">
                  <c:v>44793.746516203704</c:v>
                </c:pt>
                <c:pt idx="1006">
                  <c:v>44793.746527777781</c:v>
                </c:pt>
                <c:pt idx="1007">
                  <c:v>44793.749988425923</c:v>
                </c:pt>
                <c:pt idx="1008">
                  <c:v>44793.75</c:v>
                </c:pt>
                <c:pt idx="1009">
                  <c:v>44793.753460648149</c:v>
                </c:pt>
                <c:pt idx="1010">
                  <c:v>44793.753472222219</c:v>
                </c:pt>
                <c:pt idx="1011">
                  <c:v>44793.756932870368</c:v>
                </c:pt>
                <c:pt idx="1012">
                  <c:v>44793.756944444445</c:v>
                </c:pt>
                <c:pt idx="1013">
                  <c:v>44793.760405092595</c:v>
                </c:pt>
                <c:pt idx="1014">
                  <c:v>44793.760416666664</c:v>
                </c:pt>
                <c:pt idx="1015">
                  <c:v>44793.763877314814</c:v>
                </c:pt>
                <c:pt idx="1016">
                  <c:v>44793.763888888891</c:v>
                </c:pt>
                <c:pt idx="1017">
                  <c:v>44793.76734953704</c:v>
                </c:pt>
                <c:pt idx="1018">
                  <c:v>44793.767361111109</c:v>
                </c:pt>
                <c:pt idx="1019">
                  <c:v>44793.770821759259</c:v>
                </c:pt>
                <c:pt idx="1020">
                  <c:v>44793.770833333336</c:v>
                </c:pt>
                <c:pt idx="1021">
                  <c:v>44793.774293981478</c:v>
                </c:pt>
                <c:pt idx="1022">
                  <c:v>44793.774305555555</c:v>
                </c:pt>
                <c:pt idx="1023">
                  <c:v>44793.777766203704</c:v>
                </c:pt>
                <c:pt idx="1024">
                  <c:v>44793.777777777781</c:v>
                </c:pt>
                <c:pt idx="1025">
                  <c:v>44793.781238425923</c:v>
                </c:pt>
                <c:pt idx="1026">
                  <c:v>44793.78125</c:v>
                </c:pt>
                <c:pt idx="1027">
                  <c:v>44793.784710648149</c:v>
                </c:pt>
                <c:pt idx="1028">
                  <c:v>44793.784722222219</c:v>
                </c:pt>
                <c:pt idx="1029">
                  <c:v>44793.788182870368</c:v>
                </c:pt>
                <c:pt idx="1030">
                  <c:v>44793.788194444445</c:v>
                </c:pt>
                <c:pt idx="1031">
                  <c:v>44793.791655092595</c:v>
                </c:pt>
                <c:pt idx="1032">
                  <c:v>44793.791666666664</c:v>
                </c:pt>
                <c:pt idx="1033">
                  <c:v>44793.795127314814</c:v>
                </c:pt>
                <c:pt idx="1034">
                  <c:v>44793.795138888891</c:v>
                </c:pt>
                <c:pt idx="1035">
                  <c:v>44793.79859953704</c:v>
                </c:pt>
                <c:pt idx="1036">
                  <c:v>44793.798611111109</c:v>
                </c:pt>
                <c:pt idx="1037">
                  <c:v>44793.802071759259</c:v>
                </c:pt>
                <c:pt idx="1038">
                  <c:v>44793.802083333336</c:v>
                </c:pt>
                <c:pt idx="1039">
                  <c:v>44793.805543981478</c:v>
                </c:pt>
                <c:pt idx="1040">
                  <c:v>44793.805555555555</c:v>
                </c:pt>
                <c:pt idx="1041">
                  <c:v>44793.809016203704</c:v>
                </c:pt>
                <c:pt idx="1042">
                  <c:v>44793.809027777781</c:v>
                </c:pt>
                <c:pt idx="1043">
                  <c:v>44793.812488425923</c:v>
                </c:pt>
                <c:pt idx="1044">
                  <c:v>44793.8125</c:v>
                </c:pt>
                <c:pt idx="1045">
                  <c:v>44793.815960648149</c:v>
                </c:pt>
                <c:pt idx="1046">
                  <c:v>44793.815972222219</c:v>
                </c:pt>
                <c:pt idx="1047">
                  <c:v>44793.819432870368</c:v>
                </c:pt>
                <c:pt idx="1048">
                  <c:v>44793.819444444445</c:v>
                </c:pt>
                <c:pt idx="1049">
                  <c:v>44793.822905092595</c:v>
                </c:pt>
                <c:pt idx="1050">
                  <c:v>44793.822916666664</c:v>
                </c:pt>
                <c:pt idx="1051">
                  <c:v>44793.826377314814</c:v>
                </c:pt>
                <c:pt idx="1052">
                  <c:v>44793.826388888891</c:v>
                </c:pt>
                <c:pt idx="1053">
                  <c:v>44793.82984953704</c:v>
                </c:pt>
                <c:pt idx="1054">
                  <c:v>44793.829861111109</c:v>
                </c:pt>
                <c:pt idx="1055">
                  <c:v>44793.833321759259</c:v>
                </c:pt>
                <c:pt idx="1056">
                  <c:v>44793.833333333336</c:v>
                </c:pt>
                <c:pt idx="1057">
                  <c:v>44793.836793981478</c:v>
                </c:pt>
                <c:pt idx="1058">
                  <c:v>44793.836805555555</c:v>
                </c:pt>
                <c:pt idx="1059">
                  <c:v>44793.840266203704</c:v>
                </c:pt>
                <c:pt idx="1060">
                  <c:v>44793.840277777781</c:v>
                </c:pt>
                <c:pt idx="1061">
                  <c:v>44793.843738425923</c:v>
                </c:pt>
                <c:pt idx="1062">
                  <c:v>44793.84375</c:v>
                </c:pt>
                <c:pt idx="1063">
                  <c:v>44793.847210648149</c:v>
                </c:pt>
                <c:pt idx="1064">
                  <c:v>44793.847222222219</c:v>
                </c:pt>
                <c:pt idx="1065">
                  <c:v>44793.850682870368</c:v>
                </c:pt>
                <c:pt idx="1066">
                  <c:v>44793.850694444445</c:v>
                </c:pt>
                <c:pt idx="1067">
                  <c:v>44793.854155092595</c:v>
                </c:pt>
                <c:pt idx="1068">
                  <c:v>44793.854166666664</c:v>
                </c:pt>
                <c:pt idx="1069">
                  <c:v>44793.857627314814</c:v>
                </c:pt>
                <c:pt idx="1070">
                  <c:v>44793.857638888891</c:v>
                </c:pt>
                <c:pt idx="1071">
                  <c:v>44793.86109953704</c:v>
                </c:pt>
                <c:pt idx="1072">
                  <c:v>44793.861111111109</c:v>
                </c:pt>
                <c:pt idx="1073">
                  <c:v>44793.864571759259</c:v>
                </c:pt>
                <c:pt idx="1074">
                  <c:v>44793.864583333336</c:v>
                </c:pt>
                <c:pt idx="1075">
                  <c:v>44793.868043981478</c:v>
                </c:pt>
                <c:pt idx="1076">
                  <c:v>44793.868055555555</c:v>
                </c:pt>
                <c:pt idx="1077">
                  <c:v>44793.871516203704</c:v>
                </c:pt>
                <c:pt idx="1078">
                  <c:v>44793.871527777781</c:v>
                </c:pt>
                <c:pt idx="1079">
                  <c:v>44793.874988425923</c:v>
                </c:pt>
                <c:pt idx="1080">
                  <c:v>44793.875</c:v>
                </c:pt>
                <c:pt idx="1081">
                  <c:v>44793.878460648149</c:v>
                </c:pt>
                <c:pt idx="1082">
                  <c:v>44793.878472222219</c:v>
                </c:pt>
                <c:pt idx="1083">
                  <c:v>44793.881932870368</c:v>
                </c:pt>
                <c:pt idx="1084">
                  <c:v>44793.881944444445</c:v>
                </c:pt>
                <c:pt idx="1085">
                  <c:v>44793.885405092595</c:v>
                </c:pt>
                <c:pt idx="1086">
                  <c:v>44793.885416666664</c:v>
                </c:pt>
                <c:pt idx="1087">
                  <c:v>44793.888877314814</c:v>
                </c:pt>
                <c:pt idx="1088">
                  <c:v>44793.888888888891</c:v>
                </c:pt>
                <c:pt idx="1089">
                  <c:v>44793.89234953704</c:v>
                </c:pt>
                <c:pt idx="1090">
                  <c:v>44793.892361111109</c:v>
                </c:pt>
                <c:pt idx="1091">
                  <c:v>44793.895821759259</c:v>
                </c:pt>
                <c:pt idx="1092">
                  <c:v>44793.895833333336</c:v>
                </c:pt>
                <c:pt idx="1093">
                  <c:v>44793.899293981478</c:v>
                </c:pt>
                <c:pt idx="1094">
                  <c:v>44793.899305555555</c:v>
                </c:pt>
                <c:pt idx="1095">
                  <c:v>44793.902766203704</c:v>
                </c:pt>
                <c:pt idx="1096">
                  <c:v>44793.902777777781</c:v>
                </c:pt>
                <c:pt idx="1097">
                  <c:v>44793.906238425923</c:v>
                </c:pt>
                <c:pt idx="1098">
                  <c:v>44793.90625</c:v>
                </c:pt>
                <c:pt idx="1099">
                  <c:v>44793.909710648149</c:v>
                </c:pt>
                <c:pt idx="1100">
                  <c:v>44793.909722222219</c:v>
                </c:pt>
                <c:pt idx="1101">
                  <c:v>44793.913182870368</c:v>
                </c:pt>
                <c:pt idx="1102">
                  <c:v>44793.913194444445</c:v>
                </c:pt>
                <c:pt idx="1103">
                  <c:v>44793.916655092595</c:v>
                </c:pt>
                <c:pt idx="1104">
                  <c:v>44793.916666666664</c:v>
                </c:pt>
                <c:pt idx="1105">
                  <c:v>44793.920127314814</c:v>
                </c:pt>
                <c:pt idx="1106">
                  <c:v>44793.920138888891</c:v>
                </c:pt>
                <c:pt idx="1107">
                  <c:v>44793.92359953704</c:v>
                </c:pt>
                <c:pt idx="1108">
                  <c:v>44793.923611111109</c:v>
                </c:pt>
                <c:pt idx="1109">
                  <c:v>44793.927071759259</c:v>
                </c:pt>
                <c:pt idx="1110">
                  <c:v>44793.927083333336</c:v>
                </c:pt>
                <c:pt idx="1111">
                  <c:v>44793.930543981478</c:v>
                </c:pt>
                <c:pt idx="1112">
                  <c:v>44793.930555555555</c:v>
                </c:pt>
                <c:pt idx="1113">
                  <c:v>44793.934016203704</c:v>
                </c:pt>
                <c:pt idx="1114">
                  <c:v>44793.934027777781</c:v>
                </c:pt>
                <c:pt idx="1115">
                  <c:v>44793.937488425923</c:v>
                </c:pt>
                <c:pt idx="1116">
                  <c:v>44793.9375</c:v>
                </c:pt>
                <c:pt idx="1117">
                  <c:v>44793.940960648149</c:v>
                </c:pt>
                <c:pt idx="1118">
                  <c:v>44793.940972222219</c:v>
                </c:pt>
                <c:pt idx="1119">
                  <c:v>44793.944432870368</c:v>
                </c:pt>
                <c:pt idx="1120">
                  <c:v>44793.944444444445</c:v>
                </c:pt>
                <c:pt idx="1121">
                  <c:v>44793.947905092595</c:v>
                </c:pt>
                <c:pt idx="1122">
                  <c:v>44793.947916666664</c:v>
                </c:pt>
                <c:pt idx="1123">
                  <c:v>44793.951377314814</c:v>
                </c:pt>
                <c:pt idx="1124">
                  <c:v>44793.951388888891</c:v>
                </c:pt>
                <c:pt idx="1125">
                  <c:v>44793.95484953704</c:v>
                </c:pt>
                <c:pt idx="1126">
                  <c:v>44793.954861111109</c:v>
                </c:pt>
                <c:pt idx="1127">
                  <c:v>44793.958321759259</c:v>
                </c:pt>
                <c:pt idx="1128">
                  <c:v>44793.958333333336</c:v>
                </c:pt>
                <c:pt idx="1129">
                  <c:v>44793.961793981478</c:v>
                </c:pt>
                <c:pt idx="1130">
                  <c:v>44793.961805555555</c:v>
                </c:pt>
                <c:pt idx="1131">
                  <c:v>44793.965266203704</c:v>
                </c:pt>
                <c:pt idx="1132">
                  <c:v>44793.965277777781</c:v>
                </c:pt>
                <c:pt idx="1133">
                  <c:v>44793.968738425923</c:v>
                </c:pt>
                <c:pt idx="1134">
                  <c:v>44793.96875</c:v>
                </c:pt>
                <c:pt idx="1135">
                  <c:v>44793.972210648149</c:v>
                </c:pt>
                <c:pt idx="1136">
                  <c:v>44793.972222222219</c:v>
                </c:pt>
                <c:pt idx="1137">
                  <c:v>44793.975682870368</c:v>
                </c:pt>
                <c:pt idx="1138">
                  <c:v>44793.975694444445</c:v>
                </c:pt>
                <c:pt idx="1139">
                  <c:v>44793.979155092595</c:v>
                </c:pt>
                <c:pt idx="1140">
                  <c:v>44793.979166666664</c:v>
                </c:pt>
                <c:pt idx="1141">
                  <c:v>44793.982627314814</c:v>
                </c:pt>
                <c:pt idx="1142">
                  <c:v>44793.982638888891</c:v>
                </c:pt>
                <c:pt idx="1143">
                  <c:v>44793.98609953704</c:v>
                </c:pt>
                <c:pt idx="1144">
                  <c:v>44793.986111111109</c:v>
                </c:pt>
                <c:pt idx="1145">
                  <c:v>44793.989571759259</c:v>
                </c:pt>
                <c:pt idx="1146">
                  <c:v>44793.989583333336</c:v>
                </c:pt>
                <c:pt idx="1147">
                  <c:v>44793.993043981478</c:v>
                </c:pt>
                <c:pt idx="1148">
                  <c:v>44793.993055555555</c:v>
                </c:pt>
                <c:pt idx="1149">
                  <c:v>44793.996516203704</c:v>
                </c:pt>
                <c:pt idx="1150">
                  <c:v>44793.996527777781</c:v>
                </c:pt>
                <c:pt idx="1151">
                  <c:v>44793.999988425923</c:v>
                </c:pt>
              </c:numCache>
            </c:numRef>
          </c:xVal>
          <c:yVal>
            <c:numRef>
              <c:f>Sheet1!$B$2:$B$1153</c:f>
              <c:numCache>
                <c:formatCode>General</c:formatCode>
                <c:ptCount val="1152"/>
                <c:pt idx="0">
                  <c:v>74.900000000000006</c:v>
                </c:pt>
                <c:pt idx="23">
                  <c:v>74.900000000000006</c:v>
                </c:pt>
                <c:pt idx="24">
                  <c:v>69.97</c:v>
                </c:pt>
                <c:pt idx="47">
                  <c:v>69.97</c:v>
                </c:pt>
                <c:pt idx="48">
                  <c:v>68.3</c:v>
                </c:pt>
                <c:pt idx="71">
                  <c:v>68.3</c:v>
                </c:pt>
                <c:pt idx="72">
                  <c:v>67.63</c:v>
                </c:pt>
                <c:pt idx="95">
                  <c:v>67.63</c:v>
                </c:pt>
                <c:pt idx="96">
                  <c:v>70.42</c:v>
                </c:pt>
                <c:pt idx="119">
                  <c:v>70.42</c:v>
                </c:pt>
                <c:pt idx="120">
                  <c:v>71.599999999999994</c:v>
                </c:pt>
                <c:pt idx="143">
                  <c:v>71.599999999999994</c:v>
                </c:pt>
                <c:pt idx="144">
                  <c:v>73.709999999999994</c:v>
                </c:pt>
                <c:pt idx="167">
                  <c:v>73.709999999999994</c:v>
                </c:pt>
                <c:pt idx="168">
                  <c:v>74.19</c:v>
                </c:pt>
                <c:pt idx="191">
                  <c:v>74.19</c:v>
                </c:pt>
                <c:pt idx="192">
                  <c:v>79.86</c:v>
                </c:pt>
                <c:pt idx="215">
                  <c:v>79.86</c:v>
                </c:pt>
                <c:pt idx="216">
                  <c:v>89.4</c:v>
                </c:pt>
                <c:pt idx="239">
                  <c:v>89.4</c:v>
                </c:pt>
                <c:pt idx="240">
                  <c:v>102.82</c:v>
                </c:pt>
                <c:pt idx="263">
                  <c:v>102.82</c:v>
                </c:pt>
                <c:pt idx="264">
                  <c:v>94.26</c:v>
                </c:pt>
                <c:pt idx="287">
                  <c:v>94.26</c:v>
                </c:pt>
                <c:pt idx="288">
                  <c:v>102.73</c:v>
                </c:pt>
                <c:pt idx="311">
                  <c:v>102.73</c:v>
                </c:pt>
                <c:pt idx="312">
                  <c:v>111.52</c:v>
                </c:pt>
                <c:pt idx="335">
                  <c:v>111.52</c:v>
                </c:pt>
                <c:pt idx="336">
                  <c:v>128.41999999999999</c:v>
                </c:pt>
                <c:pt idx="359">
                  <c:v>128.41999999999999</c:v>
                </c:pt>
                <c:pt idx="360">
                  <c:v>137.88999999999999</c:v>
                </c:pt>
                <c:pt idx="383">
                  <c:v>137.88999999999999</c:v>
                </c:pt>
                <c:pt idx="384">
                  <c:v>116.11</c:v>
                </c:pt>
                <c:pt idx="407">
                  <c:v>116.11</c:v>
                </c:pt>
                <c:pt idx="408">
                  <c:v>104.85</c:v>
                </c:pt>
                <c:pt idx="431">
                  <c:v>104.85</c:v>
                </c:pt>
                <c:pt idx="432">
                  <c:v>100.66</c:v>
                </c:pt>
                <c:pt idx="455">
                  <c:v>100.66</c:v>
                </c:pt>
                <c:pt idx="456">
                  <c:v>95.23</c:v>
                </c:pt>
                <c:pt idx="479">
                  <c:v>95.23</c:v>
                </c:pt>
                <c:pt idx="480">
                  <c:v>77.75</c:v>
                </c:pt>
                <c:pt idx="503">
                  <c:v>77.75</c:v>
                </c:pt>
                <c:pt idx="504">
                  <c:v>77.290000000000006</c:v>
                </c:pt>
                <c:pt idx="527">
                  <c:v>77.290000000000006</c:v>
                </c:pt>
                <c:pt idx="528">
                  <c:v>71.959999999999994</c:v>
                </c:pt>
                <c:pt idx="551">
                  <c:v>71.959999999999994</c:v>
                </c:pt>
                <c:pt idx="552">
                  <c:v>65.16</c:v>
                </c:pt>
                <c:pt idx="575">
                  <c:v>65.16</c:v>
                </c:pt>
                <c:pt idx="576">
                  <c:v>59.48</c:v>
                </c:pt>
                <c:pt idx="599">
                  <c:v>59.48</c:v>
                </c:pt>
                <c:pt idx="600">
                  <c:v>55.63</c:v>
                </c:pt>
                <c:pt idx="623">
                  <c:v>55.63</c:v>
                </c:pt>
                <c:pt idx="624">
                  <c:v>53.35</c:v>
                </c:pt>
                <c:pt idx="647">
                  <c:v>53.35</c:v>
                </c:pt>
                <c:pt idx="648">
                  <c:v>53.02</c:v>
                </c:pt>
                <c:pt idx="671">
                  <c:v>53.02</c:v>
                </c:pt>
                <c:pt idx="672">
                  <c:v>55.08</c:v>
                </c:pt>
                <c:pt idx="695">
                  <c:v>55.08</c:v>
                </c:pt>
                <c:pt idx="696">
                  <c:v>53.51</c:v>
                </c:pt>
                <c:pt idx="719">
                  <c:v>53.51</c:v>
                </c:pt>
                <c:pt idx="720">
                  <c:v>56.24</c:v>
                </c:pt>
                <c:pt idx="743">
                  <c:v>56.24</c:v>
                </c:pt>
                <c:pt idx="744">
                  <c:v>60.4</c:v>
                </c:pt>
                <c:pt idx="767">
                  <c:v>60.4</c:v>
                </c:pt>
                <c:pt idx="768">
                  <c:v>61.92</c:v>
                </c:pt>
                <c:pt idx="791">
                  <c:v>61.92</c:v>
                </c:pt>
                <c:pt idx="792">
                  <c:v>69.72</c:v>
                </c:pt>
                <c:pt idx="815">
                  <c:v>69.72</c:v>
                </c:pt>
                <c:pt idx="816">
                  <c:v>85.27</c:v>
                </c:pt>
                <c:pt idx="839">
                  <c:v>85.27</c:v>
                </c:pt>
                <c:pt idx="840">
                  <c:v>86.47</c:v>
                </c:pt>
                <c:pt idx="863">
                  <c:v>86.47</c:v>
                </c:pt>
                <c:pt idx="864">
                  <c:v>96.18</c:v>
                </c:pt>
                <c:pt idx="887">
                  <c:v>96.18</c:v>
                </c:pt>
                <c:pt idx="888">
                  <c:v>101.17</c:v>
                </c:pt>
                <c:pt idx="911">
                  <c:v>101.17</c:v>
                </c:pt>
                <c:pt idx="912">
                  <c:v>110.73</c:v>
                </c:pt>
                <c:pt idx="935">
                  <c:v>110.73</c:v>
                </c:pt>
                <c:pt idx="936">
                  <c:v>117.7</c:v>
                </c:pt>
                <c:pt idx="959">
                  <c:v>117.7</c:v>
                </c:pt>
                <c:pt idx="960">
                  <c:v>105.77</c:v>
                </c:pt>
                <c:pt idx="983">
                  <c:v>105.77</c:v>
                </c:pt>
                <c:pt idx="984">
                  <c:v>100.77</c:v>
                </c:pt>
                <c:pt idx="1007">
                  <c:v>100.77</c:v>
                </c:pt>
                <c:pt idx="1008">
                  <c:v>92.38</c:v>
                </c:pt>
                <c:pt idx="1031">
                  <c:v>92.38</c:v>
                </c:pt>
                <c:pt idx="1032">
                  <c:v>87.84</c:v>
                </c:pt>
                <c:pt idx="1055">
                  <c:v>87.84</c:v>
                </c:pt>
                <c:pt idx="1056">
                  <c:v>75.73</c:v>
                </c:pt>
                <c:pt idx="1079">
                  <c:v>75.73</c:v>
                </c:pt>
                <c:pt idx="1080">
                  <c:v>75.010000000000005</c:v>
                </c:pt>
                <c:pt idx="1103">
                  <c:v>75.010000000000005</c:v>
                </c:pt>
                <c:pt idx="1104">
                  <c:v>68.510000000000005</c:v>
                </c:pt>
                <c:pt idx="1127">
                  <c:v>68.510000000000005</c:v>
                </c:pt>
                <c:pt idx="1128">
                  <c:v>62.41</c:v>
                </c:pt>
                <c:pt idx="1151">
                  <c:v>62.41</c:v>
                </c:pt>
              </c:numCache>
            </c:numRef>
          </c:yVal>
          <c:smooth val="0"/>
          <c:extLst>
            <c:ext xmlns:c16="http://schemas.microsoft.com/office/drawing/2014/chart" uri="{C3380CC4-5D6E-409C-BE32-E72D297353CC}">
              <c16:uniqueId val="{00000000-C8FA-8246-B14E-B37C054DBB98}"/>
            </c:ext>
          </c:extLst>
        </c:ser>
        <c:ser>
          <c:idx val="1"/>
          <c:order val="1"/>
          <c:tx>
            <c:strRef>
              <c:f>Sheet1!$C$1</c:f>
              <c:strCache>
                <c:ptCount val="1"/>
                <c:pt idx="0">
                  <c:v>Real Time Energy</c:v>
                </c:pt>
              </c:strCache>
            </c:strRef>
          </c:tx>
          <c:spPr>
            <a:ln w="19050" cap="rnd">
              <a:solidFill>
                <a:schemeClr val="accent4">
                  <a:lumMod val="50000"/>
                  <a:alpha val="75000"/>
                </a:schemeClr>
              </a:solidFill>
              <a:round/>
            </a:ln>
            <a:effectLst/>
          </c:spPr>
          <c:marker>
            <c:symbol val="none"/>
          </c:marker>
          <c:xVal>
            <c:numRef>
              <c:f>Sheet1!$A$2:$A$1153</c:f>
              <c:numCache>
                <c:formatCode>m/d/yy\ h:mm;@</c:formatCode>
                <c:ptCount val="1152"/>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pt idx="576">
                  <c:v>44793</c:v>
                </c:pt>
                <c:pt idx="577">
                  <c:v>44793.003460648149</c:v>
                </c:pt>
                <c:pt idx="578">
                  <c:v>44793.003472222219</c:v>
                </c:pt>
                <c:pt idx="579">
                  <c:v>44793.006932870368</c:v>
                </c:pt>
                <c:pt idx="580">
                  <c:v>44793.006944444445</c:v>
                </c:pt>
                <c:pt idx="581">
                  <c:v>44793.010405092595</c:v>
                </c:pt>
                <c:pt idx="582">
                  <c:v>44793.010416666664</c:v>
                </c:pt>
                <c:pt idx="583">
                  <c:v>44793.013877314814</c:v>
                </c:pt>
                <c:pt idx="584">
                  <c:v>44793.013888888891</c:v>
                </c:pt>
                <c:pt idx="585">
                  <c:v>44793.01734953704</c:v>
                </c:pt>
                <c:pt idx="586">
                  <c:v>44793.017361111109</c:v>
                </c:pt>
                <c:pt idx="587">
                  <c:v>44793.020821759259</c:v>
                </c:pt>
                <c:pt idx="588">
                  <c:v>44793.020833333336</c:v>
                </c:pt>
                <c:pt idx="589">
                  <c:v>44793.024293981478</c:v>
                </c:pt>
                <c:pt idx="590">
                  <c:v>44793.024305555555</c:v>
                </c:pt>
                <c:pt idx="591">
                  <c:v>44793.027766203704</c:v>
                </c:pt>
                <c:pt idx="592">
                  <c:v>44793.027777777781</c:v>
                </c:pt>
                <c:pt idx="593">
                  <c:v>44793.031238425923</c:v>
                </c:pt>
                <c:pt idx="594">
                  <c:v>44793.03125</c:v>
                </c:pt>
                <c:pt idx="595">
                  <c:v>44793.034710648149</c:v>
                </c:pt>
                <c:pt idx="596">
                  <c:v>44793.034722222219</c:v>
                </c:pt>
                <c:pt idx="597">
                  <c:v>44793.038182870368</c:v>
                </c:pt>
                <c:pt idx="598">
                  <c:v>44793.038194444445</c:v>
                </c:pt>
                <c:pt idx="599">
                  <c:v>44793.041655092595</c:v>
                </c:pt>
                <c:pt idx="600">
                  <c:v>44793.041666666664</c:v>
                </c:pt>
                <c:pt idx="601">
                  <c:v>44793.045127314814</c:v>
                </c:pt>
                <c:pt idx="602">
                  <c:v>44793.045138888891</c:v>
                </c:pt>
                <c:pt idx="603">
                  <c:v>44793.04859953704</c:v>
                </c:pt>
                <c:pt idx="604">
                  <c:v>44793.048611111109</c:v>
                </c:pt>
                <c:pt idx="605">
                  <c:v>44793.052071759259</c:v>
                </c:pt>
                <c:pt idx="606">
                  <c:v>44793.052083333336</c:v>
                </c:pt>
                <c:pt idx="607">
                  <c:v>44793.055543981478</c:v>
                </c:pt>
                <c:pt idx="608">
                  <c:v>44793.055555555555</c:v>
                </c:pt>
                <c:pt idx="609">
                  <c:v>44793.059016203704</c:v>
                </c:pt>
                <c:pt idx="610">
                  <c:v>44793.059027777781</c:v>
                </c:pt>
                <c:pt idx="611">
                  <c:v>44793.062488425923</c:v>
                </c:pt>
                <c:pt idx="612">
                  <c:v>44793.0625</c:v>
                </c:pt>
                <c:pt idx="613">
                  <c:v>44793.065960648149</c:v>
                </c:pt>
                <c:pt idx="614">
                  <c:v>44793.065972222219</c:v>
                </c:pt>
                <c:pt idx="615">
                  <c:v>44793.069432870368</c:v>
                </c:pt>
                <c:pt idx="616">
                  <c:v>44793.069444444445</c:v>
                </c:pt>
                <c:pt idx="617">
                  <c:v>44793.072905092595</c:v>
                </c:pt>
                <c:pt idx="618">
                  <c:v>44793.072916666664</c:v>
                </c:pt>
                <c:pt idx="619">
                  <c:v>44793.076377314814</c:v>
                </c:pt>
                <c:pt idx="620">
                  <c:v>44793.076388888891</c:v>
                </c:pt>
                <c:pt idx="621">
                  <c:v>44793.07984953704</c:v>
                </c:pt>
                <c:pt idx="622">
                  <c:v>44793.079861111109</c:v>
                </c:pt>
                <c:pt idx="623">
                  <c:v>44793.083321759259</c:v>
                </c:pt>
                <c:pt idx="624">
                  <c:v>44793.083333333336</c:v>
                </c:pt>
                <c:pt idx="625">
                  <c:v>44793.086793981478</c:v>
                </c:pt>
                <c:pt idx="626">
                  <c:v>44793.086805555555</c:v>
                </c:pt>
                <c:pt idx="627">
                  <c:v>44793.090266203704</c:v>
                </c:pt>
                <c:pt idx="628">
                  <c:v>44793.090277777781</c:v>
                </c:pt>
                <c:pt idx="629">
                  <c:v>44793.093738425923</c:v>
                </c:pt>
                <c:pt idx="630">
                  <c:v>44793.09375</c:v>
                </c:pt>
                <c:pt idx="631">
                  <c:v>44793.097210648149</c:v>
                </c:pt>
                <c:pt idx="632">
                  <c:v>44793.097222222219</c:v>
                </c:pt>
                <c:pt idx="633">
                  <c:v>44793.100682870368</c:v>
                </c:pt>
                <c:pt idx="634">
                  <c:v>44793.100694444445</c:v>
                </c:pt>
                <c:pt idx="635">
                  <c:v>44793.104155092595</c:v>
                </c:pt>
                <c:pt idx="636">
                  <c:v>44793.104166666664</c:v>
                </c:pt>
                <c:pt idx="637">
                  <c:v>44793.107627314814</c:v>
                </c:pt>
                <c:pt idx="638">
                  <c:v>44793.107638888891</c:v>
                </c:pt>
                <c:pt idx="639">
                  <c:v>44793.11109953704</c:v>
                </c:pt>
                <c:pt idx="640">
                  <c:v>44793.111111111109</c:v>
                </c:pt>
                <c:pt idx="641">
                  <c:v>44793.114571759259</c:v>
                </c:pt>
                <c:pt idx="642">
                  <c:v>44793.114583333336</c:v>
                </c:pt>
                <c:pt idx="643">
                  <c:v>44793.118043981478</c:v>
                </c:pt>
                <c:pt idx="644">
                  <c:v>44793.118055555555</c:v>
                </c:pt>
                <c:pt idx="645">
                  <c:v>44793.121516203704</c:v>
                </c:pt>
                <c:pt idx="646">
                  <c:v>44793.121527777781</c:v>
                </c:pt>
                <c:pt idx="647">
                  <c:v>44793.124988425923</c:v>
                </c:pt>
                <c:pt idx="648">
                  <c:v>44793.125</c:v>
                </c:pt>
                <c:pt idx="649">
                  <c:v>44793.128460648149</c:v>
                </c:pt>
                <c:pt idx="650">
                  <c:v>44793.128472222219</c:v>
                </c:pt>
                <c:pt idx="651">
                  <c:v>44793.131932870368</c:v>
                </c:pt>
                <c:pt idx="652">
                  <c:v>44793.131944444445</c:v>
                </c:pt>
                <c:pt idx="653">
                  <c:v>44793.135405092595</c:v>
                </c:pt>
                <c:pt idx="654">
                  <c:v>44793.135416666664</c:v>
                </c:pt>
                <c:pt idx="655">
                  <c:v>44793.138877314814</c:v>
                </c:pt>
                <c:pt idx="656">
                  <c:v>44793.138888888891</c:v>
                </c:pt>
                <c:pt idx="657">
                  <c:v>44793.14234953704</c:v>
                </c:pt>
                <c:pt idx="658">
                  <c:v>44793.142361111109</c:v>
                </c:pt>
                <c:pt idx="659">
                  <c:v>44793.145821759259</c:v>
                </c:pt>
                <c:pt idx="660">
                  <c:v>44793.145833333336</c:v>
                </c:pt>
                <c:pt idx="661">
                  <c:v>44793.149293981478</c:v>
                </c:pt>
                <c:pt idx="662">
                  <c:v>44793.149305555555</c:v>
                </c:pt>
                <c:pt idx="663">
                  <c:v>44793.152766203704</c:v>
                </c:pt>
                <c:pt idx="664">
                  <c:v>44793.152777777781</c:v>
                </c:pt>
                <c:pt idx="665">
                  <c:v>44793.156238425923</c:v>
                </c:pt>
                <c:pt idx="666">
                  <c:v>44793.15625</c:v>
                </c:pt>
                <c:pt idx="667">
                  <c:v>44793.159710648149</c:v>
                </c:pt>
                <c:pt idx="668">
                  <c:v>44793.159722222219</c:v>
                </c:pt>
                <c:pt idx="669">
                  <c:v>44793.163182870368</c:v>
                </c:pt>
                <c:pt idx="670">
                  <c:v>44793.163194444445</c:v>
                </c:pt>
                <c:pt idx="671">
                  <c:v>44793.166655092595</c:v>
                </c:pt>
                <c:pt idx="672">
                  <c:v>44793.166666666664</c:v>
                </c:pt>
                <c:pt idx="673">
                  <c:v>44793.170127314814</c:v>
                </c:pt>
                <c:pt idx="674">
                  <c:v>44793.170138888891</c:v>
                </c:pt>
                <c:pt idx="675">
                  <c:v>44793.17359953704</c:v>
                </c:pt>
                <c:pt idx="676">
                  <c:v>44793.173611111109</c:v>
                </c:pt>
                <c:pt idx="677">
                  <c:v>44793.177071759259</c:v>
                </c:pt>
                <c:pt idx="678">
                  <c:v>44793.177083333336</c:v>
                </c:pt>
                <c:pt idx="679">
                  <c:v>44793.180543981478</c:v>
                </c:pt>
                <c:pt idx="680">
                  <c:v>44793.180555555555</c:v>
                </c:pt>
                <c:pt idx="681">
                  <c:v>44793.184016203704</c:v>
                </c:pt>
                <c:pt idx="682">
                  <c:v>44793.184027777781</c:v>
                </c:pt>
                <c:pt idx="683">
                  <c:v>44793.187488425923</c:v>
                </c:pt>
                <c:pt idx="684">
                  <c:v>44793.1875</c:v>
                </c:pt>
                <c:pt idx="685">
                  <c:v>44793.190960648149</c:v>
                </c:pt>
                <c:pt idx="686">
                  <c:v>44793.190972222219</c:v>
                </c:pt>
                <c:pt idx="687">
                  <c:v>44793.194432870368</c:v>
                </c:pt>
                <c:pt idx="688">
                  <c:v>44793.194444444445</c:v>
                </c:pt>
                <c:pt idx="689">
                  <c:v>44793.197905092595</c:v>
                </c:pt>
                <c:pt idx="690">
                  <c:v>44793.197916666664</c:v>
                </c:pt>
                <c:pt idx="691">
                  <c:v>44793.201377314814</c:v>
                </c:pt>
                <c:pt idx="692">
                  <c:v>44793.201388888891</c:v>
                </c:pt>
                <c:pt idx="693">
                  <c:v>44793.20484953704</c:v>
                </c:pt>
                <c:pt idx="694">
                  <c:v>44793.204861111109</c:v>
                </c:pt>
                <c:pt idx="695">
                  <c:v>44793.208321759259</c:v>
                </c:pt>
                <c:pt idx="696">
                  <c:v>44793.208333333336</c:v>
                </c:pt>
                <c:pt idx="697">
                  <c:v>44793.211793981478</c:v>
                </c:pt>
                <c:pt idx="698">
                  <c:v>44793.211805555555</c:v>
                </c:pt>
                <c:pt idx="699">
                  <c:v>44793.215266203704</c:v>
                </c:pt>
                <c:pt idx="700">
                  <c:v>44793.215277777781</c:v>
                </c:pt>
                <c:pt idx="701">
                  <c:v>44793.218738425923</c:v>
                </c:pt>
                <c:pt idx="702">
                  <c:v>44793.21875</c:v>
                </c:pt>
                <c:pt idx="703">
                  <c:v>44793.222210648149</c:v>
                </c:pt>
                <c:pt idx="704">
                  <c:v>44793.222222222219</c:v>
                </c:pt>
                <c:pt idx="705">
                  <c:v>44793.225682870368</c:v>
                </c:pt>
                <c:pt idx="706">
                  <c:v>44793.225694444445</c:v>
                </c:pt>
                <c:pt idx="707">
                  <c:v>44793.229155092595</c:v>
                </c:pt>
                <c:pt idx="708">
                  <c:v>44793.229166666664</c:v>
                </c:pt>
                <c:pt idx="709">
                  <c:v>44793.232627314814</c:v>
                </c:pt>
                <c:pt idx="710">
                  <c:v>44793.232638888891</c:v>
                </c:pt>
                <c:pt idx="711">
                  <c:v>44793.23609953704</c:v>
                </c:pt>
                <c:pt idx="712">
                  <c:v>44793.236111111109</c:v>
                </c:pt>
                <c:pt idx="713">
                  <c:v>44793.239571759259</c:v>
                </c:pt>
                <c:pt idx="714">
                  <c:v>44793.239583333336</c:v>
                </c:pt>
                <c:pt idx="715">
                  <c:v>44793.243043981478</c:v>
                </c:pt>
                <c:pt idx="716">
                  <c:v>44793.243055555555</c:v>
                </c:pt>
                <c:pt idx="717">
                  <c:v>44793.246516203704</c:v>
                </c:pt>
                <c:pt idx="718">
                  <c:v>44793.246527777781</c:v>
                </c:pt>
                <c:pt idx="719">
                  <c:v>44793.249988425923</c:v>
                </c:pt>
                <c:pt idx="720">
                  <c:v>44793.25</c:v>
                </c:pt>
                <c:pt idx="721">
                  <c:v>44793.253460648149</c:v>
                </c:pt>
                <c:pt idx="722">
                  <c:v>44793.253472222219</c:v>
                </c:pt>
                <c:pt idx="723">
                  <c:v>44793.256932870368</c:v>
                </c:pt>
                <c:pt idx="724">
                  <c:v>44793.256944444445</c:v>
                </c:pt>
                <c:pt idx="725">
                  <c:v>44793.260405092595</c:v>
                </c:pt>
                <c:pt idx="726">
                  <c:v>44793.260416666664</c:v>
                </c:pt>
                <c:pt idx="727">
                  <c:v>44793.263877314814</c:v>
                </c:pt>
                <c:pt idx="728">
                  <c:v>44793.263888888891</c:v>
                </c:pt>
                <c:pt idx="729">
                  <c:v>44793.26734953704</c:v>
                </c:pt>
                <c:pt idx="730">
                  <c:v>44793.267361111109</c:v>
                </c:pt>
                <c:pt idx="731">
                  <c:v>44793.270821759259</c:v>
                </c:pt>
                <c:pt idx="732">
                  <c:v>44793.270833333336</c:v>
                </c:pt>
                <c:pt idx="733">
                  <c:v>44793.274293981478</c:v>
                </c:pt>
                <c:pt idx="734">
                  <c:v>44793.274305555555</c:v>
                </c:pt>
                <c:pt idx="735">
                  <c:v>44793.277766203704</c:v>
                </c:pt>
                <c:pt idx="736">
                  <c:v>44793.277777777781</c:v>
                </c:pt>
                <c:pt idx="737">
                  <c:v>44793.281238425923</c:v>
                </c:pt>
                <c:pt idx="738">
                  <c:v>44793.28125</c:v>
                </c:pt>
                <c:pt idx="739">
                  <c:v>44793.284710648149</c:v>
                </c:pt>
                <c:pt idx="740">
                  <c:v>44793.284722222219</c:v>
                </c:pt>
                <c:pt idx="741">
                  <c:v>44793.288182870368</c:v>
                </c:pt>
                <c:pt idx="742">
                  <c:v>44793.288194444445</c:v>
                </c:pt>
                <c:pt idx="743">
                  <c:v>44793.291655092595</c:v>
                </c:pt>
                <c:pt idx="744">
                  <c:v>44793.291666666664</c:v>
                </c:pt>
                <c:pt idx="745">
                  <c:v>44793.295127314814</c:v>
                </c:pt>
                <c:pt idx="746">
                  <c:v>44793.295138888891</c:v>
                </c:pt>
                <c:pt idx="747">
                  <c:v>44793.29859953704</c:v>
                </c:pt>
                <c:pt idx="748">
                  <c:v>44793.298611111109</c:v>
                </c:pt>
                <c:pt idx="749">
                  <c:v>44793.302071759259</c:v>
                </c:pt>
                <c:pt idx="750">
                  <c:v>44793.302083333336</c:v>
                </c:pt>
                <c:pt idx="751">
                  <c:v>44793.305543981478</c:v>
                </c:pt>
                <c:pt idx="752">
                  <c:v>44793.305555555555</c:v>
                </c:pt>
                <c:pt idx="753">
                  <c:v>44793.309016203704</c:v>
                </c:pt>
                <c:pt idx="754">
                  <c:v>44793.309027777781</c:v>
                </c:pt>
                <c:pt idx="755">
                  <c:v>44793.312488425923</c:v>
                </c:pt>
                <c:pt idx="756">
                  <c:v>44793.3125</c:v>
                </c:pt>
                <c:pt idx="757">
                  <c:v>44793.315960648149</c:v>
                </c:pt>
                <c:pt idx="758">
                  <c:v>44793.315972222219</c:v>
                </c:pt>
                <c:pt idx="759">
                  <c:v>44793.319432870368</c:v>
                </c:pt>
                <c:pt idx="760">
                  <c:v>44793.319444444445</c:v>
                </c:pt>
                <c:pt idx="761">
                  <c:v>44793.322905092595</c:v>
                </c:pt>
                <c:pt idx="762">
                  <c:v>44793.322916666664</c:v>
                </c:pt>
                <c:pt idx="763">
                  <c:v>44793.326377314814</c:v>
                </c:pt>
                <c:pt idx="764">
                  <c:v>44793.326388888891</c:v>
                </c:pt>
                <c:pt idx="765">
                  <c:v>44793.32984953704</c:v>
                </c:pt>
                <c:pt idx="766">
                  <c:v>44793.329861111109</c:v>
                </c:pt>
                <c:pt idx="767">
                  <c:v>44793.333321759259</c:v>
                </c:pt>
                <c:pt idx="768">
                  <c:v>44793.333333333336</c:v>
                </c:pt>
                <c:pt idx="769">
                  <c:v>44793.336793981478</c:v>
                </c:pt>
                <c:pt idx="770">
                  <c:v>44793.336805555555</c:v>
                </c:pt>
                <c:pt idx="771">
                  <c:v>44793.340266203704</c:v>
                </c:pt>
                <c:pt idx="772">
                  <c:v>44793.340277777781</c:v>
                </c:pt>
                <c:pt idx="773">
                  <c:v>44793.343738425923</c:v>
                </c:pt>
                <c:pt idx="774">
                  <c:v>44793.34375</c:v>
                </c:pt>
                <c:pt idx="775">
                  <c:v>44793.347210648149</c:v>
                </c:pt>
                <c:pt idx="776">
                  <c:v>44793.347222222219</c:v>
                </c:pt>
                <c:pt idx="777">
                  <c:v>44793.350682870368</c:v>
                </c:pt>
                <c:pt idx="778">
                  <c:v>44793.350694444445</c:v>
                </c:pt>
                <c:pt idx="779">
                  <c:v>44793.354155092595</c:v>
                </c:pt>
                <c:pt idx="780">
                  <c:v>44793.354166666664</c:v>
                </c:pt>
                <c:pt idx="781">
                  <c:v>44793.357627314814</c:v>
                </c:pt>
                <c:pt idx="782">
                  <c:v>44793.357638888891</c:v>
                </c:pt>
                <c:pt idx="783">
                  <c:v>44793.36109953704</c:v>
                </c:pt>
                <c:pt idx="784">
                  <c:v>44793.361111111109</c:v>
                </c:pt>
                <c:pt idx="785">
                  <c:v>44793.364571759259</c:v>
                </c:pt>
                <c:pt idx="786">
                  <c:v>44793.364583333336</c:v>
                </c:pt>
                <c:pt idx="787">
                  <c:v>44793.368043981478</c:v>
                </c:pt>
                <c:pt idx="788">
                  <c:v>44793.368055555555</c:v>
                </c:pt>
                <c:pt idx="789">
                  <c:v>44793.371516203704</c:v>
                </c:pt>
                <c:pt idx="790">
                  <c:v>44793.371527777781</c:v>
                </c:pt>
                <c:pt idx="791">
                  <c:v>44793.374988425923</c:v>
                </c:pt>
                <c:pt idx="792">
                  <c:v>44793.375</c:v>
                </c:pt>
                <c:pt idx="793">
                  <c:v>44793.378460648149</c:v>
                </c:pt>
                <c:pt idx="794">
                  <c:v>44793.378472222219</c:v>
                </c:pt>
                <c:pt idx="795">
                  <c:v>44793.381932870368</c:v>
                </c:pt>
                <c:pt idx="796">
                  <c:v>44793.381944444445</c:v>
                </c:pt>
                <c:pt idx="797">
                  <c:v>44793.385405092595</c:v>
                </c:pt>
                <c:pt idx="798">
                  <c:v>44793.385416666664</c:v>
                </c:pt>
                <c:pt idx="799">
                  <c:v>44793.388877314814</c:v>
                </c:pt>
                <c:pt idx="800">
                  <c:v>44793.388888888891</c:v>
                </c:pt>
                <c:pt idx="801">
                  <c:v>44793.39234953704</c:v>
                </c:pt>
                <c:pt idx="802">
                  <c:v>44793.392361111109</c:v>
                </c:pt>
                <c:pt idx="803">
                  <c:v>44793.395821759259</c:v>
                </c:pt>
                <c:pt idx="804">
                  <c:v>44793.395833333336</c:v>
                </c:pt>
                <c:pt idx="805">
                  <c:v>44793.399293981478</c:v>
                </c:pt>
                <c:pt idx="806">
                  <c:v>44793.399305555555</c:v>
                </c:pt>
                <c:pt idx="807">
                  <c:v>44793.402766203704</c:v>
                </c:pt>
                <c:pt idx="808">
                  <c:v>44793.402777777781</c:v>
                </c:pt>
                <c:pt idx="809">
                  <c:v>44793.406238425923</c:v>
                </c:pt>
                <c:pt idx="810">
                  <c:v>44793.40625</c:v>
                </c:pt>
                <c:pt idx="811">
                  <c:v>44793.409710648149</c:v>
                </c:pt>
                <c:pt idx="812">
                  <c:v>44793.409722222219</c:v>
                </c:pt>
                <c:pt idx="813">
                  <c:v>44793.413182870368</c:v>
                </c:pt>
                <c:pt idx="814">
                  <c:v>44793.413194444445</c:v>
                </c:pt>
                <c:pt idx="815">
                  <c:v>44793.416655092595</c:v>
                </c:pt>
                <c:pt idx="816">
                  <c:v>44793.416666666664</c:v>
                </c:pt>
                <c:pt idx="817">
                  <c:v>44793.420127314814</c:v>
                </c:pt>
                <c:pt idx="818">
                  <c:v>44793.420138888891</c:v>
                </c:pt>
                <c:pt idx="819">
                  <c:v>44793.42359953704</c:v>
                </c:pt>
                <c:pt idx="820">
                  <c:v>44793.423611111109</c:v>
                </c:pt>
                <c:pt idx="821">
                  <c:v>44793.427071759259</c:v>
                </c:pt>
                <c:pt idx="822">
                  <c:v>44793.427083333336</c:v>
                </c:pt>
                <c:pt idx="823">
                  <c:v>44793.430543981478</c:v>
                </c:pt>
                <c:pt idx="824">
                  <c:v>44793.430555555555</c:v>
                </c:pt>
                <c:pt idx="825">
                  <c:v>44793.434016203704</c:v>
                </c:pt>
                <c:pt idx="826">
                  <c:v>44793.434027777781</c:v>
                </c:pt>
                <c:pt idx="827">
                  <c:v>44793.437488425923</c:v>
                </c:pt>
                <c:pt idx="828">
                  <c:v>44793.4375</c:v>
                </c:pt>
                <c:pt idx="829">
                  <c:v>44793.440960648149</c:v>
                </c:pt>
                <c:pt idx="830">
                  <c:v>44793.440972222219</c:v>
                </c:pt>
                <c:pt idx="831">
                  <c:v>44793.444432870368</c:v>
                </c:pt>
                <c:pt idx="832">
                  <c:v>44793.444444444445</c:v>
                </c:pt>
                <c:pt idx="833">
                  <c:v>44793.447905092595</c:v>
                </c:pt>
                <c:pt idx="834">
                  <c:v>44793.447916666664</c:v>
                </c:pt>
                <c:pt idx="835">
                  <c:v>44793.451377314814</c:v>
                </c:pt>
                <c:pt idx="836">
                  <c:v>44793.451388888891</c:v>
                </c:pt>
                <c:pt idx="837">
                  <c:v>44793.45484953704</c:v>
                </c:pt>
                <c:pt idx="838">
                  <c:v>44793.454861111109</c:v>
                </c:pt>
                <c:pt idx="839">
                  <c:v>44793.458321759259</c:v>
                </c:pt>
                <c:pt idx="840">
                  <c:v>44793.458333333336</c:v>
                </c:pt>
                <c:pt idx="841">
                  <c:v>44793.461793981478</c:v>
                </c:pt>
                <c:pt idx="842">
                  <c:v>44793.461805555555</c:v>
                </c:pt>
                <c:pt idx="843">
                  <c:v>44793.465266203704</c:v>
                </c:pt>
                <c:pt idx="844">
                  <c:v>44793.465277777781</c:v>
                </c:pt>
                <c:pt idx="845">
                  <c:v>44793.468738425923</c:v>
                </c:pt>
                <c:pt idx="846">
                  <c:v>44793.46875</c:v>
                </c:pt>
                <c:pt idx="847">
                  <c:v>44793.472210648149</c:v>
                </c:pt>
                <c:pt idx="848">
                  <c:v>44793.472222222219</c:v>
                </c:pt>
                <c:pt idx="849">
                  <c:v>44793.475682870368</c:v>
                </c:pt>
                <c:pt idx="850">
                  <c:v>44793.475694444445</c:v>
                </c:pt>
                <c:pt idx="851">
                  <c:v>44793.479155092595</c:v>
                </c:pt>
                <c:pt idx="852">
                  <c:v>44793.479166666664</c:v>
                </c:pt>
                <c:pt idx="853">
                  <c:v>44793.482627314814</c:v>
                </c:pt>
                <c:pt idx="854">
                  <c:v>44793.482638888891</c:v>
                </c:pt>
                <c:pt idx="855">
                  <c:v>44793.48609953704</c:v>
                </c:pt>
                <c:pt idx="856">
                  <c:v>44793.486111111109</c:v>
                </c:pt>
                <c:pt idx="857">
                  <c:v>44793.489571759259</c:v>
                </c:pt>
                <c:pt idx="858">
                  <c:v>44793.489583333336</c:v>
                </c:pt>
                <c:pt idx="859">
                  <c:v>44793.493043981478</c:v>
                </c:pt>
                <c:pt idx="860">
                  <c:v>44793.493055555555</c:v>
                </c:pt>
                <c:pt idx="861">
                  <c:v>44793.496516203704</c:v>
                </c:pt>
                <c:pt idx="862">
                  <c:v>44793.496527777781</c:v>
                </c:pt>
                <c:pt idx="863">
                  <c:v>44793.499988425923</c:v>
                </c:pt>
                <c:pt idx="864">
                  <c:v>44793.5</c:v>
                </c:pt>
                <c:pt idx="865">
                  <c:v>44793.503460648149</c:v>
                </c:pt>
                <c:pt idx="866">
                  <c:v>44793.503472222219</c:v>
                </c:pt>
                <c:pt idx="867">
                  <c:v>44793.506932870368</c:v>
                </c:pt>
                <c:pt idx="868">
                  <c:v>44793.506944444445</c:v>
                </c:pt>
                <c:pt idx="869">
                  <c:v>44793.510405092595</c:v>
                </c:pt>
                <c:pt idx="870">
                  <c:v>44793.510416666664</c:v>
                </c:pt>
                <c:pt idx="871">
                  <c:v>44793.513877314814</c:v>
                </c:pt>
                <c:pt idx="872">
                  <c:v>44793.513888888891</c:v>
                </c:pt>
                <c:pt idx="873">
                  <c:v>44793.51734953704</c:v>
                </c:pt>
                <c:pt idx="874">
                  <c:v>44793.517361111109</c:v>
                </c:pt>
                <c:pt idx="875">
                  <c:v>44793.520821759259</c:v>
                </c:pt>
                <c:pt idx="876">
                  <c:v>44793.520833333336</c:v>
                </c:pt>
                <c:pt idx="877">
                  <c:v>44793.524293981478</c:v>
                </c:pt>
                <c:pt idx="878">
                  <c:v>44793.524305555555</c:v>
                </c:pt>
                <c:pt idx="879">
                  <c:v>44793.527766203704</c:v>
                </c:pt>
                <c:pt idx="880">
                  <c:v>44793.527777777781</c:v>
                </c:pt>
                <c:pt idx="881">
                  <c:v>44793.531238425923</c:v>
                </c:pt>
                <c:pt idx="882">
                  <c:v>44793.53125</c:v>
                </c:pt>
                <c:pt idx="883">
                  <c:v>44793.534710648149</c:v>
                </c:pt>
                <c:pt idx="884">
                  <c:v>44793.534722222219</c:v>
                </c:pt>
                <c:pt idx="885">
                  <c:v>44793.538182870368</c:v>
                </c:pt>
                <c:pt idx="886">
                  <c:v>44793.538194444445</c:v>
                </c:pt>
                <c:pt idx="887">
                  <c:v>44793.541655092595</c:v>
                </c:pt>
                <c:pt idx="888">
                  <c:v>44793.541666666664</c:v>
                </c:pt>
                <c:pt idx="889">
                  <c:v>44793.545127314814</c:v>
                </c:pt>
                <c:pt idx="890">
                  <c:v>44793.545138888891</c:v>
                </c:pt>
                <c:pt idx="891">
                  <c:v>44793.54859953704</c:v>
                </c:pt>
                <c:pt idx="892">
                  <c:v>44793.548611111109</c:v>
                </c:pt>
                <c:pt idx="893">
                  <c:v>44793.552071759259</c:v>
                </c:pt>
                <c:pt idx="894">
                  <c:v>44793.552083333336</c:v>
                </c:pt>
                <c:pt idx="895">
                  <c:v>44793.555543981478</c:v>
                </c:pt>
                <c:pt idx="896">
                  <c:v>44793.555555555555</c:v>
                </c:pt>
                <c:pt idx="897">
                  <c:v>44793.559016203704</c:v>
                </c:pt>
                <c:pt idx="898">
                  <c:v>44793.559027777781</c:v>
                </c:pt>
                <c:pt idx="899">
                  <c:v>44793.562488425923</c:v>
                </c:pt>
                <c:pt idx="900">
                  <c:v>44793.5625</c:v>
                </c:pt>
                <c:pt idx="901">
                  <c:v>44793.565960648149</c:v>
                </c:pt>
                <c:pt idx="902">
                  <c:v>44793.565972222219</c:v>
                </c:pt>
                <c:pt idx="903">
                  <c:v>44793.569432870368</c:v>
                </c:pt>
                <c:pt idx="904">
                  <c:v>44793.569444444445</c:v>
                </c:pt>
                <c:pt idx="905">
                  <c:v>44793.572905092595</c:v>
                </c:pt>
                <c:pt idx="906">
                  <c:v>44793.572916666664</c:v>
                </c:pt>
                <c:pt idx="907">
                  <c:v>44793.576377314814</c:v>
                </c:pt>
                <c:pt idx="908">
                  <c:v>44793.576388888891</c:v>
                </c:pt>
                <c:pt idx="909">
                  <c:v>44793.57984953704</c:v>
                </c:pt>
                <c:pt idx="910">
                  <c:v>44793.579861111109</c:v>
                </c:pt>
                <c:pt idx="911">
                  <c:v>44793.583321759259</c:v>
                </c:pt>
                <c:pt idx="912">
                  <c:v>44793.583333333336</c:v>
                </c:pt>
                <c:pt idx="913">
                  <c:v>44793.586793981478</c:v>
                </c:pt>
                <c:pt idx="914">
                  <c:v>44793.586805555555</c:v>
                </c:pt>
                <c:pt idx="915">
                  <c:v>44793.590266203704</c:v>
                </c:pt>
                <c:pt idx="916">
                  <c:v>44793.590277777781</c:v>
                </c:pt>
                <c:pt idx="917">
                  <c:v>44793.593738425923</c:v>
                </c:pt>
                <c:pt idx="918">
                  <c:v>44793.59375</c:v>
                </c:pt>
                <c:pt idx="919">
                  <c:v>44793.597210648149</c:v>
                </c:pt>
                <c:pt idx="920">
                  <c:v>44793.597222222219</c:v>
                </c:pt>
                <c:pt idx="921">
                  <c:v>44793.600682870368</c:v>
                </c:pt>
                <c:pt idx="922">
                  <c:v>44793.600694444445</c:v>
                </c:pt>
                <c:pt idx="923">
                  <c:v>44793.604155092595</c:v>
                </c:pt>
                <c:pt idx="924">
                  <c:v>44793.604166666664</c:v>
                </c:pt>
                <c:pt idx="925">
                  <c:v>44793.607627314814</c:v>
                </c:pt>
                <c:pt idx="926">
                  <c:v>44793.607638888891</c:v>
                </c:pt>
                <c:pt idx="927">
                  <c:v>44793.61109953704</c:v>
                </c:pt>
                <c:pt idx="928">
                  <c:v>44793.611111111109</c:v>
                </c:pt>
                <c:pt idx="929">
                  <c:v>44793.614571759259</c:v>
                </c:pt>
                <c:pt idx="930">
                  <c:v>44793.614583333336</c:v>
                </c:pt>
                <c:pt idx="931">
                  <c:v>44793.618043981478</c:v>
                </c:pt>
                <c:pt idx="932">
                  <c:v>44793.618055555555</c:v>
                </c:pt>
                <c:pt idx="933">
                  <c:v>44793.621516203704</c:v>
                </c:pt>
                <c:pt idx="934">
                  <c:v>44793.621527777781</c:v>
                </c:pt>
                <c:pt idx="935">
                  <c:v>44793.624988425923</c:v>
                </c:pt>
                <c:pt idx="936">
                  <c:v>44793.625</c:v>
                </c:pt>
                <c:pt idx="937">
                  <c:v>44793.628460648149</c:v>
                </c:pt>
                <c:pt idx="938">
                  <c:v>44793.628472222219</c:v>
                </c:pt>
                <c:pt idx="939">
                  <c:v>44793.631932870368</c:v>
                </c:pt>
                <c:pt idx="940">
                  <c:v>44793.631944444445</c:v>
                </c:pt>
                <c:pt idx="941">
                  <c:v>44793.635405092595</c:v>
                </c:pt>
                <c:pt idx="942">
                  <c:v>44793.635416666664</c:v>
                </c:pt>
                <c:pt idx="943">
                  <c:v>44793.638877314814</c:v>
                </c:pt>
                <c:pt idx="944">
                  <c:v>44793.638888888891</c:v>
                </c:pt>
                <c:pt idx="945">
                  <c:v>44793.64234953704</c:v>
                </c:pt>
                <c:pt idx="946">
                  <c:v>44793.642361111109</c:v>
                </c:pt>
                <c:pt idx="947">
                  <c:v>44793.645821759259</c:v>
                </c:pt>
                <c:pt idx="948">
                  <c:v>44793.645833333336</c:v>
                </c:pt>
                <c:pt idx="949">
                  <c:v>44793.649293981478</c:v>
                </c:pt>
                <c:pt idx="950">
                  <c:v>44793.649305555555</c:v>
                </c:pt>
                <c:pt idx="951">
                  <c:v>44793.652766203704</c:v>
                </c:pt>
                <c:pt idx="952">
                  <c:v>44793.652777777781</c:v>
                </c:pt>
                <c:pt idx="953">
                  <c:v>44793.656238425923</c:v>
                </c:pt>
                <c:pt idx="954">
                  <c:v>44793.65625</c:v>
                </c:pt>
                <c:pt idx="955">
                  <c:v>44793.659710648149</c:v>
                </c:pt>
                <c:pt idx="956">
                  <c:v>44793.659722222219</c:v>
                </c:pt>
                <c:pt idx="957">
                  <c:v>44793.663182870368</c:v>
                </c:pt>
                <c:pt idx="958">
                  <c:v>44793.663194444445</c:v>
                </c:pt>
                <c:pt idx="959">
                  <c:v>44793.666655092595</c:v>
                </c:pt>
                <c:pt idx="960">
                  <c:v>44793.666666666664</c:v>
                </c:pt>
                <c:pt idx="961">
                  <c:v>44793.670127314814</c:v>
                </c:pt>
                <c:pt idx="962">
                  <c:v>44793.670138888891</c:v>
                </c:pt>
                <c:pt idx="963">
                  <c:v>44793.67359953704</c:v>
                </c:pt>
                <c:pt idx="964">
                  <c:v>44793.673611111109</c:v>
                </c:pt>
                <c:pt idx="965">
                  <c:v>44793.677071759259</c:v>
                </c:pt>
                <c:pt idx="966">
                  <c:v>44793.677083333336</c:v>
                </c:pt>
                <c:pt idx="967">
                  <c:v>44793.680543981478</c:v>
                </c:pt>
                <c:pt idx="968">
                  <c:v>44793.680555555555</c:v>
                </c:pt>
                <c:pt idx="969">
                  <c:v>44793.684016203704</c:v>
                </c:pt>
                <c:pt idx="970">
                  <c:v>44793.684027777781</c:v>
                </c:pt>
                <c:pt idx="971">
                  <c:v>44793.687488425923</c:v>
                </c:pt>
                <c:pt idx="972">
                  <c:v>44793.6875</c:v>
                </c:pt>
                <c:pt idx="973">
                  <c:v>44793.690960648149</c:v>
                </c:pt>
                <c:pt idx="974">
                  <c:v>44793.690972222219</c:v>
                </c:pt>
                <c:pt idx="975">
                  <c:v>44793.694432870368</c:v>
                </c:pt>
                <c:pt idx="976">
                  <c:v>44793.694444444445</c:v>
                </c:pt>
                <c:pt idx="977">
                  <c:v>44793.697905092595</c:v>
                </c:pt>
                <c:pt idx="978">
                  <c:v>44793.697916666664</c:v>
                </c:pt>
                <c:pt idx="979">
                  <c:v>44793.701377314814</c:v>
                </c:pt>
                <c:pt idx="980">
                  <c:v>44793.701388888891</c:v>
                </c:pt>
                <c:pt idx="981">
                  <c:v>44793.70484953704</c:v>
                </c:pt>
                <c:pt idx="982">
                  <c:v>44793.704861111109</c:v>
                </c:pt>
                <c:pt idx="983">
                  <c:v>44793.708321759259</c:v>
                </c:pt>
                <c:pt idx="984">
                  <c:v>44793.708333333336</c:v>
                </c:pt>
                <c:pt idx="985">
                  <c:v>44793.711793981478</c:v>
                </c:pt>
                <c:pt idx="986">
                  <c:v>44793.711805555555</c:v>
                </c:pt>
                <c:pt idx="987">
                  <c:v>44793.715266203704</c:v>
                </c:pt>
                <c:pt idx="988">
                  <c:v>44793.715277777781</c:v>
                </c:pt>
                <c:pt idx="989">
                  <c:v>44793.718738425923</c:v>
                </c:pt>
                <c:pt idx="990">
                  <c:v>44793.71875</c:v>
                </c:pt>
                <c:pt idx="991">
                  <c:v>44793.722210648149</c:v>
                </c:pt>
                <c:pt idx="992">
                  <c:v>44793.722222222219</c:v>
                </c:pt>
                <c:pt idx="993">
                  <c:v>44793.725682870368</c:v>
                </c:pt>
                <c:pt idx="994">
                  <c:v>44793.725694444445</c:v>
                </c:pt>
                <c:pt idx="995">
                  <c:v>44793.729155092595</c:v>
                </c:pt>
                <c:pt idx="996">
                  <c:v>44793.729166666664</c:v>
                </c:pt>
                <c:pt idx="997">
                  <c:v>44793.732627314814</c:v>
                </c:pt>
                <c:pt idx="998">
                  <c:v>44793.732638888891</c:v>
                </c:pt>
                <c:pt idx="999">
                  <c:v>44793.73609953704</c:v>
                </c:pt>
                <c:pt idx="1000">
                  <c:v>44793.736111111109</c:v>
                </c:pt>
                <c:pt idx="1001">
                  <c:v>44793.739571759259</c:v>
                </c:pt>
                <c:pt idx="1002">
                  <c:v>44793.739583333336</c:v>
                </c:pt>
                <c:pt idx="1003">
                  <c:v>44793.743043981478</c:v>
                </c:pt>
                <c:pt idx="1004">
                  <c:v>44793.743055555555</c:v>
                </c:pt>
                <c:pt idx="1005">
                  <c:v>44793.746516203704</c:v>
                </c:pt>
                <c:pt idx="1006">
                  <c:v>44793.746527777781</c:v>
                </c:pt>
                <c:pt idx="1007">
                  <c:v>44793.749988425923</c:v>
                </c:pt>
                <c:pt idx="1008">
                  <c:v>44793.75</c:v>
                </c:pt>
                <c:pt idx="1009">
                  <c:v>44793.753460648149</c:v>
                </c:pt>
                <c:pt idx="1010">
                  <c:v>44793.753472222219</c:v>
                </c:pt>
                <c:pt idx="1011">
                  <c:v>44793.756932870368</c:v>
                </c:pt>
                <c:pt idx="1012">
                  <c:v>44793.756944444445</c:v>
                </c:pt>
                <c:pt idx="1013">
                  <c:v>44793.760405092595</c:v>
                </c:pt>
                <c:pt idx="1014">
                  <c:v>44793.760416666664</c:v>
                </c:pt>
                <c:pt idx="1015">
                  <c:v>44793.763877314814</c:v>
                </c:pt>
                <c:pt idx="1016">
                  <c:v>44793.763888888891</c:v>
                </c:pt>
                <c:pt idx="1017">
                  <c:v>44793.76734953704</c:v>
                </c:pt>
                <c:pt idx="1018">
                  <c:v>44793.767361111109</c:v>
                </c:pt>
                <c:pt idx="1019">
                  <c:v>44793.770821759259</c:v>
                </c:pt>
                <c:pt idx="1020">
                  <c:v>44793.770833333336</c:v>
                </c:pt>
                <c:pt idx="1021">
                  <c:v>44793.774293981478</c:v>
                </c:pt>
                <c:pt idx="1022">
                  <c:v>44793.774305555555</c:v>
                </c:pt>
                <c:pt idx="1023">
                  <c:v>44793.777766203704</c:v>
                </c:pt>
                <c:pt idx="1024">
                  <c:v>44793.777777777781</c:v>
                </c:pt>
                <c:pt idx="1025">
                  <c:v>44793.781238425923</c:v>
                </c:pt>
                <c:pt idx="1026">
                  <c:v>44793.78125</c:v>
                </c:pt>
                <c:pt idx="1027">
                  <c:v>44793.784710648149</c:v>
                </c:pt>
                <c:pt idx="1028">
                  <c:v>44793.784722222219</c:v>
                </c:pt>
                <c:pt idx="1029">
                  <c:v>44793.788182870368</c:v>
                </c:pt>
                <c:pt idx="1030">
                  <c:v>44793.788194444445</c:v>
                </c:pt>
                <c:pt idx="1031">
                  <c:v>44793.791655092595</c:v>
                </c:pt>
                <c:pt idx="1032">
                  <c:v>44793.791666666664</c:v>
                </c:pt>
                <c:pt idx="1033">
                  <c:v>44793.795127314814</c:v>
                </c:pt>
                <c:pt idx="1034">
                  <c:v>44793.795138888891</c:v>
                </c:pt>
                <c:pt idx="1035">
                  <c:v>44793.79859953704</c:v>
                </c:pt>
                <c:pt idx="1036">
                  <c:v>44793.798611111109</c:v>
                </c:pt>
                <c:pt idx="1037">
                  <c:v>44793.802071759259</c:v>
                </c:pt>
                <c:pt idx="1038">
                  <c:v>44793.802083333336</c:v>
                </c:pt>
                <c:pt idx="1039">
                  <c:v>44793.805543981478</c:v>
                </c:pt>
                <c:pt idx="1040">
                  <c:v>44793.805555555555</c:v>
                </c:pt>
                <c:pt idx="1041">
                  <c:v>44793.809016203704</c:v>
                </c:pt>
                <c:pt idx="1042">
                  <c:v>44793.809027777781</c:v>
                </c:pt>
                <c:pt idx="1043">
                  <c:v>44793.812488425923</c:v>
                </c:pt>
                <c:pt idx="1044">
                  <c:v>44793.8125</c:v>
                </c:pt>
                <c:pt idx="1045">
                  <c:v>44793.815960648149</c:v>
                </c:pt>
                <c:pt idx="1046">
                  <c:v>44793.815972222219</c:v>
                </c:pt>
                <c:pt idx="1047">
                  <c:v>44793.819432870368</c:v>
                </c:pt>
                <c:pt idx="1048">
                  <c:v>44793.819444444445</c:v>
                </c:pt>
                <c:pt idx="1049">
                  <c:v>44793.822905092595</c:v>
                </c:pt>
                <c:pt idx="1050">
                  <c:v>44793.822916666664</c:v>
                </c:pt>
                <c:pt idx="1051">
                  <c:v>44793.826377314814</c:v>
                </c:pt>
                <c:pt idx="1052">
                  <c:v>44793.826388888891</c:v>
                </c:pt>
                <c:pt idx="1053">
                  <c:v>44793.82984953704</c:v>
                </c:pt>
                <c:pt idx="1054">
                  <c:v>44793.829861111109</c:v>
                </c:pt>
                <c:pt idx="1055">
                  <c:v>44793.833321759259</c:v>
                </c:pt>
                <c:pt idx="1056">
                  <c:v>44793.833333333336</c:v>
                </c:pt>
                <c:pt idx="1057">
                  <c:v>44793.836793981478</c:v>
                </c:pt>
                <c:pt idx="1058">
                  <c:v>44793.836805555555</c:v>
                </c:pt>
                <c:pt idx="1059">
                  <c:v>44793.840266203704</c:v>
                </c:pt>
                <c:pt idx="1060">
                  <c:v>44793.840277777781</c:v>
                </c:pt>
                <c:pt idx="1061">
                  <c:v>44793.843738425923</c:v>
                </c:pt>
                <c:pt idx="1062">
                  <c:v>44793.84375</c:v>
                </c:pt>
                <c:pt idx="1063">
                  <c:v>44793.847210648149</c:v>
                </c:pt>
                <c:pt idx="1064">
                  <c:v>44793.847222222219</c:v>
                </c:pt>
                <c:pt idx="1065">
                  <c:v>44793.850682870368</c:v>
                </c:pt>
                <c:pt idx="1066">
                  <c:v>44793.850694444445</c:v>
                </c:pt>
                <c:pt idx="1067">
                  <c:v>44793.854155092595</c:v>
                </c:pt>
                <c:pt idx="1068">
                  <c:v>44793.854166666664</c:v>
                </c:pt>
                <c:pt idx="1069">
                  <c:v>44793.857627314814</c:v>
                </c:pt>
                <c:pt idx="1070">
                  <c:v>44793.857638888891</c:v>
                </c:pt>
                <c:pt idx="1071">
                  <c:v>44793.86109953704</c:v>
                </c:pt>
                <c:pt idx="1072">
                  <c:v>44793.861111111109</c:v>
                </c:pt>
                <c:pt idx="1073">
                  <c:v>44793.864571759259</c:v>
                </c:pt>
                <c:pt idx="1074">
                  <c:v>44793.864583333336</c:v>
                </c:pt>
                <c:pt idx="1075">
                  <c:v>44793.868043981478</c:v>
                </c:pt>
                <c:pt idx="1076">
                  <c:v>44793.868055555555</c:v>
                </c:pt>
                <c:pt idx="1077">
                  <c:v>44793.871516203704</c:v>
                </c:pt>
                <c:pt idx="1078">
                  <c:v>44793.871527777781</c:v>
                </c:pt>
                <c:pt idx="1079">
                  <c:v>44793.874988425923</c:v>
                </c:pt>
                <c:pt idx="1080">
                  <c:v>44793.875</c:v>
                </c:pt>
                <c:pt idx="1081">
                  <c:v>44793.878460648149</c:v>
                </c:pt>
                <c:pt idx="1082">
                  <c:v>44793.878472222219</c:v>
                </c:pt>
                <c:pt idx="1083">
                  <c:v>44793.881932870368</c:v>
                </c:pt>
                <c:pt idx="1084">
                  <c:v>44793.881944444445</c:v>
                </c:pt>
                <c:pt idx="1085">
                  <c:v>44793.885405092595</c:v>
                </c:pt>
                <c:pt idx="1086">
                  <c:v>44793.885416666664</c:v>
                </c:pt>
                <c:pt idx="1087">
                  <c:v>44793.888877314814</c:v>
                </c:pt>
                <c:pt idx="1088">
                  <c:v>44793.888888888891</c:v>
                </c:pt>
                <c:pt idx="1089">
                  <c:v>44793.89234953704</c:v>
                </c:pt>
                <c:pt idx="1090">
                  <c:v>44793.892361111109</c:v>
                </c:pt>
                <c:pt idx="1091">
                  <c:v>44793.895821759259</c:v>
                </c:pt>
                <c:pt idx="1092">
                  <c:v>44793.895833333336</c:v>
                </c:pt>
                <c:pt idx="1093">
                  <c:v>44793.899293981478</c:v>
                </c:pt>
                <c:pt idx="1094">
                  <c:v>44793.899305555555</c:v>
                </c:pt>
                <c:pt idx="1095">
                  <c:v>44793.902766203704</c:v>
                </c:pt>
                <c:pt idx="1096">
                  <c:v>44793.902777777781</c:v>
                </c:pt>
                <c:pt idx="1097">
                  <c:v>44793.906238425923</c:v>
                </c:pt>
                <c:pt idx="1098">
                  <c:v>44793.90625</c:v>
                </c:pt>
                <c:pt idx="1099">
                  <c:v>44793.909710648149</c:v>
                </c:pt>
                <c:pt idx="1100">
                  <c:v>44793.909722222219</c:v>
                </c:pt>
                <c:pt idx="1101">
                  <c:v>44793.913182870368</c:v>
                </c:pt>
                <c:pt idx="1102">
                  <c:v>44793.913194444445</c:v>
                </c:pt>
                <c:pt idx="1103">
                  <c:v>44793.916655092595</c:v>
                </c:pt>
                <c:pt idx="1104">
                  <c:v>44793.916666666664</c:v>
                </c:pt>
                <c:pt idx="1105">
                  <c:v>44793.920127314814</c:v>
                </c:pt>
                <c:pt idx="1106">
                  <c:v>44793.920138888891</c:v>
                </c:pt>
                <c:pt idx="1107">
                  <c:v>44793.92359953704</c:v>
                </c:pt>
                <c:pt idx="1108">
                  <c:v>44793.923611111109</c:v>
                </c:pt>
                <c:pt idx="1109">
                  <c:v>44793.927071759259</c:v>
                </c:pt>
                <c:pt idx="1110">
                  <c:v>44793.927083333336</c:v>
                </c:pt>
                <c:pt idx="1111">
                  <c:v>44793.930543981478</c:v>
                </c:pt>
                <c:pt idx="1112">
                  <c:v>44793.930555555555</c:v>
                </c:pt>
                <c:pt idx="1113">
                  <c:v>44793.934016203704</c:v>
                </c:pt>
                <c:pt idx="1114">
                  <c:v>44793.934027777781</c:v>
                </c:pt>
                <c:pt idx="1115">
                  <c:v>44793.937488425923</c:v>
                </c:pt>
                <c:pt idx="1116">
                  <c:v>44793.9375</c:v>
                </c:pt>
                <c:pt idx="1117">
                  <c:v>44793.940960648149</c:v>
                </c:pt>
                <c:pt idx="1118">
                  <c:v>44793.940972222219</c:v>
                </c:pt>
                <c:pt idx="1119">
                  <c:v>44793.944432870368</c:v>
                </c:pt>
                <c:pt idx="1120">
                  <c:v>44793.944444444445</c:v>
                </c:pt>
                <c:pt idx="1121">
                  <c:v>44793.947905092595</c:v>
                </c:pt>
                <c:pt idx="1122">
                  <c:v>44793.947916666664</c:v>
                </c:pt>
                <c:pt idx="1123">
                  <c:v>44793.951377314814</c:v>
                </c:pt>
                <c:pt idx="1124">
                  <c:v>44793.951388888891</c:v>
                </c:pt>
                <c:pt idx="1125">
                  <c:v>44793.95484953704</c:v>
                </c:pt>
                <c:pt idx="1126">
                  <c:v>44793.954861111109</c:v>
                </c:pt>
                <c:pt idx="1127">
                  <c:v>44793.958321759259</c:v>
                </c:pt>
                <c:pt idx="1128">
                  <c:v>44793.958333333336</c:v>
                </c:pt>
                <c:pt idx="1129">
                  <c:v>44793.961793981478</c:v>
                </c:pt>
                <c:pt idx="1130">
                  <c:v>44793.961805555555</c:v>
                </c:pt>
                <c:pt idx="1131">
                  <c:v>44793.965266203704</c:v>
                </c:pt>
                <c:pt idx="1132">
                  <c:v>44793.965277777781</c:v>
                </c:pt>
                <c:pt idx="1133">
                  <c:v>44793.968738425923</c:v>
                </c:pt>
                <c:pt idx="1134">
                  <c:v>44793.96875</c:v>
                </c:pt>
                <c:pt idx="1135">
                  <c:v>44793.972210648149</c:v>
                </c:pt>
                <c:pt idx="1136">
                  <c:v>44793.972222222219</c:v>
                </c:pt>
                <c:pt idx="1137">
                  <c:v>44793.975682870368</c:v>
                </c:pt>
                <c:pt idx="1138">
                  <c:v>44793.975694444445</c:v>
                </c:pt>
                <c:pt idx="1139">
                  <c:v>44793.979155092595</c:v>
                </c:pt>
                <c:pt idx="1140">
                  <c:v>44793.979166666664</c:v>
                </c:pt>
                <c:pt idx="1141">
                  <c:v>44793.982627314814</c:v>
                </c:pt>
                <c:pt idx="1142">
                  <c:v>44793.982638888891</c:v>
                </c:pt>
                <c:pt idx="1143">
                  <c:v>44793.98609953704</c:v>
                </c:pt>
                <c:pt idx="1144">
                  <c:v>44793.986111111109</c:v>
                </c:pt>
                <c:pt idx="1145">
                  <c:v>44793.989571759259</c:v>
                </c:pt>
                <c:pt idx="1146">
                  <c:v>44793.989583333336</c:v>
                </c:pt>
                <c:pt idx="1147">
                  <c:v>44793.993043981478</c:v>
                </c:pt>
                <c:pt idx="1148">
                  <c:v>44793.993055555555</c:v>
                </c:pt>
                <c:pt idx="1149">
                  <c:v>44793.996516203704</c:v>
                </c:pt>
                <c:pt idx="1150">
                  <c:v>44793.996527777781</c:v>
                </c:pt>
                <c:pt idx="1151">
                  <c:v>44793.999988425923</c:v>
                </c:pt>
              </c:numCache>
            </c:numRef>
          </c:xVal>
          <c:yVal>
            <c:numRef>
              <c:f>Sheet1!$C$2:$C$1153</c:f>
              <c:numCache>
                <c:formatCode>General</c:formatCode>
                <c:ptCount val="1152"/>
                <c:pt idx="0">
                  <c:v>67.38</c:v>
                </c:pt>
                <c:pt idx="1">
                  <c:v>67.38</c:v>
                </c:pt>
                <c:pt idx="2">
                  <c:v>64.28</c:v>
                </c:pt>
                <c:pt idx="3">
                  <c:v>64.28</c:v>
                </c:pt>
                <c:pt idx="4">
                  <c:v>63.31</c:v>
                </c:pt>
                <c:pt idx="5">
                  <c:v>63.31</c:v>
                </c:pt>
                <c:pt idx="6">
                  <c:v>63.03</c:v>
                </c:pt>
                <c:pt idx="7">
                  <c:v>63.03</c:v>
                </c:pt>
                <c:pt idx="8">
                  <c:v>62.72</c:v>
                </c:pt>
                <c:pt idx="9">
                  <c:v>62.72</c:v>
                </c:pt>
                <c:pt idx="10">
                  <c:v>62.62</c:v>
                </c:pt>
                <c:pt idx="11">
                  <c:v>62.62</c:v>
                </c:pt>
                <c:pt idx="12">
                  <c:v>60.7</c:v>
                </c:pt>
                <c:pt idx="13">
                  <c:v>60.7</c:v>
                </c:pt>
                <c:pt idx="14">
                  <c:v>60.89</c:v>
                </c:pt>
                <c:pt idx="15">
                  <c:v>60.89</c:v>
                </c:pt>
                <c:pt idx="16">
                  <c:v>59.59</c:v>
                </c:pt>
                <c:pt idx="17">
                  <c:v>59.59</c:v>
                </c:pt>
                <c:pt idx="18">
                  <c:v>58.72</c:v>
                </c:pt>
                <c:pt idx="19">
                  <c:v>58.72</c:v>
                </c:pt>
                <c:pt idx="20">
                  <c:v>59.1</c:v>
                </c:pt>
                <c:pt idx="21">
                  <c:v>59.1</c:v>
                </c:pt>
                <c:pt idx="22">
                  <c:v>59.71</c:v>
                </c:pt>
                <c:pt idx="23">
                  <c:v>59.71</c:v>
                </c:pt>
                <c:pt idx="24">
                  <c:v>61.33</c:v>
                </c:pt>
                <c:pt idx="25">
                  <c:v>61.33</c:v>
                </c:pt>
                <c:pt idx="26">
                  <c:v>61.26</c:v>
                </c:pt>
                <c:pt idx="27">
                  <c:v>61.26</c:v>
                </c:pt>
                <c:pt idx="28">
                  <c:v>61.63</c:v>
                </c:pt>
                <c:pt idx="29">
                  <c:v>61.63</c:v>
                </c:pt>
                <c:pt idx="30">
                  <c:v>59.53</c:v>
                </c:pt>
                <c:pt idx="31">
                  <c:v>59.53</c:v>
                </c:pt>
                <c:pt idx="32">
                  <c:v>59.56</c:v>
                </c:pt>
                <c:pt idx="33">
                  <c:v>59.56</c:v>
                </c:pt>
                <c:pt idx="34">
                  <c:v>59.89</c:v>
                </c:pt>
                <c:pt idx="35">
                  <c:v>59.89</c:v>
                </c:pt>
                <c:pt idx="36">
                  <c:v>59.31</c:v>
                </c:pt>
                <c:pt idx="37">
                  <c:v>59.31</c:v>
                </c:pt>
                <c:pt idx="38">
                  <c:v>58.93</c:v>
                </c:pt>
                <c:pt idx="39">
                  <c:v>58.93</c:v>
                </c:pt>
                <c:pt idx="40">
                  <c:v>59.89</c:v>
                </c:pt>
                <c:pt idx="41">
                  <c:v>59.89</c:v>
                </c:pt>
                <c:pt idx="42">
                  <c:v>58.96</c:v>
                </c:pt>
                <c:pt idx="43">
                  <c:v>58.96</c:v>
                </c:pt>
                <c:pt idx="44">
                  <c:v>58.7</c:v>
                </c:pt>
                <c:pt idx="45">
                  <c:v>58.7</c:v>
                </c:pt>
                <c:pt idx="46">
                  <c:v>58.84</c:v>
                </c:pt>
                <c:pt idx="47">
                  <c:v>58.84</c:v>
                </c:pt>
                <c:pt idx="48">
                  <c:v>60.88</c:v>
                </c:pt>
                <c:pt idx="49">
                  <c:v>60.88</c:v>
                </c:pt>
                <c:pt idx="50">
                  <c:v>60.76</c:v>
                </c:pt>
                <c:pt idx="51">
                  <c:v>60.76</c:v>
                </c:pt>
                <c:pt idx="52">
                  <c:v>60.65</c:v>
                </c:pt>
                <c:pt idx="53">
                  <c:v>60.65</c:v>
                </c:pt>
                <c:pt idx="54">
                  <c:v>61.82</c:v>
                </c:pt>
                <c:pt idx="55">
                  <c:v>61.82</c:v>
                </c:pt>
                <c:pt idx="56">
                  <c:v>61.29</c:v>
                </c:pt>
                <c:pt idx="57">
                  <c:v>61.29</c:v>
                </c:pt>
                <c:pt idx="58">
                  <c:v>60.91</c:v>
                </c:pt>
                <c:pt idx="59">
                  <c:v>60.91</c:v>
                </c:pt>
                <c:pt idx="60">
                  <c:v>60.01</c:v>
                </c:pt>
                <c:pt idx="61">
                  <c:v>60.01</c:v>
                </c:pt>
                <c:pt idx="62">
                  <c:v>60.44</c:v>
                </c:pt>
                <c:pt idx="63">
                  <c:v>60.44</c:v>
                </c:pt>
                <c:pt idx="64">
                  <c:v>62.09</c:v>
                </c:pt>
                <c:pt idx="65">
                  <c:v>62.09</c:v>
                </c:pt>
                <c:pt idx="66">
                  <c:v>62.51</c:v>
                </c:pt>
                <c:pt idx="67">
                  <c:v>62.51</c:v>
                </c:pt>
                <c:pt idx="68">
                  <c:v>62.2</c:v>
                </c:pt>
                <c:pt idx="69">
                  <c:v>62.2</c:v>
                </c:pt>
                <c:pt idx="70">
                  <c:v>62.9</c:v>
                </c:pt>
                <c:pt idx="71">
                  <c:v>62.9</c:v>
                </c:pt>
                <c:pt idx="72">
                  <c:v>64.03</c:v>
                </c:pt>
                <c:pt idx="73">
                  <c:v>64.03</c:v>
                </c:pt>
                <c:pt idx="74">
                  <c:v>66.010000000000005</c:v>
                </c:pt>
                <c:pt idx="75">
                  <c:v>66.010000000000005</c:v>
                </c:pt>
                <c:pt idx="76">
                  <c:v>66.52</c:v>
                </c:pt>
                <c:pt idx="77">
                  <c:v>66.52</c:v>
                </c:pt>
                <c:pt idx="78">
                  <c:v>65</c:v>
                </c:pt>
                <c:pt idx="79">
                  <c:v>65</c:v>
                </c:pt>
                <c:pt idx="80">
                  <c:v>66.69</c:v>
                </c:pt>
                <c:pt idx="81">
                  <c:v>66.69</c:v>
                </c:pt>
                <c:pt idx="82">
                  <c:v>66.05</c:v>
                </c:pt>
                <c:pt idx="83">
                  <c:v>66.05</c:v>
                </c:pt>
                <c:pt idx="84">
                  <c:v>66.94</c:v>
                </c:pt>
                <c:pt idx="85">
                  <c:v>66.94</c:v>
                </c:pt>
                <c:pt idx="86">
                  <c:v>68.739999999999995</c:v>
                </c:pt>
                <c:pt idx="87">
                  <c:v>68.739999999999995</c:v>
                </c:pt>
                <c:pt idx="88">
                  <c:v>72.39</c:v>
                </c:pt>
                <c:pt idx="89">
                  <c:v>72.39</c:v>
                </c:pt>
                <c:pt idx="90">
                  <c:v>74.98</c:v>
                </c:pt>
                <c:pt idx="91">
                  <c:v>74.98</c:v>
                </c:pt>
                <c:pt idx="92">
                  <c:v>75</c:v>
                </c:pt>
                <c:pt idx="93">
                  <c:v>75</c:v>
                </c:pt>
                <c:pt idx="94">
                  <c:v>76.28</c:v>
                </c:pt>
                <c:pt idx="95">
                  <c:v>76.28</c:v>
                </c:pt>
                <c:pt idx="96">
                  <c:v>68</c:v>
                </c:pt>
                <c:pt idx="97">
                  <c:v>68</c:v>
                </c:pt>
                <c:pt idx="98">
                  <c:v>77.010000000000005</c:v>
                </c:pt>
                <c:pt idx="99">
                  <c:v>77.010000000000005</c:v>
                </c:pt>
                <c:pt idx="100">
                  <c:v>78.89</c:v>
                </c:pt>
                <c:pt idx="101">
                  <c:v>78.89</c:v>
                </c:pt>
                <c:pt idx="102">
                  <c:v>78.569999999999993</c:v>
                </c:pt>
                <c:pt idx="103">
                  <c:v>78.569999999999993</c:v>
                </c:pt>
                <c:pt idx="104">
                  <c:v>78.599999999999994</c:v>
                </c:pt>
                <c:pt idx="105">
                  <c:v>78.599999999999994</c:v>
                </c:pt>
                <c:pt idx="106">
                  <c:v>80.28</c:v>
                </c:pt>
                <c:pt idx="107">
                  <c:v>80.28</c:v>
                </c:pt>
                <c:pt idx="108">
                  <c:v>82.15</c:v>
                </c:pt>
                <c:pt idx="109">
                  <c:v>82.15</c:v>
                </c:pt>
                <c:pt idx="110">
                  <c:v>83.89</c:v>
                </c:pt>
                <c:pt idx="111">
                  <c:v>83.89</c:v>
                </c:pt>
                <c:pt idx="112">
                  <c:v>84.07</c:v>
                </c:pt>
                <c:pt idx="113">
                  <c:v>84.07</c:v>
                </c:pt>
                <c:pt idx="114">
                  <c:v>82.93</c:v>
                </c:pt>
                <c:pt idx="115">
                  <c:v>82.93</c:v>
                </c:pt>
                <c:pt idx="116">
                  <c:v>84.78</c:v>
                </c:pt>
                <c:pt idx="117">
                  <c:v>84.78</c:v>
                </c:pt>
                <c:pt idx="118">
                  <c:v>85.42</c:v>
                </c:pt>
                <c:pt idx="119">
                  <c:v>85.42</c:v>
                </c:pt>
                <c:pt idx="120">
                  <c:v>85.34</c:v>
                </c:pt>
                <c:pt idx="121">
                  <c:v>85.34</c:v>
                </c:pt>
                <c:pt idx="122">
                  <c:v>89.95</c:v>
                </c:pt>
                <c:pt idx="123">
                  <c:v>89.95</c:v>
                </c:pt>
                <c:pt idx="124">
                  <c:v>90.18</c:v>
                </c:pt>
                <c:pt idx="125">
                  <c:v>90.18</c:v>
                </c:pt>
                <c:pt idx="126">
                  <c:v>89.97</c:v>
                </c:pt>
                <c:pt idx="127">
                  <c:v>89.97</c:v>
                </c:pt>
                <c:pt idx="128">
                  <c:v>88.64</c:v>
                </c:pt>
                <c:pt idx="129">
                  <c:v>88.64</c:v>
                </c:pt>
                <c:pt idx="130">
                  <c:v>89.99</c:v>
                </c:pt>
                <c:pt idx="131">
                  <c:v>89.99</c:v>
                </c:pt>
                <c:pt idx="132">
                  <c:v>90.06</c:v>
                </c:pt>
                <c:pt idx="133">
                  <c:v>90.06</c:v>
                </c:pt>
                <c:pt idx="134">
                  <c:v>90.85</c:v>
                </c:pt>
                <c:pt idx="135">
                  <c:v>90.85</c:v>
                </c:pt>
                <c:pt idx="136">
                  <c:v>91.1</c:v>
                </c:pt>
                <c:pt idx="137">
                  <c:v>91.1</c:v>
                </c:pt>
                <c:pt idx="138">
                  <c:v>90.41</c:v>
                </c:pt>
                <c:pt idx="139">
                  <c:v>90.41</c:v>
                </c:pt>
                <c:pt idx="140">
                  <c:v>90.05</c:v>
                </c:pt>
                <c:pt idx="141">
                  <c:v>90.05</c:v>
                </c:pt>
                <c:pt idx="142">
                  <c:v>90.03</c:v>
                </c:pt>
                <c:pt idx="143">
                  <c:v>90.03</c:v>
                </c:pt>
                <c:pt idx="144">
                  <c:v>90.44</c:v>
                </c:pt>
                <c:pt idx="145">
                  <c:v>90.44</c:v>
                </c:pt>
                <c:pt idx="146">
                  <c:v>92.8</c:v>
                </c:pt>
                <c:pt idx="147">
                  <c:v>92.8</c:v>
                </c:pt>
                <c:pt idx="148">
                  <c:v>92.51</c:v>
                </c:pt>
                <c:pt idx="149">
                  <c:v>92.51</c:v>
                </c:pt>
                <c:pt idx="150">
                  <c:v>92.48</c:v>
                </c:pt>
                <c:pt idx="151">
                  <c:v>92.48</c:v>
                </c:pt>
                <c:pt idx="152">
                  <c:v>92.09</c:v>
                </c:pt>
                <c:pt idx="153">
                  <c:v>92.09</c:v>
                </c:pt>
                <c:pt idx="154">
                  <c:v>92.48</c:v>
                </c:pt>
                <c:pt idx="155">
                  <c:v>92.48</c:v>
                </c:pt>
                <c:pt idx="156">
                  <c:v>92.45</c:v>
                </c:pt>
                <c:pt idx="157">
                  <c:v>92.45</c:v>
                </c:pt>
                <c:pt idx="158">
                  <c:v>91.43</c:v>
                </c:pt>
                <c:pt idx="159">
                  <c:v>91.43</c:v>
                </c:pt>
                <c:pt idx="160">
                  <c:v>91.15</c:v>
                </c:pt>
                <c:pt idx="161">
                  <c:v>91.15</c:v>
                </c:pt>
                <c:pt idx="162">
                  <c:v>90.04</c:v>
                </c:pt>
                <c:pt idx="163">
                  <c:v>90.04</c:v>
                </c:pt>
                <c:pt idx="164">
                  <c:v>88</c:v>
                </c:pt>
                <c:pt idx="165">
                  <c:v>88</c:v>
                </c:pt>
                <c:pt idx="166">
                  <c:v>88.19</c:v>
                </c:pt>
                <c:pt idx="167">
                  <c:v>88.19</c:v>
                </c:pt>
                <c:pt idx="168">
                  <c:v>89.25</c:v>
                </c:pt>
                <c:pt idx="169">
                  <c:v>89.25</c:v>
                </c:pt>
                <c:pt idx="170">
                  <c:v>87.43</c:v>
                </c:pt>
                <c:pt idx="171">
                  <c:v>87.43</c:v>
                </c:pt>
                <c:pt idx="172">
                  <c:v>86.83</c:v>
                </c:pt>
                <c:pt idx="173">
                  <c:v>86.83</c:v>
                </c:pt>
                <c:pt idx="174">
                  <c:v>83.47</c:v>
                </c:pt>
                <c:pt idx="175">
                  <c:v>83.47</c:v>
                </c:pt>
                <c:pt idx="176">
                  <c:v>83.04</c:v>
                </c:pt>
                <c:pt idx="177">
                  <c:v>83.04</c:v>
                </c:pt>
                <c:pt idx="178">
                  <c:v>82.07</c:v>
                </c:pt>
                <c:pt idx="179">
                  <c:v>82.07</c:v>
                </c:pt>
                <c:pt idx="180">
                  <c:v>81.36</c:v>
                </c:pt>
                <c:pt idx="181">
                  <c:v>81.36</c:v>
                </c:pt>
                <c:pt idx="182">
                  <c:v>81.28</c:v>
                </c:pt>
                <c:pt idx="183">
                  <c:v>81.28</c:v>
                </c:pt>
                <c:pt idx="184">
                  <c:v>81.17</c:v>
                </c:pt>
                <c:pt idx="185">
                  <c:v>81.17</c:v>
                </c:pt>
                <c:pt idx="186">
                  <c:v>79.849999999999994</c:v>
                </c:pt>
                <c:pt idx="187">
                  <c:v>79.849999999999994</c:v>
                </c:pt>
                <c:pt idx="188">
                  <c:v>77.010000000000005</c:v>
                </c:pt>
                <c:pt idx="189">
                  <c:v>77.010000000000005</c:v>
                </c:pt>
                <c:pt idx="190">
                  <c:v>76.430000000000007</c:v>
                </c:pt>
                <c:pt idx="191">
                  <c:v>76.430000000000007</c:v>
                </c:pt>
                <c:pt idx="192">
                  <c:v>67.37</c:v>
                </c:pt>
                <c:pt idx="193">
                  <c:v>67.37</c:v>
                </c:pt>
                <c:pt idx="194">
                  <c:v>65.5</c:v>
                </c:pt>
                <c:pt idx="195">
                  <c:v>65.5</c:v>
                </c:pt>
                <c:pt idx="196">
                  <c:v>65.489999999999995</c:v>
                </c:pt>
                <c:pt idx="197">
                  <c:v>65.489999999999995</c:v>
                </c:pt>
                <c:pt idx="198">
                  <c:v>65.02</c:v>
                </c:pt>
                <c:pt idx="199">
                  <c:v>65.02</c:v>
                </c:pt>
                <c:pt idx="200">
                  <c:v>68.55</c:v>
                </c:pt>
                <c:pt idx="201">
                  <c:v>68.55</c:v>
                </c:pt>
                <c:pt idx="202">
                  <c:v>69.47</c:v>
                </c:pt>
                <c:pt idx="203">
                  <c:v>69.47</c:v>
                </c:pt>
                <c:pt idx="204">
                  <c:v>71.819999999999993</c:v>
                </c:pt>
                <c:pt idx="205">
                  <c:v>71.819999999999993</c:v>
                </c:pt>
                <c:pt idx="206">
                  <c:v>73.39</c:v>
                </c:pt>
                <c:pt idx="207">
                  <c:v>73.39</c:v>
                </c:pt>
                <c:pt idx="208">
                  <c:v>76.19</c:v>
                </c:pt>
                <c:pt idx="209">
                  <c:v>76.19</c:v>
                </c:pt>
                <c:pt idx="210">
                  <c:v>76.489999999999995</c:v>
                </c:pt>
                <c:pt idx="211">
                  <c:v>76.489999999999995</c:v>
                </c:pt>
                <c:pt idx="212">
                  <c:v>77</c:v>
                </c:pt>
                <c:pt idx="213">
                  <c:v>77</c:v>
                </c:pt>
                <c:pt idx="214">
                  <c:v>75</c:v>
                </c:pt>
                <c:pt idx="215">
                  <c:v>75</c:v>
                </c:pt>
                <c:pt idx="216">
                  <c:v>77.12</c:v>
                </c:pt>
                <c:pt idx="217">
                  <c:v>77.12</c:v>
                </c:pt>
                <c:pt idx="218">
                  <c:v>80.56</c:v>
                </c:pt>
                <c:pt idx="219">
                  <c:v>80.56</c:v>
                </c:pt>
                <c:pt idx="220">
                  <c:v>80.55</c:v>
                </c:pt>
                <c:pt idx="221">
                  <c:v>80.55</c:v>
                </c:pt>
                <c:pt idx="222">
                  <c:v>80.45</c:v>
                </c:pt>
                <c:pt idx="223">
                  <c:v>80.45</c:v>
                </c:pt>
                <c:pt idx="224">
                  <c:v>80.56</c:v>
                </c:pt>
                <c:pt idx="225">
                  <c:v>80.56</c:v>
                </c:pt>
                <c:pt idx="226">
                  <c:v>80.56</c:v>
                </c:pt>
                <c:pt idx="227">
                  <c:v>80.56</c:v>
                </c:pt>
                <c:pt idx="228">
                  <c:v>80.319999999999993</c:v>
                </c:pt>
                <c:pt idx="229">
                  <c:v>80.319999999999993</c:v>
                </c:pt>
                <c:pt idx="230">
                  <c:v>80.510000000000005</c:v>
                </c:pt>
                <c:pt idx="231">
                  <c:v>80.510000000000005</c:v>
                </c:pt>
                <c:pt idx="232">
                  <c:v>79.650000000000006</c:v>
                </c:pt>
                <c:pt idx="233">
                  <c:v>79.650000000000006</c:v>
                </c:pt>
                <c:pt idx="234">
                  <c:v>79.81</c:v>
                </c:pt>
                <c:pt idx="235">
                  <c:v>79.81</c:v>
                </c:pt>
                <c:pt idx="236">
                  <c:v>79.790000000000006</c:v>
                </c:pt>
                <c:pt idx="237">
                  <c:v>79.790000000000006</c:v>
                </c:pt>
                <c:pt idx="238">
                  <c:v>77.010000000000005</c:v>
                </c:pt>
                <c:pt idx="239">
                  <c:v>77.010000000000005</c:v>
                </c:pt>
                <c:pt idx="240">
                  <c:v>80.56</c:v>
                </c:pt>
                <c:pt idx="241">
                  <c:v>80.56</c:v>
                </c:pt>
                <c:pt idx="242">
                  <c:v>79.97</c:v>
                </c:pt>
                <c:pt idx="243">
                  <c:v>79.97</c:v>
                </c:pt>
                <c:pt idx="244">
                  <c:v>77.91</c:v>
                </c:pt>
                <c:pt idx="245">
                  <c:v>77.91</c:v>
                </c:pt>
                <c:pt idx="246">
                  <c:v>78.67</c:v>
                </c:pt>
                <c:pt idx="247">
                  <c:v>78.67</c:v>
                </c:pt>
                <c:pt idx="248">
                  <c:v>82.2</c:v>
                </c:pt>
                <c:pt idx="249">
                  <c:v>82.2</c:v>
                </c:pt>
                <c:pt idx="250">
                  <c:v>82.79</c:v>
                </c:pt>
                <c:pt idx="251">
                  <c:v>82.79</c:v>
                </c:pt>
                <c:pt idx="252">
                  <c:v>80.56</c:v>
                </c:pt>
                <c:pt idx="253">
                  <c:v>80.56</c:v>
                </c:pt>
                <c:pt idx="254">
                  <c:v>81.2</c:v>
                </c:pt>
                <c:pt idx="255">
                  <c:v>81.2</c:v>
                </c:pt>
                <c:pt idx="256">
                  <c:v>82.45</c:v>
                </c:pt>
                <c:pt idx="257">
                  <c:v>82.45</c:v>
                </c:pt>
                <c:pt idx="258">
                  <c:v>82.16</c:v>
                </c:pt>
                <c:pt idx="259">
                  <c:v>82.16</c:v>
                </c:pt>
                <c:pt idx="260">
                  <c:v>83.99</c:v>
                </c:pt>
                <c:pt idx="261">
                  <c:v>83.99</c:v>
                </c:pt>
                <c:pt idx="262">
                  <c:v>83.81</c:v>
                </c:pt>
                <c:pt idx="263">
                  <c:v>83.81</c:v>
                </c:pt>
                <c:pt idx="264">
                  <c:v>83.18</c:v>
                </c:pt>
                <c:pt idx="265">
                  <c:v>83.18</c:v>
                </c:pt>
                <c:pt idx="266">
                  <c:v>82.38</c:v>
                </c:pt>
                <c:pt idx="267">
                  <c:v>82.38</c:v>
                </c:pt>
                <c:pt idx="268">
                  <c:v>82.31</c:v>
                </c:pt>
                <c:pt idx="269">
                  <c:v>82.31</c:v>
                </c:pt>
                <c:pt idx="270">
                  <c:v>82.6</c:v>
                </c:pt>
                <c:pt idx="271">
                  <c:v>82.6</c:v>
                </c:pt>
                <c:pt idx="272">
                  <c:v>82.49</c:v>
                </c:pt>
                <c:pt idx="273">
                  <c:v>82.49</c:v>
                </c:pt>
                <c:pt idx="274">
                  <c:v>81.92</c:v>
                </c:pt>
                <c:pt idx="275">
                  <c:v>81.92</c:v>
                </c:pt>
                <c:pt idx="276">
                  <c:v>83.16</c:v>
                </c:pt>
                <c:pt idx="277">
                  <c:v>83.16</c:v>
                </c:pt>
                <c:pt idx="278">
                  <c:v>88.5</c:v>
                </c:pt>
                <c:pt idx="279">
                  <c:v>88.5</c:v>
                </c:pt>
                <c:pt idx="280">
                  <c:v>85.2</c:v>
                </c:pt>
                <c:pt idx="281">
                  <c:v>85.2</c:v>
                </c:pt>
                <c:pt idx="282">
                  <c:v>85.15</c:v>
                </c:pt>
                <c:pt idx="283">
                  <c:v>85.15</c:v>
                </c:pt>
                <c:pt idx="284">
                  <c:v>85.59</c:v>
                </c:pt>
                <c:pt idx="285">
                  <c:v>85.59</c:v>
                </c:pt>
                <c:pt idx="286">
                  <c:v>84.7</c:v>
                </c:pt>
                <c:pt idx="287">
                  <c:v>84.7</c:v>
                </c:pt>
                <c:pt idx="288">
                  <c:v>83.28</c:v>
                </c:pt>
                <c:pt idx="289">
                  <c:v>83.28</c:v>
                </c:pt>
                <c:pt idx="290">
                  <c:v>83.65</c:v>
                </c:pt>
                <c:pt idx="291">
                  <c:v>83.65</c:v>
                </c:pt>
                <c:pt idx="292">
                  <c:v>87.26</c:v>
                </c:pt>
                <c:pt idx="293">
                  <c:v>87.26</c:v>
                </c:pt>
                <c:pt idx="294">
                  <c:v>85.22</c:v>
                </c:pt>
                <c:pt idx="295">
                  <c:v>85.22</c:v>
                </c:pt>
                <c:pt idx="296">
                  <c:v>84.78</c:v>
                </c:pt>
                <c:pt idx="297">
                  <c:v>84.78</c:v>
                </c:pt>
                <c:pt idx="298">
                  <c:v>86.14</c:v>
                </c:pt>
                <c:pt idx="299">
                  <c:v>86.14</c:v>
                </c:pt>
                <c:pt idx="300">
                  <c:v>85.85</c:v>
                </c:pt>
                <c:pt idx="301">
                  <c:v>85.85</c:v>
                </c:pt>
                <c:pt idx="302">
                  <c:v>85.1</c:v>
                </c:pt>
                <c:pt idx="303">
                  <c:v>85.1</c:v>
                </c:pt>
                <c:pt idx="304">
                  <c:v>85.56</c:v>
                </c:pt>
                <c:pt idx="305">
                  <c:v>85.56</c:v>
                </c:pt>
                <c:pt idx="306">
                  <c:v>85.78</c:v>
                </c:pt>
                <c:pt idx="307">
                  <c:v>85.78</c:v>
                </c:pt>
                <c:pt idx="308">
                  <c:v>88.5</c:v>
                </c:pt>
                <c:pt idx="309">
                  <c:v>88.5</c:v>
                </c:pt>
                <c:pt idx="310">
                  <c:v>88.19</c:v>
                </c:pt>
                <c:pt idx="311">
                  <c:v>88.19</c:v>
                </c:pt>
                <c:pt idx="312">
                  <c:v>84.78</c:v>
                </c:pt>
                <c:pt idx="313">
                  <c:v>84.78</c:v>
                </c:pt>
                <c:pt idx="314">
                  <c:v>84.08</c:v>
                </c:pt>
                <c:pt idx="315">
                  <c:v>84.08</c:v>
                </c:pt>
                <c:pt idx="316">
                  <c:v>83.53</c:v>
                </c:pt>
                <c:pt idx="317">
                  <c:v>83.53</c:v>
                </c:pt>
                <c:pt idx="318">
                  <c:v>84.1</c:v>
                </c:pt>
                <c:pt idx="319">
                  <c:v>84.1</c:v>
                </c:pt>
                <c:pt idx="320">
                  <c:v>84.3</c:v>
                </c:pt>
                <c:pt idx="321">
                  <c:v>84.3</c:v>
                </c:pt>
                <c:pt idx="322">
                  <c:v>84.4</c:v>
                </c:pt>
                <c:pt idx="323">
                  <c:v>84.4</c:v>
                </c:pt>
                <c:pt idx="324">
                  <c:v>84.55</c:v>
                </c:pt>
                <c:pt idx="325">
                  <c:v>84.55</c:v>
                </c:pt>
                <c:pt idx="326">
                  <c:v>88.45</c:v>
                </c:pt>
                <c:pt idx="327">
                  <c:v>88.45</c:v>
                </c:pt>
                <c:pt idx="328">
                  <c:v>86.73</c:v>
                </c:pt>
                <c:pt idx="329">
                  <c:v>86.73</c:v>
                </c:pt>
                <c:pt idx="330">
                  <c:v>85.15</c:v>
                </c:pt>
                <c:pt idx="331">
                  <c:v>85.15</c:v>
                </c:pt>
                <c:pt idx="332">
                  <c:v>83.55</c:v>
                </c:pt>
                <c:pt idx="333">
                  <c:v>83.55</c:v>
                </c:pt>
                <c:pt idx="334">
                  <c:v>83.42</c:v>
                </c:pt>
                <c:pt idx="335">
                  <c:v>83.42</c:v>
                </c:pt>
                <c:pt idx="336">
                  <c:v>83.52</c:v>
                </c:pt>
                <c:pt idx="337">
                  <c:v>83.52</c:v>
                </c:pt>
                <c:pt idx="338">
                  <c:v>83.9</c:v>
                </c:pt>
                <c:pt idx="339">
                  <c:v>83.9</c:v>
                </c:pt>
                <c:pt idx="340">
                  <c:v>83.85</c:v>
                </c:pt>
                <c:pt idx="341">
                  <c:v>83.85</c:v>
                </c:pt>
                <c:pt idx="342">
                  <c:v>83.41</c:v>
                </c:pt>
                <c:pt idx="343">
                  <c:v>83.41</c:v>
                </c:pt>
                <c:pt idx="344">
                  <c:v>83.03</c:v>
                </c:pt>
                <c:pt idx="345">
                  <c:v>83.03</c:v>
                </c:pt>
                <c:pt idx="346">
                  <c:v>82.71</c:v>
                </c:pt>
                <c:pt idx="347">
                  <c:v>82.71</c:v>
                </c:pt>
                <c:pt idx="348">
                  <c:v>82.3</c:v>
                </c:pt>
                <c:pt idx="349">
                  <c:v>82.3</c:v>
                </c:pt>
                <c:pt idx="350">
                  <c:v>83.28</c:v>
                </c:pt>
                <c:pt idx="351">
                  <c:v>83.28</c:v>
                </c:pt>
                <c:pt idx="352">
                  <c:v>83.64</c:v>
                </c:pt>
                <c:pt idx="353">
                  <c:v>83.64</c:v>
                </c:pt>
                <c:pt idx="354">
                  <c:v>83.32</c:v>
                </c:pt>
                <c:pt idx="355">
                  <c:v>83.32</c:v>
                </c:pt>
                <c:pt idx="356">
                  <c:v>83.49</c:v>
                </c:pt>
                <c:pt idx="357">
                  <c:v>83.49</c:v>
                </c:pt>
                <c:pt idx="358">
                  <c:v>84.56</c:v>
                </c:pt>
                <c:pt idx="359">
                  <c:v>84.56</c:v>
                </c:pt>
                <c:pt idx="360">
                  <c:v>83.6</c:v>
                </c:pt>
                <c:pt idx="361">
                  <c:v>83.6</c:v>
                </c:pt>
                <c:pt idx="362">
                  <c:v>82.9</c:v>
                </c:pt>
                <c:pt idx="363">
                  <c:v>82.9</c:v>
                </c:pt>
                <c:pt idx="364">
                  <c:v>82.9</c:v>
                </c:pt>
                <c:pt idx="365">
                  <c:v>82.9</c:v>
                </c:pt>
                <c:pt idx="366">
                  <c:v>83.86</c:v>
                </c:pt>
                <c:pt idx="367">
                  <c:v>83.86</c:v>
                </c:pt>
                <c:pt idx="368">
                  <c:v>83.48</c:v>
                </c:pt>
                <c:pt idx="369">
                  <c:v>83.48</c:v>
                </c:pt>
                <c:pt idx="370">
                  <c:v>83.36</c:v>
                </c:pt>
                <c:pt idx="371">
                  <c:v>83.36</c:v>
                </c:pt>
                <c:pt idx="372">
                  <c:v>83.64</c:v>
                </c:pt>
                <c:pt idx="373">
                  <c:v>83.64</c:v>
                </c:pt>
                <c:pt idx="374">
                  <c:v>84.43</c:v>
                </c:pt>
                <c:pt idx="375">
                  <c:v>84.43</c:v>
                </c:pt>
                <c:pt idx="376">
                  <c:v>85.04</c:v>
                </c:pt>
                <c:pt idx="377">
                  <c:v>85.04</c:v>
                </c:pt>
                <c:pt idx="378">
                  <c:v>83.65</c:v>
                </c:pt>
                <c:pt idx="379">
                  <c:v>83.65</c:v>
                </c:pt>
                <c:pt idx="380">
                  <c:v>82.23</c:v>
                </c:pt>
                <c:pt idx="381">
                  <c:v>82.23</c:v>
                </c:pt>
                <c:pt idx="382">
                  <c:v>82.88</c:v>
                </c:pt>
                <c:pt idx="383">
                  <c:v>82.88</c:v>
                </c:pt>
                <c:pt idx="384">
                  <c:v>83.63</c:v>
                </c:pt>
                <c:pt idx="385">
                  <c:v>83.63</c:v>
                </c:pt>
                <c:pt idx="386">
                  <c:v>83.06</c:v>
                </c:pt>
                <c:pt idx="387">
                  <c:v>83.06</c:v>
                </c:pt>
                <c:pt idx="388">
                  <c:v>83.1</c:v>
                </c:pt>
                <c:pt idx="389">
                  <c:v>83.1</c:v>
                </c:pt>
                <c:pt idx="390">
                  <c:v>82.79</c:v>
                </c:pt>
                <c:pt idx="391">
                  <c:v>82.79</c:v>
                </c:pt>
                <c:pt idx="392">
                  <c:v>80.95</c:v>
                </c:pt>
                <c:pt idx="393">
                  <c:v>80.95</c:v>
                </c:pt>
                <c:pt idx="394">
                  <c:v>81.459999999999994</c:v>
                </c:pt>
                <c:pt idx="395">
                  <c:v>81.459999999999994</c:v>
                </c:pt>
                <c:pt idx="396">
                  <c:v>77.680000000000007</c:v>
                </c:pt>
                <c:pt idx="397">
                  <c:v>77.680000000000007</c:v>
                </c:pt>
                <c:pt idx="398">
                  <c:v>77.540000000000006</c:v>
                </c:pt>
                <c:pt idx="399">
                  <c:v>77.540000000000006</c:v>
                </c:pt>
                <c:pt idx="400">
                  <c:v>80.38</c:v>
                </c:pt>
                <c:pt idx="401">
                  <c:v>80.38</c:v>
                </c:pt>
                <c:pt idx="402">
                  <c:v>80.48</c:v>
                </c:pt>
                <c:pt idx="403">
                  <c:v>80.48</c:v>
                </c:pt>
                <c:pt idx="404">
                  <c:v>79.86</c:v>
                </c:pt>
                <c:pt idx="405">
                  <c:v>79.86</c:v>
                </c:pt>
                <c:pt idx="406">
                  <c:v>79.45</c:v>
                </c:pt>
                <c:pt idx="407">
                  <c:v>79.45</c:v>
                </c:pt>
                <c:pt idx="408">
                  <c:v>80.38</c:v>
                </c:pt>
                <c:pt idx="409">
                  <c:v>80.38</c:v>
                </c:pt>
                <c:pt idx="410">
                  <c:v>80.459999999999994</c:v>
                </c:pt>
                <c:pt idx="411">
                  <c:v>80.459999999999994</c:v>
                </c:pt>
                <c:pt idx="412">
                  <c:v>78.760000000000005</c:v>
                </c:pt>
                <c:pt idx="413">
                  <c:v>78.760000000000005</c:v>
                </c:pt>
                <c:pt idx="414">
                  <c:v>80.489999999999995</c:v>
                </c:pt>
                <c:pt idx="415">
                  <c:v>80.489999999999995</c:v>
                </c:pt>
                <c:pt idx="416">
                  <c:v>81.41</c:v>
                </c:pt>
                <c:pt idx="417">
                  <c:v>81.41</c:v>
                </c:pt>
                <c:pt idx="418">
                  <c:v>80.81</c:v>
                </c:pt>
                <c:pt idx="419">
                  <c:v>80.81</c:v>
                </c:pt>
                <c:pt idx="420">
                  <c:v>80</c:v>
                </c:pt>
                <c:pt idx="421">
                  <c:v>80</c:v>
                </c:pt>
                <c:pt idx="422">
                  <c:v>77.239999999999995</c:v>
                </c:pt>
                <c:pt idx="423">
                  <c:v>77.239999999999995</c:v>
                </c:pt>
                <c:pt idx="424">
                  <c:v>80.489999999999995</c:v>
                </c:pt>
                <c:pt idx="425">
                  <c:v>80.489999999999995</c:v>
                </c:pt>
                <c:pt idx="426">
                  <c:v>80.989999999999995</c:v>
                </c:pt>
                <c:pt idx="427">
                  <c:v>80.989999999999995</c:v>
                </c:pt>
                <c:pt idx="428">
                  <c:v>83.06</c:v>
                </c:pt>
                <c:pt idx="429">
                  <c:v>83.06</c:v>
                </c:pt>
                <c:pt idx="430">
                  <c:v>83.73</c:v>
                </c:pt>
                <c:pt idx="431">
                  <c:v>83.73</c:v>
                </c:pt>
                <c:pt idx="432">
                  <c:v>82.8</c:v>
                </c:pt>
                <c:pt idx="433">
                  <c:v>82.8</c:v>
                </c:pt>
                <c:pt idx="434">
                  <c:v>81.25</c:v>
                </c:pt>
                <c:pt idx="435">
                  <c:v>81.25</c:v>
                </c:pt>
                <c:pt idx="436">
                  <c:v>83.8</c:v>
                </c:pt>
                <c:pt idx="437">
                  <c:v>83.8</c:v>
                </c:pt>
                <c:pt idx="438">
                  <c:v>83.93</c:v>
                </c:pt>
                <c:pt idx="439">
                  <c:v>83.93</c:v>
                </c:pt>
                <c:pt idx="440">
                  <c:v>83.59</c:v>
                </c:pt>
                <c:pt idx="441">
                  <c:v>83.59</c:v>
                </c:pt>
                <c:pt idx="442">
                  <c:v>83.2</c:v>
                </c:pt>
                <c:pt idx="443">
                  <c:v>83.2</c:v>
                </c:pt>
                <c:pt idx="444">
                  <c:v>82.95</c:v>
                </c:pt>
                <c:pt idx="445">
                  <c:v>82.95</c:v>
                </c:pt>
                <c:pt idx="446">
                  <c:v>81.41</c:v>
                </c:pt>
                <c:pt idx="447">
                  <c:v>81.41</c:v>
                </c:pt>
                <c:pt idx="448">
                  <c:v>80.400000000000006</c:v>
                </c:pt>
                <c:pt idx="449">
                  <c:v>80.400000000000006</c:v>
                </c:pt>
                <c:pt idx="450">
                  <c:v>80.41</c:v>
                </c:pt>
                <c:pt idx="451">
                  <c:v>80.41</c:v>
                </c:pt>
                <c:pt idx="452">
                  <c:v>80.400000000000006</c:v>
                </c:pt>
                <c:pt idx="453">
                  <c:v>80.400000000000006</c:v>
                </c:pt>
                <c:pt idx="454">
                  <c:v>80.400000000000006</c:v>
                </c:pt>
                <c:pt idx="455">
                  <c:v>80.400000000000006</c:v>
                </c:pt>
                <c:pt idx="456">
                  <c:v>78.73</c:v>
                </c:pt>
                <c:pt idx="457">
                  <c:v>78.73</c:v>
                </c:pt>
                <c:pt idx="458">
                  <c:v>76.86</c:v>
                </c:pt>
                <c:pt idx="459">
                  <c:v>76.86</c:v>
                </c:pt>
                <c:pt idx="460">
                  <c:v>79.25</c:v>
                </c:pt>
                <c:pt idx="461">
                  <c:v>79.25</c:v>
                </c:pt>
                <c:pt idx="462">
                  <c:v>80.040000000000006</c:v>
                </c:pt>
                <c:pt idx="463">
                  <c:v>80.040000000000006</c:v>
                </c:pt>
                <c:pt idx="464">
                  <c:v>78.33</c:v>
                </c:pt>
                <c:pt idx="465">
                  <c:v>78.33</c:v>
                </c:pt>
                <c:pt idx="466">
                  <c:v>75.709999999999994</c:v>
                </c:pt>
                <c:pt idx="467">
                  <c:v>75.709999999999994</c:v>
                </c:pt>
                <c:pt idx="468">
                  <c:v>72.97</c:v>
                </c:pt>
                <c:pt idx="469">
                  <c:v>72.97</c:v>
                </c:pt>
                <c:pt idx="470">
                  <c:v>71.23</c:v>
                </c:pt>
                <c:pt idx="471">
                  <c:v>71.23</c:v>
                </c:pt>
                <c:pt idx="472">
                  <c:v>68.69</c:v>
                </c:pt>
                <c:pt idx="473">
                  <c:v>68.69</c:v>
                </c:pt>
                <c:pt idx="474">
                  <c:v>68.03</c:v>
                </c:pt>
                <c:pt idx="475">
                  <c:v>68.03</c:v>
                </c:pt>
                <c:pt idx="476">
                  <c:v>69.48</c:v>
                </c:pt>
                <c:pt idx="477">
                  <c:v>69.48</c:v>
                </c:pt>
                <c:pt idx="478">
                  <c:v>68.010000000000005</c:v>
                </c:pt>
                <c:pt idx="479">
                  <c:v>68.010000000000005</c:v>
                </c:pt>
                <c:pt idx="480">
                  <c:v>67.36</c:v>
                </c:pt>
                <c:pt idx="481">
                  <c:v>67.36</c:v>
                </c:pt>
                <c:pt idx="482">
                  <c:v>68</c:v>
                </c:pt>
                <c:pt idx="483">
                  <c:v>68</c:v>
                </c:pt>
                <c:pt idx="484">
                  <c:v>66.56</c:v>
                </c:pt>
                <c:pt idx="485">
                  <c:v>66.56</c:v>
                </c:pt>
                <c:pt idx="486">
                  <c:v>67.430000000000007</c:v>
                </c:pt>
                <c:pt idx="487">
                  <c:v>67.430000000000007</c:v>
                </c:pt>
                <c:pt idx="488">
                  <c:v>68</c:v>
                </c:pt>
                <c:pt idx="489">
                  <c:v>68</c:v>
                </c:pt>
                <c:pt idx="490">
                  <c:v>67.989999999999995</c:v>
                </c:pt>
                <c:pt idx="491">
                  <c:v>67.989999999999995</c:v>
                </c:pt>
                <c:pt idx="492">
                  <c:v>66.12</c:v>
                </c:pt>
                <c:pt idx="493">
                  <c:v>66.12</c:v>
                </c:pt>
                <c:pt idx="494">
                  <c:v>65.11</c:v>
                </c:pt>
                <c:pt idx="495">
                  <c:v>65.11</c:v>
                </c:pt>
                <c:pt idx="496">
                  <c:v>65.209999999999994</c:v>
                </c:pt>
                <c:pt idx="497">
                  <c:v>65.209999999999994</c:v>
                </c:pt>
                <c:pt idx="498">
                  <c:v>64.78</c:v>
                </c:pt>
                <c:pt idx="499">
                  <c:v>64.78</c:v>
                </c:pt>
                <c:pt idx="500">
                  <c:v>64.09</c:v>
                </c:pt>
                <c:pt idx="501">
                  <c:v>64.09</c:v>
                </c:pt>
                <c:pt idx="502">
                  <c:v>63.77</c:v>
                </c:pt>
                <c:pt idx="503">
                  <c:v>63.77</c:v>
                </c:pt>
                <c:pt idx="504">
                  <c:v>65.040000000000006</c:v>
                </c:pt>
                <c:pt idx="505">
                  <c:v>65.040000000000006</c:v>
                </c:pt>
                <c:pt idx="506">
                  <c:v>66.239999999999995</c:v>
                </c:pt>
                <c:pt idx="507">
                  <c:v>66.239999999999995</c:v>
                </c:pt>
                <c:pt idx="508">
                  <c:v>65.56</c:v>
                </c:pt>
                <c:pt idx="509">
                  <c:v>65.56</c:v>
                </c:pt>
                <c:pt idx="510">
                  <c:v>65.66</c:v>
                </c:pt>
                <c:pt idx="511">
                  <c:v>65.66</c:v>
                </c:pt>
                <c:pt idx="512">
                  <c:v>65.37</c:v>
                </c:pt>
                <c:pt idx="513">
                  <c:v>65.37</c:v>
                </c:pt>
                <c:pt idx="514">
                  <c:v>65.17</c:v>
                </c:pt>
                <c:pt idx="515">
                  <c:v>65.17</c:v>
                </c:pt>
                <c:pt idx="516">
                  <c:v>64.900000000000006</c:v>
                </c:pt>
                <c:pt idx="517">
                  <c:v>64.900000000000006</c:v>
                </c:pt>
                <c:pt idx="518">
                  <c:v>63.46</c:v>
                </c:pt>
                <c:pt idx="519">
                  <c:v>63.46</c:v>
                </c:pt>
                <c:pt idx="520">
                  <c:v>62.37</c:v>
                </c:pt>
                <c:pt idx="521">
                  <c:v>62.37</c:v>
                </c:pt>
                <c:pt idx="522">
                  <c:v>60.16</c:v>
                </c:pt>
                <c:pt idx="523">
                  <c:v>60.16</c:v>
                </c:pt>
                <c:pt idx="524">
                  <c:v>58.45</c:v>
                </c:pt>
                <c:pt idx="525">
                  <c:v>58.45</c:v>
                </c:pt>
                <c:pt idx="526">
                  <c:v>57.82</c:v>
                </c:pt>
                <c:pt idx="527">
                  <c:v>57.82</c:v>
                </c:pt>
                <c:pt idx="528">
                  <c:v>57.19</c:v>
                </c:pt>
                <c:pt idx="529">
                  <c:v>57.19</c:v>
                </c:pt>
                <c:pt idx="530">
                  <c:v>58.42</c:v>
                </c:pt>
                <c:pt idx="531">
                  <c:v>58.42</c:v>
                </c:pt>
                <c:pt idx="532">
                  <c:v>58.97</c:v>
                </c:pt>
                <c:pt idx="533">
                  <c:v>58.97</c:v>
                </c:pt>
                <c:pt idx="534">
                  <c:v>58.97</c:v>
                </c:pt>
                <c:pt idx="535">
                  <c:v>58.97</c:v>
                </c:pt>
                <c:pt idx="536">
                  <c:v>58.97</c:v>
                </c:pt>
                <c:pt idx="537">
                  <c:v>58.97</c:v>
                </c:pt>
                <c:pt idx="538">
                  <c:v>58.97</c:v>
                </c:pt>
                <c:pt idx="539">
                  <c:v>58.97</c:v>
                </c:pt>
                <c:pt idx="540">
                  <c:v>58.48</c:v>
                </c:pt>
                <c:pt idx="541">
                  <c:v>58.48</c:v>
                </c:pt>
                <c:pt idx="542">
                  <c:v>58.35</c:v>
                </c:pt>
                <c:pt idx="543">
                  <c:v>58.35</c:v>
                </c:pt>
                <c:pt idx="544">
                  <c:v>58.68</c:v>
                </c:pt>
                <c:pt idx="545">
                  <c:v>58.68</c:v>
                </c:pt>
                <c:pt idx="546">
                  <c:v>58.56</c:v>
                </c:pt>
                <c:pt idx="547">
                  <c:v>58.56</c:v>
                </c:pt>
                <c:pt idx="548">
                  <c:v>57.74</c:v>
                </c:pt>
                <c:pt idx="549">
                  <c:v>57.74</c:v>
                </c:pt>
                <c:pt idx="550">
                  <c:v>57.24</c:v>
                </c:pt>
                <c:pt idx="551">
                  <c:v>57.24</c:v>
                </c:pt>
                <c:pt idx="552">
                  <c:v>58.53</c:v>
                </c:pt>
                <c:pt idx="553">
                  <c:v>58.53</c:v>
                </c:pt>
                <c:pt idx="554">
                  <c:v>61.62</c:v>
                </c:pt>
                <c:pt idx="555">
                  <c:v>61.62</c:v>
                </c:pt>
                <c:pt idx="556">
                  <c:v>61.34</c:v>
                </c:pt>
                <c:pt idx="557">
                  <c:v>61.34</c:v>
                </c:pt>
                <c:pt idx="558">
                  <c:v>61.25</c:v>
                </c:pt>
                <c:pt idx="559">
                  <c:v>61.25</c:v>
                </c:pt>
                <c:pt idx="560">
                  <c:v>64.05</c:v>
                </c:pt>
                <c:pt idx="561">
                  <c:v>64.05</c:v>
                </c:pt>
                <c:pt idx="562">
                  <c:v>65.16</c:v>
                </c:pt>
                <c:pt idx="563">
                  <c:v>65.16</c:v>
                </c:pt>
                <c:pt idx="564">
                  <c:v>63.52</c:v>
                </c:pt>
                <c:pt idx="565">
                  <c:v>63.52</c:v>
                </c:pt>
                <c:pt idx="566">
                  <c:v>62.44</c:v>
                </c:pt>
                <c:pt idx="567">
                  <c:v>62.44</c:v>
                </c:pt>
                <c:pt idx="568">
                  <c:v>62.13</c:v>
                </c:pt>
                <c:pt idx="569">
                  <c:v>62.13</c:v>
                </c:pt>
                <c:pt idx="570">
                  <c:v>60.3</c:v>
                </c:pt>
                <c:pt idx="571">
                  <c:v>60.3</c:v>
                </c:pt>
                <c:pt idx="572">
                  <c:v>59.93</c:v>
                </c:pt>
                <c:pt idx="573">
                  <c:v>59.93</c:v>
                </c:pt>
                <c:pt idx="574">
                  <c:v>61.48</c:v>
                </c:pt>
                <c:pt idx="575">
                  <c:v>61.48</c:v>
                </c:pt>
                <c:pt idx="576">
                  <c:v>61.17</c:v>
                </c:pt>
                <c:pt idx="577">
                  <c:v>61.17</c:v>
                </c:pt>
                <c:pt idx="578">
                  <c:v>59.9</c:v>
                </c:pt>
                <c:pt idx="579">
                  <c:v>59.9</c:v>
                </c:pt>
                <c:pt idx="580">
                  <c:v>60.28</c:v>
                </c:pt>
                <c:pt idx="581">
                  <c:v>60.28</c:v>
                </c:pt>
                <c:pt idx="582">
                  <c:v>63.35</c:v>
                </c:pt>
                <c:pt idx="583">
                  <c:v>63.35</c:v>
                </c:pt>
                <c:pt idx="584">
                  <c:v>63.74</c:v>
                </c:pt>
                <c:pt idx="585">
                  <c:v>63.74</c:v>
                </c:pt>
                <c:pt idx="586">
                  <c:v>63.39</c:v>
                </c:pt>
                <c:pt idx="587">
                  <c:v>63.39</c:v>
                </c:pt>
                <c:pt idx="588">
                  <c:v>63.11</c:v>
                </c:pt>
                <c:pt idx="589">
                  <c:v>63.11</c:v>
                </c:pt>
                <c:pt idx="590">
                  <c:v>63.12</c:v>
                </c:pt>
                <c:pt idx="591">
                  <c:v>63.12</c:v>
                </c:pt>
                <c:pt idx="592">
                  <c:v>61.68</c:v>
                </c:pt>
                <c:pt idx="593">
                  <c:v>61.68</c:v>
                </c:pt>
                <c:pt idx="594">
                  <c:v>59.83</c:v>
                </c:pt>
                <c:pt idx="595">
                  <c:v>59.83</c:v>
                </c:pt>
                <c:pt idx="596">
                  <c:v>60.66</c:v>
                </c:pt>
                <c:pt idx="597">
                  <c:v>60.66</c:v>
                </c:pt>
                <c:pt idx="598">
                  <c:v>60.94</c:v>
                </c:pt>
                <c:pt idx="599">
                  <c:v>60.94</c:v>
                </c:pt>
                <c:pt idx="600">
                  <c:v>59.85</c:v>
                </c:pt>
                <c:pt idx="601">
                  <c:v>59.85</c:v>
                </c:pt>
                <c:pt idx="602">
                  <c:v>58.69</c:v>
                </c:pt>
                <c:pt idx="603">
                  <c:v>58.69</c:v>
                </c:pt>
                <c:pt idx="604">
                  <c:v>58.03</c:v>
                </c:pt>
                <c:pt idx="605">
                  <c:v>58.03</c:v>
                </c:pt>
                <c:pt idx="606">
                  <c:v>57.66</c:v>
                </c:pt>
                <c:pt idx="607">
                  <c:v>57.66</c:v>
                </c:pt>
                <c:pt idx="608">
                  <c:v>57.11</c:v>
                </c:pt>
                <c:pt idx="609">
                  <c:v>57.11</c:v>
                </c:pt>
                <c:pt idx="610">
                  <c:v>56.62</c:v>
                </c:pt>
                <c:pt idx="611">
                  <c:v>56.62</c:v>
                </c:pt>
                <c:pt idx="612">
                  <c:v>56.46</c:v>
                </c:pt>
                <c:pt idx="613">
                  <c:v>56.46</c:v>
                </c:pt>
                <c:pt idx="614">
                  <c:v>55.69</c:v>
                </c:pt>
                <c:pt idx="615">
                  <c:v>55.69</c:v>
                </c:pt>
                <c:pt idx="616">
                  <c:v>54.66</c:v>
                </c:pt>
                <c:pt idx="617">
                  <c:v>54.66</c:v>
                </c:pt>
                <c:pt idx="618">
                  <c:v>55.15</c:v>
                </c:pt>
                <c:pt idx="619">
                  <c:v>55.15</c:v>
                </c:pt>
                <c:pt idx="620">
                  <c:v>54.64</c:v>
                </c:pt>
                <c:pt idx="621">
                  <c:v>54.64</c:v>
                </c:pt>
                <c:pt idx="622">
                  <c:v>53.73</c:v>
                </c:pt>
                <c:pt idx="623">
                  <c:v>53.73</c:v>
                </c:pt>
                <c:pt idx="624">
                  <c:v>54</c:v>
                </c:pt>
                <c:pt idx="625">
                  <c:v>54</c:v>
                </c:pt>
                <c:pt idx="626">
                  <c:v>54</c:v>
                </c:pt>
                <c:pt idx="627">
                  <c:v>54</c:v>
                </c:pt>
                <c:pt idx="628">
                  <c:v>54</c:v>
                </c:pt>
                <c:pt idx="629">
                  <c:v>54</c:v>
                </c:pt>
                <c:pt idx="630">
                  <c:v>53.89</c:v>
                </c:pt>
                <c:pt idx="631">
                  <c:v>53.89</c:v>
                </c:pt>
                <c:pt idx="632">
                  <c:v>53.72</c:v>
                </c:pt>
                <c:pt idx="633">
                  <c:v>53.72</c:v>
                </c:pt>
                <c:pt idx="634">
                  <c:v>52.95</c:v>
                </c:pt>
                <c:pt idx="635">
                  <c:v>52.95</c:v>
                </c:pt>
                <c:pt idx="636">
                  <c:v>52.92</c:v>
                </c:pt>
                <c:pt idx="637">
                  <c:v>52.92</c:v>
                </c:pt>
                <c:pt idx="638">
                  <c:v>53.17</c:v>
                </c:pt>
                <c:pt idx="639">
                  <c:v>53.17</c:v>
                </c:pt>
                <c:pt idx="640">
                  <c:v>52.97</c:v>
                </c:pt>
                <c:pt idx="641">
                  <c:v>52.97</c:v>
                </c:pt>
                <c:pt idx="642">
                  <c:v>52.61</c:v>
                </c:pt>
                <c:pt idx="643">
                  <c:v>52.61</c:v>
                </c:pt>
                <c:pt idx="644">
                  <c:v>52.72</c:v>
                </c:pt>
                <c:pt idx="645">
                  <c:v>52.72</c:v>
                </c:pt>
                <c:pt idx="646">
                  <c:v>52.64</c:v>
                </c:pt>
                <c:pt idx="647">
                  <c:v>52.64</c:v>
                </c:pt>
                <c:pt idx="648">
                  <c:v>52.37</c:v>
                </c:pt>
                <c:pt idx="649">
                  <c:v>52.37</c:v>
                </c:pt>
                <c:pt idx="650">
                  <c:v>52.5</c:v>
                </c:pt>
                <c:pt idx="651">
                  <c:v>52.5</c:v>
                </c:pt>
                <c:pt idx="652">
                  <c:v>52.2</c:v>
                </c:pt>
                <c:pt idx="653">
                  <c:v>52.2</c:v>
                </c:pt>
                <c:pt idx="654">
                  <c:v>52.49</c:v>
                </c:pt>
                <c:pt idx="655">
                  <c:v>52.49</c:v>
                </c:pt>
                <c:pt idx="656">
                  <c:v>53.14</c:v>
                </c:pt>
                <c:pt idx="657">
                  <c:v>53.14</c:v>
                </c:pt>
                <c:pt idx="658">
                  <c:v>53.18</c:v>
                </c:pt>
                <c:pt idx="659">
                  <c:v>53.18</c:v>
                </c:pt>
                <c:pt idx="660">
                  <c:v>52.74</c:v>
                </c:pt>
                <c:pt idx="661">
                  <c:v>52.74</c:v>
                </c:pt>
                <c:pt idx="662">
                  <c:v>52.51</c:v>
                </c:pt>
                <c:pt idx="663">
                  <c:v>52.51</c:v>
                </c:pt>
                <c:pt idx="664">
                  <c:v>52.49</c:v>
                </c:pt>
                <c:pt idx="665">
                  <c:v>52.49</c:v>
                </c:pt>
                <c:pt idx="666">
                  <c:v>52.38</c:v>
                </c:pt>
                <c:pt idx="667">
                  <c:v>52.38</c:v>
                </c:pt>
                <c:pt idx="668">
                  <c:v>52.02</c:v>
                </c:pt>
                <c:pt idx="669">
                  <c:v>52.02</c:v>
                </c:pt>
                <c:pt idx="670">
                  <c:v>52.37</c:v>
                </c:pt>
                <c:pt idx="671">
                  <c:v>52.37</c:v>
                </c:pt>
                <c:pt idx="672">
                  <c:v>51.91</c:v>
                </c:pt>
                <c:pt idx="673">
                  <c:v>51.91</c:v>
                </c:pt>
                <c:pt idx="674">
                  <c:v>52.49</c:v>
                </c:pt>
                <c:pt idx="675">
                  <c:v>52.49</c:v>
                </c:pt>
                <c:pt idx="676">
                  <c:v>53.53</c:v>
                </c:pt>
                <c:pt idx="677">
                  <c:v>53.53</c:v>
                </c:pt>
                <c:pt idx="678">
                  <c:v>53.11</c:v>
                </c:pt>
                <c:pt idx="679">
                  <c:v>53.11</c:v>
                </c:pt>
                <c:pt idx="680">
                  <c:v>52.75</c:v>
                </c:pt>
                <c:pt idx="681">
                  <c:v>52.75</c:v>
                </c:pt>
                <c:pt idx="682">
                  <c:v>52.68</c:v>
                </c:pt>
                <c:pt idx="683">
                  <c:v>52.68</c:v>
                </c:pt>
                <c:pt idx="684">
                  <c:v>52.85</c:v>
                </c:pt>
                <c:pt idx="685">
                  <c:v>52.85</c:v>
                </c:pt>
                <c:pt idx="686">
                  <c:v>52.78</c:v>
                </c:pt>
                <c:pt idx="687">
                  <c:v>52.78</c:v>
                </c:pt>
                <c:pt idx="688">
                  <c:v>53.13</c:v>
                </c:pt>
                <c:pt idx="689">
                  <c:v>53.13</c:v>
                </c:pt>
                <c:pt idx="690">
                  <c:v>54.34</c:v>
                </c:pt>
                <c:pt idx="691">
                  <c:v>54.34</c:v>
                </c:pt>
                <c:pt idx="692">
                  <c:v>53.96</c:v>
                </c:pt>
                <c:pt idx="693">
                  <c:v>53.96</c:v>
                </c:pt>
                <c:pt idx="694">
                  <c:v>53.87</c:v>
                </c:pt>
                <c:pt idx="695">
                  <c:v>53.87</c:v>
                </c:pt>
                <c:pt idx="696">
                  <c:v>52.83</c:v>
                </c:pt>
                <c:pt idx="697">
                  <c:v>52.83</c:v>
                </c:pt>
                <c:pt idx="698">
                  <c:v>53.9</c:v>
                </c:pt>
                <c:pt idx="699">
                  <c:v>53.9</c:v>
                </c:pt>
                <c:pt idx="700">
                  <c:v>53.89</c:v>
                </c:pt>
                <c:pt idx="701">
                  <c:v>53.89</c:v>
                </c:pt>
                <c:pt idx="702">
                  <c:v>54.08</c:v>
                </c:pt>
                <c:pt idx="703">
                  <c:v>54.08</c:v>
                </c:pt>
                <c:pt idx="704">
                  <c:v>53.32</c:v>
                </c:pt>
                <c:pt idx="705">
                  <c:v>53.32</c:v>
                </c:pt>
                <c:pt idx="706">
                  <c:v>52.76</c:v>
                </c:pt>
                <c:pt idx="707">
                  <c:v>52.76</c:v>
                </c:pt>
                <c:pt idx="708">
                  <c:v>53.18</c:v>
                </c:pt>
                <c:pt idx="709">
                  <c:v>53.18</c:v>
                </c:pt>
                <c:pt idx="710">
                  <c:v>54.08</c:v>
                </c:pt>
                <c:pt idx="711">
                  <c:v>54.08</c:v>
                </c:pt>
                <c:pt idx="712">
                  <c:v>54.25</c:v>
                </c:pt>
                <c:pt idx="713">
                  <c:v>54.25</c:v>
                </c:pt>
                <c:pt idx="714">
                  <c:v>54.8</c:v>
                </c:pt>
                <c:pt idx="715">
                  <c:v>54.8</c:v>
                </c:pt>
                <c:pt idx="716">
                  <c:v>55.95</c:v>
                </c:pt>
                <c:pt idx="717">
                  <c:v>55.95</c:v>
                </c:pt>
                <c:pt idx="718">
                  <c:v>56.44</c:v>
                </c:pt>
                <c:pt idx="719">
                  <c:v>56.44</c:v>
                </c:pt>
                <c:pt idx="720">
                  <c:v>56.62</c:v>
                </c:pt>
                <c:pt idx="721">
                  <c:v>56.62</c:v>
                </c:pt>
                <c:pt idx="722">
                  <c:v>56.81</c:v>
                </c:pt>
                <c:pt idx="723">
                  <c:v>56.81</c:v>
                </c:pt>
                <c:pt idx="724">
                  <c:v>57.33</c:v>
                </c:pt>
                <c:pt idx="725">
                  <c:v>57.33</c:v>
                </c:pt>
                <c:pt idx="726">
                  <c:v>57.19</c:v>
                </c:pt>
                <c:pt idx="727">
                  <c:v>57.19</c:v>
                </c:pt>
                <c:pt idx="728">
                  <c:v>58.28</c:v>
                </c:pt>
                <c:pt idx="729">
                  <c:v>58.28</c:v>
                </c:pt>
                <c:pt idx="730">
                  <c:v>57.61</c:v>
                </c:pt>
                <c:pt idx="731">
                  <c:v>57.61</c:v>
                </c:pt>
                <c:pt idx="732">
                  <c:v>57.91</c:v>
                </c:pt>
                <c:pt idx="733">
                  <c:v>57.91</c:v>
                </c:pt>
                <c:pt idx="734">
                  <c:v>57.64</c:v>
                </c:pt>
                <c:pt idx="735">
                  <c:v>57.64</c:v>
                </c:pt>
                <c:pt idx="736">
                  <c:v>59.34</c:v>
                </c:pt>
                <c:pt idx="737">
                  <c:v>59.34</c:v>
                </c:pt>
                <c:pt idx="738">
                  <c:v>59.56</c:v>
                </c:pt>
                <c:pt idx="739">
                  <c:v>59.56</c:v>
                </c:pt>
                <c:pt idx="740">
                  <c:v>59.01</c:v>
                </c:pt>
                <c:pt idx="741">
                  <c:v>59.01</c:v>
                </c:pt>
                <c:pt idx="742">
                  <c:v>59.91</c:v>
                </c:pt>
                <c:pt idx="743">
                  <c:v>59.91</c:v>
                </c:pt>
                <c:pt idx="744">
                  <c:v>61.03</c:v>
                </c:pt>
                <c:pt idx="745">
                  <c:v>61.03</c:v>
                </c:pt>
                <c:pt idx="746">
                  <c:v>65.92</c:v>
                </c:pt>
                <c:pt idx="747">
                  <c:v>65.92</c:v>
                </c:pt>
                <c:pt idx="748">
                  <c:v>67.42</c:v>
                </c:pt>
                <c:pt idx="749">
                  <c:v>67.42</c:v>
                </c:pt>
                <c:pt idx="750">
                  <c:v>67.040000000000006</c:v>
                </c:pt>
                <c:pt idx="751">
                  <c:v>67.040000000000006</c:v>
                </c:pt>
                <c:pt idx="752">
                  <c:v>72.64</c:v>
                </c:pt>
                <c:pt idx="753">
                  <c:v>72.64</c:v>
                </c:pt>
                <c:pt idx="754">
                  <c:v>72.48</c:v>
                </c:pt>
                <c:pt idx="755">
                  <c:v>72.48</c:v>
                </c:pt>
                <c:pt idx="756">
                  <c:v>69.47</c:v>
                </c:pt>
                <c:pt idx="757">
                  <c:v>69.47</c:v>
                </c:pt>
                <c:pt idx="758">
                  <c:v>75.010000000000005</c:v>
                </c:pt>
                <c:pt idx="759">
                  <c:v>75.010000000000005</c:v>
                </c:pt>
                <c:pt idx="760">
                  <c:v>75</c:v>
                </c:pt>
                <c:pt idx="761">
                  <c:v>75</c:v>
                </c:pt>
                <c:pt idx="762">
                  <c:v>75</c:v>
                </c:pt>
                <c:pt idx="763">
                  <c:v>75</c:v>
                </c:pt>
                <c:pt idx="764">
                  <c:v>72.42</c:v>
                </c:pt>
                <c:pt idx="765">
                  <c:v>72.42</c:v>
                </c:pt>
                <c:pt idx="766">
                  <c:v>69.260000000000005</c:v>
                </c:pt>
                <c:pt idx="767">
                  <c:v>69.260000000000005</c:v>
                </c:pt>
                <c:pt idx="768">
                  <c:v>63.36</c:v>
                </c:pt>
                <c:pt idx="769">
                  <c:v>63.36</c:v>
                </c:pt>
                <c:pt idx="770">
                  <c:v>62.14</c:v>
                </c:pt>
                <c:pt idx="771">
                  <c:v>62.14</c:v>
                </c:pt>
                <c:pt idx="772">
                  <c:v>62.99</c:v>
                </c:pt>
                <c:pt idx="773">
                  <c:v>62.99</c:v>
                </c:pt>
                <c:pt idx="774">
                  <c:v>63.46</c:v>
                </c:pt>
                <c:pt idx="775">
                  <c:v>63.46</c:v>
                </c:pt>
                <c:pt idx="776">
                  <c:v>62.13</c:v>
                </c:pt>
                <c:pt idx="777">
                  <c:v>62.13</c:v>
                </c:pt>
                <c:pt idx="778">
                  <c:v>63.97</c:v>
                </c:pt>
                <c:pt idx="779">
                  <c:v>63.97</c:v>
                </c:pt>
                <c:pt idx="780">
                  <c:v>63.36</c:v>
                </c:pt>
                <c:pt idx="781">
                  <c:v>63.36</c:v>
                </c:pt>
                <c:pt idx="782">
                  <c:v>62</c:v>
                </c:pt>
                <c:pt idx="783">
                  <c:v>62</c:v>
                </c:pt>
                <c:pt idx="784">
                  <c:v>62.98</c:v>
                </c:pt>
                <c:pt idx="785">
                  <c:v>62.98</c:v>
                </c:pt>
                <c:pt idx="786">
                  <c:v>63.95</c:v>
                </c:pt>
                <c:pt idx="787">
                  <c:v>63.95</c:v>
                </c:pt>
                <c:pt idx="788">
                  <c:v>66.650000000000006</c:v>
                </c:pt>
                <c:pt idx="789">
                  <c:v>66.650000000000006</c:v>
                </c:pt>
                <c:pt idx="790">
                  <c:v>74.599999999999994</c:v>
                </c:pt>
                <c:pt idx="791">
                  <c:v>74.599999999999994</c:v>
                </c:pt>
                <c:pt idx="792">
                  <c:v>74.66</c:v>
                </c:pt>
                <c:pt idx="793">
                  <c:v>74.66</c:v>
                </c:pt>
                <c:pt idx="794">
                  <c:v>77.45</c:v>
                </c:pt>
                <c:pt idx="795">
                  <c:v>77.45</c:v>
                </c:pt>
                <c:pt idx="796">
                  <c:v>79.7</c:v>
                </c:pt>
                <c:pt idx="797">
                  <c:v>79.7</c:v>
                </c:pt>
                <c:pt idx="798">
                  <c:v>77.680000000000007</c:v>
                </c:pt>
                <c:pt idx="799">
                  <c:v>77.680000000000007</c:v>
                </c:pt>
                <c:pt idx="800">
                  <c:v>75.010000000000005</c:v>
                </c:pt>
                <c:pt idx="801">
                  <c:v>75.010000000000005</c:v>
                </c:pt>
                <c:pt idx="802">
                  <c:v>79.739999999999995</c:v>
                </c:pt>
                <c:pt idx="803">
                  <c:v>79.739999999999995</c:v>
                </c:pt>
                <c:pt idx="804">
                  <c:v>86.15</c:v>
                </c:pt>
                <c:pt idx="805">
                  <c:v>86.15</c:v>
                </c:pt>
                <c:pt idx="806">
                  <c:v>80.569999999999993</c:v>
                </c:pt>
                <c:pt idx="807">
                  <c:v>80.569999999999993</c:v>
                </c:pt>
                <c:pt idx="808">
                  <c:v>79.099999999999994</c:v>
                </c:pt>
                <c:pt idx="809">
                  <c:v>79.099999999999994</c:v>
                </c:pt>
                <c:pt idx="810">
                  <c:v>78.02</c:v>
                </c:pt>
                <c:pt idx="811">
                  <c:v>78.02</c:v>
                </c:pt>
                <c:pt idx="812">
                  <c:v>80.069999999999993</c:v>
                </c:pt>
                <c:pt idx="813">
                  <c:v>80.069999999999993</c:v>
                </c:pt>
                <c:pt idx="814">
                  <c:v>83.34</c:v>
                </c:pt>
                <c:pt idx="815">
                  <c:v>83.34</c:v>
                </c:pt>
                <c:pt idx="816">
                  <c:v>79.42</c:v>
                </c:pt>
                <c:pt idx="817">
                  <c:v>79.42</c:v>
                </c:pt>
                <c:pt idx="818">
                  <c:v>76.489999999999995</c:v>
                </c:pt>
                <c:pt idx="819">
                  <c:v>76.489999999999995</c:v>
                </c:pt>
                <c:pt idx="820">
                  <c:v>78.12</c:v>
                </c:pt>
                <c:pt idx="821">
                  <c:v>78.12</c:v>
                </c:pt>
                <c:pt idx="822">
                  <c:v>78.58</c:v>
                </c:pt>
                <c:pt idx="823">
                  <c:v>78.58</c:v>
                </c:pt>
                <c:pt idx="824">
                  <c:v>77.72</c:v>
                </c:pt>
                <c:pt idx="825">
                  <c:v>77.72</c:v>
                </c:pt>
                <c:pt idx="826">
                  <c:v>79.7</c:v>
                </c:pt>
                <c:pt idx="827">
                  <c:v>79.7</c:v>
                </c:pt>
                <c:pt idx="828">
                  <c:v>89.76</c:v>
                </c:pt>
                <c:pt idx="829">
                  <c:v>89.76</c:v>
                </c:pt>
                <c:pt idx="830">
                  <c:v>86.1</c:v>
                </c:pt>
                <c:pt idx="831">
                  <c:v>86.1</c:v>
                </c:pt>
                <c:pt idx="832">
                  <c:v>86.1</c:v>
                </c:pt>
                <c:pt idx="833">
                  <c:v>86.1</c:v>
                </c:pt>
                <c:pt idx="834">
                  <c:v>86.1</c:v>
                </c:pt>
                <c:pt idx="835">
                  <c:v>86.1</c:v>
                </c:pt>
                <c:pt idx="836">
                  <c:v>86.17</c:v>
                </c:pt>
                <c:pt idx="837">
                  <c:v>86.17</c:v>
                </c:pt>
                <c:pt idx="838">
                  <c:v>82.64</c:v>
                </c:pt>
                <c:pt idx="839">
                  <c:v>82.64</c:v>
                </c:pt>
                <c:pt idx="840">
                  <c:v>79.42</c:v>
                </c:pt>
                <c:pt idx="841">
                  <c:v>79.42</c:v>
                </c:pt>
                <c:pt idx="842">
                  <c:v>79.099999999999994</c:v>
                </c:pt>
                <c:pt idx="843">
                  <c:v>79.099999999999994</c:v>
                </c:pt>
                <c:pt idx="844">
                  <c:v>75.010000000000005</c:v>
                </c:pt>
                <c:pt idx="845">
                  <c:v>75.010000000000005</c:v>
                </c:pt>
                <c:pt idx="846">
                  <c:v>78.11</c:v>
                </c:pt>
                <c:pt idx="847">
                  <c:v>78.11</c:v>
                </c:pt>
                <c:pt idx="848">
                  <c:v>89.93</c:v>
                </c:pt>
                <c:pt idx="849">
                  <c:v>89.93</c:v>
                </c:pt>
                <c:pt idx="850">
                  <c:v>85.34</c:v>
                </c:pt>
                <c:pt idx="851">
                  <c:v>85.34</c:v>
                </c:pt>
                <c:pt idx="852">
                  <c:v>85.12</c:v>
                </c:pt>
                <c:pt idx="853">
                  <c:v>85.12</c:v>
                </c:pt>
                <c:pt idx="854">
                  <c:v>80.430000000000007</c:v>
                </c:pt>
                <c:pt idx="855">
                  <c:v>80.430000000000007</c:v>
                </c:pt>
                <c:pt idx="856">
                  <c:v>79.36</c:v>
                </c:pt>
                <c:pt idx="857">
                  <c:v>79.36</c:v>
                </c:pt>
                <c:pt idx="858">
                  <c:v>78.459999999999994</c:v>
                </c:pt>
                <c:pt idx="859">
                  <c:v>78.459999999999994</c:v>
                </c:pt>
                <c:pt idx="860">
                  <c:v>79.42</c:v>
                </c:pt>
                <c:pt idx="861">
                  <c:v>79.42</c:v>
                </c:pt>
                <c:pt idx="862">
                  <c:v>80.16</c:v>
                </c:pt>
                <c:pt idx="863">
                  <c:v>80.16</c:v>
                </c:pt>
                <c:pt idx="864">
                  <c:v>85.23</c:v>
                </c:pt>
                <c:pt idx="865">
                  <c:v>85.23</c:v>
                </c:pt>
                <c:pt idx="866">
                  <c:v>80.41</c:v>
                </c:pt>
                <c:pt idx="867">
                  <c:v>80.41</c:v>
                </c:pt>
                <c:pt idx="868">
                  <c:v>80.150000000000006</c:v>
                </c:pt>
                <c:pt idx="869">
                  <c:v>80.150000000000006</c:v>
                </c:pt>
                <c:pt idx="870">
                  <c:v>81.17</c:v>
                </c:pt>
                <c:pt idx="871">
                  <c:v>81.17</c:v>
                </c:pt>
                <c:pt idx="872">
                  <c:v>86.15</c:v>
                </c:pt>
                <c:pt idx="873">
                  <c:v>86.15</c:v>
                </c:pt>
                <c:pt idx="874">
                  <c:v>86.1</c:v>
                </c:pt>
                <c:pt idx="875">
                  <c:v>86.1</c:v>
                </c:pt>
                <c:pt idx="876">
                  <c:v>83.22</c:v>
                </c:pt>
                <c:pt idx="877">
                  <c:v>83.22</c:v>
                </c:pt>
                <c:pt idx="878">
                  <c:v>82.46</c:v>
                </c:pt>
                <c:pt idx="879">
                  <c:v>82.46</c:v>
                </c:pt>
                <c:pt idx="880">
                  <c:v>85.86</c:v>
                </c:pt>
                <c:pt idx="881">
                  <c:v>85.86</c:v>
                </c:pt>
                <c:pt idx="882">
                  <c:v>82.94</c:v>
                </c:pt>
                <c:pt idx="883">
                  <c:v>82.94</c:v>
                </c:pt>
                <c:pt idx="884">
                  <c:v>80.09</c:v>
                </c:pt>
                <c:pt idx="885">
                  <c:v>80.09</c:v>
                </c:pt>
                <c:pt idx="886">
                  <c:v>78.92</c:v>
                </c:pt>
                <c:pt idx="887">
                  <c:v>78.92</c:v>
                </c:pt>
                <c:pt idx="888">
                  <c:v>79.42</c:v>
                </c:pt>
                <c:pt idx="889">
                  <c:v>79.42</c:v>
                </c:pt>
                <c:pt idx="890">
                  <c:v>79.67</c:v>
                </c:pt>
                <c:pt idx="891">
                  <c:v>79.67</c:v>
                </c:pt>
                <c:pt idx="892">
                  <c:v>79.239999999999995</c:v>
                </c:pt>
                <c:pt idx="893">
                  <c:v>79.239999999999995</c:v>
                </c:pt>
                <c:pt idx="894">
                  <c:v>78.849999999999994</c:v>
                </c:pt>
                <c:pt idx="895">
                  <c:v>78.849999999999994</c:v>
                </c:pt>
                <c:pt idx="896">
                  <c:v>78.459999999999994</c:v>
                </c:pt>
                <c:pt idx="897">
                  <c:v>78.459999999999994</c:v>
                </c:pt>
                <c:pt idx="898">
                  <c:v>78.45</c:v>
                </c:pt>
                <c:pt idx="899">
                  <c:v>78.45</c:v>
                </c:pt>
                <c:pt idx="900">
                  <c:v>77.03</c:v>
                </c:pt>
                <c:pt idx="901">
                  <c:v>77.03</c:v>
                </c:pt>
                <c:pt idx="902">
                  <c:v>76.45</c:v>
                </c:pt>
                <c:pt idx="903">
                  <c:v>76.45</c:v>
                </c:pt>
                <c:pt idx="904">
                  <c:v>75.16</c:v>
                </c:pt>
                <c:pt idx="905">
                  <c:v>75.16</c:v>
                </c:pt>
                <c:pt idx="906">
                  <c:v>74.53</c:v>
                </c:pt>
                <c:pt idx="907">
                  <c:v>74.53</c:v>
                </c:pt>
                <c:pt idx="908">
                  <c:v>72.92</c:v>
                </c:pt>
                <c:pt idx="909">
                  <c:v>72.92</c:v>
                </c:pt>
                <c:pt idx="910">
                  <c:v>72.099999999999994</c:v>
                </c:pt>
                <c:pt idx="911">
                  <c:v>72.099999999999994</c:v>
                </c:pt>
                <c:pt idx="912">
                  <c:v>69.900000000000006</c:v>
                </c:pt>
                <c:pt idx="913">
                  <c:v>69.900000000000006</c:v>
                </c:pt>
                <c:pt idx="914">
                  <c:v>69.599999999999994</c:v>
                </c:pt>
                <c:pt idx="915">
                  <c:v>69.599999999999994</c:v>
                </c:pt>
                <c:pt idx="916">
                  <c:v>69.02</c:v>
                </c:pt>
                <c:pt idx="917">
                  <c:v>69.02</c:v>
                </c:pt>
                <c:pt idx="918">
                  <c:v>68.7</c:v>
                </c:pt>
                <c:pt idx="919">
                  <c:v>68.7</c:v>
                </c:pt>
                <c:pt idx="920">
                  <c:v>68</c:v>
                </c:pt>
                <c:pt idx="921">
                  <c:v>68</c:v>
                </c:pt>
                <c:pt idx="922">
                  <c:v>68.16</c:v>
                </c:pt>
                <c:pt idx="923">
                  <c:v>68.16</c:v>
                </c:pt>
                <c:pt idx="924">
                  <c:v>68</c:v>
                </c:pt>
                <c:pt idx="925">
                  <c:v>68</c:v>
                </c:pt>
                <c:pt idx="926">
                  <c:v>66.33</c:v>
                </c:pt>
                <c:pt idx="927">
                  <c:v>66.33</c:v>
                </c:pt>
                <c:pt idx="928">
                  <c:v>65.790000000000006</c:v>
                </c:pt>
                <c:pt idx="929">
                  <c:v>65.790000000000006</c:v>
                </c:pt>
                <c:pt idx="930">
                  <c:v>65.52</c:v>
                </c:pt>
                <c:pt idx="931">
                  <c:v>65.52</c:v>
                </c:pt>
                <c:pt idx="932">
                  <c:v>66.44</c:v>
                </c:pt>
                <c:pt idx="933">
                  <c:v>66.44</c:v>
                </c:pt>
                <c:pt idx="934">
                  <c:v>67.989999999999995</c:v>
                </c:pt>
                <c:pt idx="935">
                  <c:v>67.989999999999995</c:v>
                </c:pt>
                <c:pt idx="936">
                  <c:v>66.040000000000006</c:v>
                </c:pt>
                <c:pt idx="937">
                  <c:v>66.040000000000006</c:v>
                </c:pt>
                <c:pt idx="938">
                  <c:v>67.930000000000007</c:v>
                </c:pt>
                <c:pt idx="939">
                  <c:v>67.930000000000007</c:v>
                </c:pt>
                <c:pt idx="940">
                  <c:v>73.61</c:v>
                </c:pt>
                <c:pt idx="941">
                  <c:v>73.61</c:v>
                </c:pt>
                <c:pt idx="942">
                  <c:v>71.94</c:v>
                </c:pt>
                <c:pt idx="943">
                  <c:v>71.94</c:v>
                </c:pt>
                <c:pt idx="944">
                  <c:v>69.599999999999994</c:v>
                </c:pt>
                <c:pt idx="945">
                  <c:v>69.599999999999994</c:v>
                </c:pt>
                <c:pt idx="946">
                  <c:v>67.92</c:v>
                </c:pt>
                <c:pt idx="947">
                  <c:v>67.92</c:v>
                </c:pt>
                <c:pt idx="948">
                  <c:v>66.97</c:v>
                </c:pt>
                <c:pt idx="949">
                  <c:v>66.97</c:v>
                </c:pt>
                <c:pt idx="950">
                  <c:v>70.66</c:v>
                </c:pt>
                <c:pt idx="951">
                  <c:v>70.66</c:v>
                </c:pt>
                <c:pt idx="952">
                  <c:v>74.06</c:v>
                </c:pt>
                <c:pt idx="953">
                  <c:v>74.06</c:v>
                </c:pt>
                <c:pt idx="954">
                  <c:v>71.73</c:v>
                </c:pt>
                <c:pt idx="955">
                  <c:v>71.73</c:v>
                </c:pt>
                <c:pt idx="956">
                  <c:v>72.61</c:v>
                </c:pt>
                <c:pt idx="957">
                  <c:v>72.61</c:v>
                </c:pt>
                <c:pt idx="958">
                  <c:v>75.569999999999993</c:v>
                </c:pt>
                <c:pt idx="959">
                  <c:v>75.569999999999993</c:v>
                </c:pt>
                <c:pt idx="960">
                  <c:v>74.91</c:v>
                </c:pt>
                <c:pt idx="961">
                  <c:v>74.91</c:v>
                </c:pt>
                <c:pt idx="962">
                  <c:v>78.41</c:v>
                </c:pt>
                <c:pt idx="963">
                  <c:v>78.41</c:v>
                </c:pt>
                <c:pt idx="964">
                  <c:v>78.42</c:v>
                </c:pt>
                <c:pt idx="965">
                  <c:v>78.42</c:v>
                </c:pt>
                <c:pt idx="966">
                  <c:v>78.400000000000006</c:v>
                </c:pt>
                <c:pt idx="967">
                  <c:v>78.400000000000006</c:v>
                </c:pt>
                <c:pt idx="968">
                  <c:v>81.23</c:v>
                </c:pt>
                <c:pt idx="969">
                  <c:v>81.23</c:v>
                </c:pt>
                <c:pt idx="970">
                  <c:v>79.92</c:v>
                </c:pt>
                <c:pt idx="971">
                  <c:v>79.92</c:v>
                </c:pt>
                <c:pt idx="972">
                  <c:v>80.069999999999993</c:v>
                </c:pt>
                <c:pt idx="973">
                  <c:v>80.069999999999993</c:v>
                </c:pt>
                <c:pt idx="974">
                  <c:v>86</c:v>
                </c:pt>
                <c:pt idx="975">
                  <c:v>86</c:v>
                </c:pt>
                <c:pt idx="976">
                  <c:v>83.5</c:v>
                </c:pt>
                <c:pt idx="977">
                  <c:v>83.5</c:v>
                </c:pt>
                <c:pt idx="978">
                  <c:v>81.599999999999994</c:v>
                </c:pt>
                <c:pt idx="979">
                  <c:v>81.599999999999994</c:v>
                </c:pt>
                <c:pt idx="980">
                  <c:v>81.349999999999994</c:v>
                </c:pt>
                <c:pt idx="981">
                  <c:v>81.349999999999994</c:v>
                </c:pt>
                <c:pt idx="982">
                  <c:v>80.44</c:v>
                </c:pt>
                <c:pt idx="983">
                  <c:v>80.44</c:v>
                </c:pt>
                <c:pt idx="984">
                  <c:v>80.180000000000007</c:v>
                </c:pt>
                <c:pt idx="985">
                  <c:v>80.180000000000007</c:v>
                </c:pt>
                <c:pt idx="986">
                  <c:v>79.64</c:v>
                </c:pt>
                <c:pt idx="987">
                  <c:v>79.64</c:v>
                </c:pt>
                <c:pt idx="988">
                  <c:v>80.38</c:v>
                </c:pt>
                <c:pt idx="989">
                  <c:v>80.38</c:v>
                </c:pt>
                <c:pt idx="990">
                  <c:v>80.36</c:v>
                </c:pt>
                <c:pt idx="991">
                  <c:v>80.36</c:v>
                </c:pt>
                <c:pt idx="992">
                  <c:v>79.959999999999994</c:v>
                </c:pt>
                <c:pt idx="993">
                  <c:v>79.959999999999994</c:v>
                </c:pt>
                <c:pt idx="994">
                  <c:v>80.599999999999994</c:v>
                </c:pt>
                <c:pt idx="995">
                  <c:v>80.599999999999994</c:v>
                </c:pt>
                <c:pt idx="996">
                  <c:v>79.8</c:v>
                </c:pt>
                <c:pt idx="997">
                  <c:v>79.8</c:v>
                </c:pt>
                <c:pt idx="998">
                  <c:v>79.53</c:v>
                </c:pt>
                <c:pt idx="999">
                  <c:v>79.53</c:v>
                </c:pt>
                <c:pt idx="1000">
                  <c:v>79.650000000000006</c:v>
                </c:pt>
                <c:pt idx="1001">
                  <c:v>79.650000000000006</c:v>
                </c:pt>
                <c:pt idx="1002">
                  <c:v>80.34</c:v>
                </c:pt>
                <c:pt idx="1003">
                  <c:v>80.34</c:v>
                </c:pt>
                <c:pt idx="1004">
                  <c:v>80.97</c:v>
                </c:pt>
                <c:pt idx="1005">
                  <c:v>80.97</c:v>
                </c:pt>
                <c:pt idx="1006">
                  <c:v>86.11</c:v>
                </c:pt>
                <c:pt idx="1007">
                  <c:v>86.11</c:v>
                </c:pt>
                <c:pt idx="1008">
                  <c:v>86.03</c:v>
                </c:pt>
                <c:pt idx="1009">
                  <c:v>86.03</c:v>
                </c:pt>
                <c:pt idx="1010">
                  <c:v>83.64</c:v>
                </c:pt>
                <c:pt idx="1011">
                  <c:v>83.64</c:v>
                </c:pt>
                <c:pt idx="1012">
                  <c:v>80.08</c:v>
                </c:pt>
                <c:pt idx="1013">
                  <c:v>80.08</c:v>
                </c:pt>
                <c:pt idx="1014">
                  <c:v>82.29</c:v>
                </c:pt>
                <c:pt idx="1015">
                  <c:v>82.29</c:v>
                </c:pt>
                <c:pt idx="1016">
                  <c:v>81.78</c:v>
                </c:pt>
                <c:pt idx="1017">
                  <c:v>81.78</c:v>
                </c:pt>
                <c:pt idx="1018">
                  <c:v>81.03</c:v>
                </c:pt>
                <c:pt idx="1019">
                  <c:v>81.03</c:v>
                </c:pt>
                <c:pt idx="1020">
                  <c:v>80.3</c:v>
                </c:pt>
                <c:pt idx="1021">
                  <c:v>80.3</c:v>
                </c:pt>
                <c:pt idx="1022">
                  <c:v>80.81</c:v>
                </c:pt>
                <c:pt idx="1023">
                  <c:v>80.81</c:v>
                </c:pt>
                <c:pt idx="1024">
                  <c:v>81.33</c:v>
                </c:pt>
                <c:pt idx="1025">
                  <c:v>81.33</c:v>
                </c:pt>
                <c:pt idx="1026">
                  <c:v>81.89</c:v>
                </c:pt>
                <c:pt idx="1027">
                  <c:v>81.89</c:v>
                </c:pt>
                <c:pt idx="1028">
                  <c:v>81.48</c:v>
                </c:pt>
                <c:pt idx="1029">
                  <c:v>81.48</c:v>
                </c:pt>
                <c:pt idx="1030">
                  <c:v>79.92</c:v>
                </c:pt>
                <c:pt idx="1031">
                  <c:v>79.92</c:v>
                </c:pt>
                <c:pt idx="1032">
                  <c:v>78.62</c:v>
                </c:pt>
                <c:pt idx="1033">
                  <c:v>78.62</c:v>
                </c:pt>
                <c:pt idx="1034">
                  <c:v>79.48</c:v>
                </c:pt>
                <c:pt idx="1035">
                  <c:v>79.48</c:v>
                </c:pt>
                <c:pt idx="1036">
                  <c:v>80.16</c:v>
                </c:pt>
                <c:pt idx="1037">
                  <c:v>80.16</c:v>
                </c:pt>
                <c:pt idx="1038">
                  <c:v>80.17</c:v>
                </c:pt>
                <c:pt idx="1039">
                  <c:v>80.17</c:v>
                </c:pt>
                <c:pt idx="1040">
                  <c:v>79.83</c:v>
                </c:pt>
                <c:pt idx="1041">
                  <c:v>79.83</c:v>
                </c:pt>
                <c:pt idx="1042">
                  <c:v>80.11</c:v>
                </c:pt>
                <c:pt idx="1043">
                  <c:v>80.11</c:v>
                </c:pt>
                <c:pt idx="1044">
                  <c:v>80.319999999999993</c:v>
                </c:pt>
                <c:pt idx="1045">
                  <c:v>80.319999999999993</c:v>
                </c:pt>
                <c:pt idx="1046">
                  <c:v>79.78</c:v>
                </c:pt>
                <c:pt idx="1047">
                  <c:v>79.78</c:v>
                </c:pt>
                <c:pt idx="1048">
                  <c:v>79.52</c:v>
                </c:pt>
                <c:pt idx="1049">
                  <c:v>79.52</c:v>
                </c:pt>
                <c:pt idx="1050">
                  <c:v>80.33</c:v>
                </c:pt>
                <c:pt idx="1051">
                  <c:v>80.33</c:v>
                </c:pt>
                <c:pt idx="1052">
                  <c:v>81</c:v>
                </c:pt>
                <c:pt idx="1053">
                  <c:v>81</c:v>
                </c:pt>
                <c:pt idx="1054">
                  <c:v>80.3</c:v>
                </c:pt>
                <c:pt idx="1055">
                  <c:v>80.3</c:v>
                </c:pt>
                <c:pt idx="1056">
                  <c:v>79.12</c:v>
                </c:pt>
                <c:pt idx="1057">
                  <c:v>79.12</c:v>
                </c:pt>
                <c:pt idx="1058">
                  <c:v>78.45</c:v>
                </c:pt>
                <c:pt idx="1059">
                  <c:v>78.45</c:v>
                </c:pt>
                <c:pt idx="1060">
                  <c:v>78.040000000000006</c:v>
                </c:pt>
                <c:pt idx="1061">
                  <c:v>78.040000000000006</c:v>
                </c:pt>
                <c:pt idx="1062">
                  <c:v>75.010000000000005</c:v>
                </c:pt>
                <c:pt idx="1063">
                  <c:v>75.010000000000005</c:v>
                </c:pt>
                <c:pt idx="1064">
                  <c:v>74.84</c:v>
                </c:pt>
                <c:pt idx="1065">
                  <c:v>74.84</c:v>
                </c:pt>
                <c:pt idx="1066">
                  <c:v>74.56</c:v>
                </c:pt>
                <c:pt idx="1067">
                  <c:v>74.56</c:v>
                </c:pt>
                <c:pt idx="1068">
                  <c:v>72.5</c:v>
                </c:pt>
                <c:pt idx="1069">
                  <c:v>72.5</c:v>
                </c:pt>
                <c:pt idx="1070">
                  <c:v>72.489999999999995</c:v>
                </c:pt>
                <c:pt idx="1071">
                  <c:v>72.489999999999995</c:v>
                </c:pt>
                <c:pt idx="1072">
                  <c:v>69.83</c:v>
                </c:pt>
                <c:pt idx="1073">
                  <c:v>69.83</c:v>
                </c:pt>
                <c:pt idx="1074">
                  <c:v>68.61</c:v>
                </c:pt>
                <c:pt idx="1075">
                  <c:v>68.61</c:v>
                </c:pt>
                <c:pt idx="1076">
                  <c:v>65.790000000000006</c:v>
                </c:pt>
                <c:pt idx="1077">
                  <c:v>65.790000000000006</c:v>
                </c:pt>
                <c:pt idx="1078">
                  <c:v>64.849999999999994</c:v>
                </c:pt>
                <c:pt idx="1079">
                  <c:v>64.849999999999994</c:v>
                </c:pt>
                <c:pt idx="1080">
                  <c:v>65.400000000000006</c:v>
                </c:pt>
                <c:pt idx="1081">
                  <c:v>65.400000000000006</c:v>
                </c:pt>
                <c:pt idx="1082">
                  <c:v>66.59</c:v>
                </c:pt>
                <c:pt idx="1083">
                  <c:v>66.59</c:v>
                </c:pt>
                <c:pt idx="1084">
                  <c:v>68.13</c:v>
                </c:pt>
                <c:pt idx="1085">
                  <c:v>68.13</c:v>
                </c:pt>
                <c:pt idx="1086">
                  <c:v>69.75</c:v>
                </c:pt>
                <c:pt idx="1087">
                  <c:v>69.75</c:v>
                </c:pt>
                <c:pt idx="1088">
                  <c:v>69.47</c:v>
                </c:pt>
                <c:pt idx="1089">
                  <c:v>69.47</c:v>
                </c:pt>
                <c:pt idx="1090">
                  <c:v>68.92</c:v>
                </c:pt>
                <c:pt idx="1091">
                  <c:v>68.92</c:v>
                </c:pt>
                <c:pt idx="1092">
                  <c:v>66.11</c:v>
                </c:pt>
                <c:pt idx="1093">
                  <c:v>66.11</c:v>
                </c:pt>
                <c:pt idx="1094">
                  <c:v>67.37</c:v>
                </c:pt>
                <c:pt idx="1095">
                  <c:v>67.37</c:v>
                </c:pt>
                <c:pt idx="1096">
                  <c:v>68.94</c:v>
                </c:pt>
                <c:pt idx="1097">
                  <c:v>68.94</c:v>
                </c:pt>
                <c:pt idx="1098">
                  <c:v>68.62</c:v>
                </c:pt>
                <c:pt idx="1099">
                  <c:v>68.62</c:v>
                </c:pt>
                <c:pt idx="1100">
                  <c:v>67.42</c:v>
                </c:pt>
                <c:pt idx="1101">
                  <c:v>67.42</c:v>
                </c:pt>
                <c:pt idx="1102">
                  <c:v>67.23</c:v>
                </c:pt>
                <c:pt idx="1103">
                  <c:v>67.23</c:v>
                </c:pt>
                <c:pt idx="1104">
                  <c:v>74.87</c:v>
                </c:pt>
                <c:pt idx="1105">
                  <c:v>74.87</c:v>
                </c:pt>
                <c:pt idx="1106">
                  <c:v>74.88</c:v>
                </c:pt>
                <c:pt idx="1107">
                  <c:v>74.88</c:v>
                </c:pt>
                <c:pt idx="1108">
                  <c:v>74.900000000000006</c:v>
                </c:pt>
                <c:pt idx="1109">
                  <c:v>74.900000000000006</c:v>
                </c:pt>
                <c:pt idx="1110">
                  <c:v>75</c:v>
                </c:pt>
                <c:pt idx="1111">
                  <c:v>75</c:v>
                </c:pt>
                <c:pt idx="1112">
                  <c:v>75.010000000000005</c:v>
                </c:pt>
                <c:pt idx="1113">
                  <c:v>75.010000000000005</c:v>
                </c:pt>
                <c:pt idx="1114">
                  <c:v>78.41</c:v>
                </c:pt>
                <c:pt idx="1115">
                  <c:v>78.41</c:v>
                </c:pt>
                <c:pt idx="1116">
                  <c:v>75.08</c:v>
                </c:pt>
                <c:pt idx="1117">
                  <c:v>75.08</c:v>
                </c:pt>
                <c:pt idx="1118">
                  <c:v>75.010000000000005</c:v>
                </c:pt>
                <c:pt idx="1119">
                  <c:v>75.010000000000005</c:v>
                </c:pt>
                <c:pt idx="1120">
                  <c:v>75</c:v>
                </c:pt>
                <c:pt idx="1121">
                  <c:v>75</c:v>
                </c:pt>
                <c:pt idx="1122">
                  <c:v>75</c:v>
                </c:pt>
                <c:pt idx="1123">
                  <c:v>75</c:v>
                </c:pt>
                <c:pt idx="1124">
                  <c:v>75</c:v>
                </c:pt>
                <c:pt idx="1125">
                  <c:v>75</c:v>
                </c:pt>
                <c:pt idx="1126">
                  <c:v>69.790000000000006</c:v>
                </c:pt>
                <c:pt idx="1127">
                  <c:v>69.790000000000006</c:v>
                </c:pt>
                <c:pt idx="1128">
                  <c:v>74.400000000000006</c:v>
                </c:pt>
                <c:pt idx="1129">
                  <c:v>74.400000000000006</c:v>
                </c:pt>
                <c:pt idx="1130">
                  <c:v>75</c:v>
                </c:pt>
                <c:pt idx="1131">
                  <c:v>75</c:v>
                </c:pt>
                <c:pt idx="1132">
                  <c:v>77.09</c:v>
                </c:pt>
                <c:pt idx="1133">
                  <c:v>77.09</c:v>
                </c:pt>
                <c:pt idx="1134">
                  <c:v>77.75</c:v>
                </c:pt>
                <c:pt idx="1135">
                  <c:v>77.75</c:v>
                </c:pt>
                <c:pt idx="1136">
                  <c:v>79.849999999999994</c:v>
                </c:pt>
                <c:pt idx="1137">
                  <c:v>79.849999999999994</c:v>
                </c:pt>
                <c:pt idx="1138">
                  <c:v>86.16</c:v>
                </c:pt>
                <c:pt idx="1139">
                  <c:v>86.16</c:v>
                </c:pt>
                <c:pt idx="1140">
                  <c:v>85.31</c:v>
                </c:pt>
                <c:pt idx="1141">
                  <c:v>85.31</c:v>
                </c:pt>
                <c:pt idx="1142">
                  <c:v>86.1</c:v>
                </c:pt>
                <c:pt idx="1143">
                  <c:v>86.1</c:v>
                </c:pt>
                <c:pt idx="1144">
                  <c:v>82.39</c:v>
                </c:pt>
                <c:pt idx="1145">
                  <c:v>82.39</c:v>
                </c:pt>
                <c:pt idx="1146">
                  <c:v>81.13</c:v>
                </c:pt>
                <c:pt idx="1147">
                  <c:v>81.13</c:v>
                </c:pt>
                <c:pt idx="1148">
                  <c:v>80.77</c:v>
                </c:pt>
                <c:pt idx="1149">
                  <c:v>80.77</c:v>
                </c:pt>
                <c:pt idx="1150">
                  <c:v>79.930000000000007</c:v>
                </c:pt>
                <c:pt idx="1151">
                  <c:v>79.930000000000007</c:v>
                </c:pt>
              </c:numCache>
            </c:numRef>
          </c:yVal>
          <c:smooth val="0"/>
          <c:extLst>
            <c:ext xmlns:c16="http://schemas.microsoft.com/office/drawing/2014/chart" uri="{C3380CC4-5D6E-409C-BE32-E72D297353CC}">
              <c16:uniqueId val="{00000001-C8FA-8246-B14E-B37C054DBB98}"/>
            </c:ext>
          </c:extLst>
        </c:ser>
        <c:ser>
          <c:idx val="2"/>
          <c:order val="2"/>
          <c:tx>
            <c:strRef>
              <c:f>Sheet1!$D$1</c:f>
              <c:strCache>
                <c:ptCount val="1"/>
                <c:pt idx="0">
                  <c:v>Regulation Up</c:v>
                </c:pt>
              </c:strCache>
            </c:strRef>
          </c:tx>
          <c:spPr>
            <a:ln w="19050" cap="rnd">
              <a:solidFill>
                <a:schemeClr val="accent2">
                  <a:lumMod val="50000"/>
                  <a:alpha val="75000"/>
                </a:schemeClr>
              </a:solidFill>
              <a:round/>
            </a:ln>
            <a:effectLst/>
          </c:spPr>
          <c:marker>
            <c:symbol val="none"/>
          </c:marker>
          <c:xVal>
            <c:numRef>
              <c:f>Sheet1!$A$2:$A$1153</c:f>
              <c:numCache>
                <c:formatCode>m/d/yy\ h:mm;@</c:formatCode>
                <c:ptCount val="1152"/>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pt idx="576">
                  <c:v>44793</c:v>
                </c:pt>
                <c:pt idx="577">
                  <c:v>44793.003460648149</c:v>
                </c:pt>
                <c:pt idx="578">
                  <c:v>44793.003472222219</c:v>
                </c:pt>
                <c:pt idx="579">
                  <c:v>44793.006932870368</c:v>
                </c:pt>
                <c:pt idx="580">
                  <c:v>44793.006944444445</c:v>
                </c:pt>
                <c:pt idx="581">
                  <c:v>44793.010405092595</c:v>
                </c:pt>
                <c:pt idx="582">
                  <c:v>44793.010416666664</c:v>
                </c:pt>
                <c:pt idx="583">
                  <c:v>44793.013877314814</c:v>
                </c:pt>
                <c:pt idx="584">
                  <c:v>44793.013888888891</c:v>
                </c:pt>
                <c:pt idx="585">
                  <c:v>44793.01734953704</c:v>
                </c:pt>
                <c:pt idx="586">
                  <c:v>44793.017361111109</c:v>
                </c:pt>
                <c:pt idx="587">
                  <c:v>44793.020821759259</c:v>
                </c:pt>
                <c:pt idx="588">
                  <c:v>44793.020833333336</c:v>
                </c:pt>
                <c:pt idx="589">
                  <c:v>44793.024293981478</c:v>
                </c:pt>
                <c:pt idx="590">
                  <c:v>44793.024305555555</c:v>
                </c:pt>
                <c:pt idx="591">
                  <c:v>44793.027766203704</c:v>
                </c:pt>
                <c:pt idx="592">
                  <c:v>44793.027777777781</c:v>
                </c:pt>
                <c:pt idx="593">
                  <c:v>44793.031238425923</c:v>
                </c:pt>
                <c:pt idx="594">
                  <c:v>44793.03125</c:v>
                </c:pt>
                <c:pt idx="595">
                  <c:v>44793.034710648149</c:v>
                </c:pt>
                <c:pt idx="596">
                  <c:v>44793.034722222219</c:v>
                </c:pt>
                <c:pt idx="597">
                  <c:v>44793.038182870368</c:v>
                </c:pt>
                <c:pt idx="598">
                  <c:v>44793.038194444445</c:v>
                </c:pt>
                <c:pt idx="599">
                  <c:v>44793.041655092595</c:v>
                </c:pt>
                <c:pt idx="600">
                  <c:v>44793.041666666664</c:v>
                </c:pt>
                <c:pt idx="601">
                  <c:v>44793.045127314814</c:v>
                </c:pt>
                <c:pt idx="602">
                  <c:v>44793.045138888891</c:v>
                </c:pt>
                <c:pt idx="603">
                  <c:v>44793.04859953704</c:v>
                </c:pt>
                <c:pt idx="604">
                  <c:v>44793.048611111109</c:v>
                </c:pt>
                <c:pt idx="605">
                  <c:v>44793.052071759259</c:v>
                </c:pt>
                <c:pt idx="606">
                  <c:v>44793.052083333336</c:v>
                </c:pt>
                <c:pt idx="607">
                  <c:v>44793.055543981478</c:v>
                </c:pt>
                <c:pt idx="608">
                  <c:v>44793.055555555555</c:v>
                </c:pt>
                <c:pt idx="609">
                  <c:v>44793.059016203704</c:v>
                </c:pt>
                <c:pt idx="610">
                  <c:v>44793.059027777781</c:v>
                </c:pt>
                <c:pt idx="611">
                  <c:v>44793.062488425923</c:v>
                </c:pt>
                <c:pt idx="612">
                  <c:v>44793.0625</c:v>
                </c:pt>
                <c:pt idx="613">
                  <c:v>44793.065960648149</c:v>
                </c:pt>
                <c:pt idx="614">
                  <c:v>44793.065972222219</c:v>
                </c:pt>
                <c:pt idx="615">
                  <c:v>44793.069432870368</c:v>
                </c:pt>
                <c:pt idx="616">
                  <c:v>44793.069444444445</c:v>
                </c:pt>
                <c:pt idx="617">
                  <c:v>44793.072905092595</c:v>
                </c:pt>
                <c:pt idx="618">
                  <c:v>44793.072916666664</c:v>
                </c:pt>
                <c:pt idx="619">
                  <c:v>44793.076377314814</c:v>
                </c:pt>
                <c:pt idx="620">
                  <c:v>44793.076388888891</c:v>
                </c:pt>
                <c:pt idx="621">
                  <c:v>44793.07984953704</c:v>
                </c:pt>
                <c:pt idx="622">
                  <c:v>44793.079861111109</c:v>
                </c:pt>
                <c:pt idx="623">
                  <c:v>44793.083321759259</c:v>
                </c:pt>
                <c:pt idx="624">
                  <c:v>44793.083333333336</c:v>
                </c:pt>
                <c:pt idx="625">
                  <c:v>44793.086793981478</c:v>
                </c:pt>
                <c:pt idx="626">
                  <c:v>44793.086805555555</c:v>
                </c:pt>
                <c:pt idx="627">
                  <c:v>44793.090266203704</c:v>
                </c:pt>
                <c:pt idx="628">
                  <c:v>44793.090277777781</c:v>
                </c:pt>
                <c:pt idx="629">
                  <c:v>44793.093738425923</c:v>
                </c:pt>
                <c:pt idx="630">
                  <c:v>44793.09375</c:v>
                </c:pt>
                <c:pt idx="631">
                  <c:v>44793.097210648149</c:v>
                </c:pt>
                <c:pt idx="632">
                  <c:v>44793.097222222219</c:v>
                </c:pt>
                <c:pt idx="633">
                  <c:v>44793.100682870368</c:v>
                </c:pt>
                <c:pt idx="634">
                  <c:v>44793.100694444445</c:v>
                </c:pt>
                <c:pt idx="635">
                  <c:v>44793.104155092595</c:v>
                </c:pt>
                <c:pt idx="636">
                  <c:v>44793.104166666664</c:v>
                </c:pt>
                <c:pt idx="637">
                  <c:v>44793.107627314814</c:v>
                </c:pt>
                <c:pt idx="638">
                  <c:v>44793.107638888891</c:v>
                </c:pt>
                <c:pt idx="639">
                  <c:v>44793.11109953704</c:v>
                </c:pt>
                <c:pt idx="640">
                  <c:v>44793.111111111109</c:v>
                </c:pt>
                <c:pt idx="641">
                  <c:v>44793.114571759259</c:v>
                </c:pt>
                <c:pt idx="642">
                  <c:v>44793.114583333336</c:v>
                </c:pt>
                <c:pt idx="643">
                  <c:v>44793.118043981478</c:v>
                </c:pt>
                <c:pt idx="644">
                  <c:v>44793.118055555555</c:v>
                </c:pt>
                <c:pt idx="645">
                  <c:v>44793.121516203704</c:v>
                </c:pt>
                <c:pt idx="646">
                  <c:v>44793.121527777781</c:v>
                </c:pt>
                <c:pt idx="647">
                  <c:v>44793.124988425923</c:v>
                </c:pt>
                <c:pt idx="648">
                  <c:v>44793.125</c:v>
                </c:pt>
                <c:pt idx="649">
                  <c:v>44793.128460648149</c:v>
                </c:pt>
                <c:pt idx="650">
                  <c:v>44793.128472222219</c:v>
                </c:pt>
                <c:pt idx="651">
                  <c:v>44793.131932870368</c:v>
                </c:pt>
                <c:pt idx="652">
                  <c:v>44793.131944444445</c:v>
                </c:pt>
                <c:pt idx="653">
                  <c:v>44793.135405092595</c:v>
                </c:pt>
                <c:pt idx="654">
                  <c:v>44793.135416666664</c:v>
                </c:pt>
                <c:pt idx="655">
                  <c:v>44793.138877314814</c:v>
                </c:pt>
                <c:pt idx="656">
                  <c:v>44793.138888888891</c:v>
                </c:pt>
                <c:pt idx="657">
                  <c:v>44793.14234953704</c:v>
                </c:pt>
                <c:pt idx="658">
                  <c:v>44793.142361111109</c:v>
                </c:pt>
                <c:pt idx="659">
                  <c:v>44793.145821759259</c:v>
                </c:pt>
                <c:pt idx="660">
                  <c:v>44793.145833333336</c:v>
                </c:pt>
                <c:pt idx="661">
                  <c:v>44793.149293981478</c:v>
                </c:pt>
                <c:pt idx="662">
                  <c:v>44793.149305555555</c:v>
                </c:pt>
                <c:pt idx="663">
                  <c:v>44793.152766203704</c:v>
                </c:pt>
                <c:pt idx="664">
                  <c:v>44793.152777777781</c:v>
                </c:pt>
                <c:pt idx="665">
                  <c:v>44793.156238425923</c:v>
                </c:pt>
                <c:pt idx="666">
                  <c:v>44793.15625</c:v>
                </c:pt>
                <c:pt idx="667">
                  <c:v>44793.159710648149</c:v>
                </c:pt>
                <c:pt idx="668">
                  <c:v>44793.159722222219</c:v>
                </c:pt>
                <c:pt idx="669">
                  <c:v>44793.163182870368</c:v>
                </c:pt>
                <c:pt idx="670">
                  <c:v>44793.163194444445</c:v>
                </c:pt>
                <c:pt idx="671">
                  <c:v>44793.166655092595</c:v>
                </c:pt>
                <c:pt idx="672">
                  <c:v>44793.166666666664</c:v>
                </c:pt>
                <c:pt idx="673">
                  <c:v>44793.170127314814</c:v>
                </c:pt>
                <c:pt idx="674">
                  <c:v>44793.170138888891</c:v>
                </c:pt>
                <c:pt idx="675">
                  <c:v>44793.17359953704</c:v>
                </c:pt>
                <c:pt idx="676">
                  <c:v>44793.173611111109</c:v>
                </c:pt>
                <c:pt idx="677">
                  <c:v>44793.177071759259</c:v>
                </c:pt>
                <c:pt idx="678">
                  <c:v>44793.177083333336</c:v>
                </c:pt>
                <c:pt idx="679">
                  <c:v>44793.180543981478</c:v>
                </c:pt>
                <c:pt idx="680">
                  <c:v>44793.180555555555</c:v>
                </c:pt>
                <c:pt idx="681">
                  <c:v>44793.184016203704</c:v>
                </c:pt>
                <c:pt idx="682">
                  <c:v>44793.184027777781</c:v>
                </c:pt>
                <c:pt idx="683">
                  <c:v>44793.187488425923</c:v>
                </c:pt>
                <c:pt idx="684">
                  <c:v>44793.1875</c:v>
                </c:pt>
                <c:pt idx="685">
                  <c:v>44793.190960648149</c:v>
                </c:pt>
                <c:pt idx="686">
                  <c:v>44793.190972222219</c:v>
                </c:pt>
                <c:pt idx="687">
                  <c:v>44793.194432870368</c:v>
                </c:pt>
                <c:pt idx="688">
                  <c:v>44793.194444444445</c:v>
                </c:pt>
                <c:pt idx="689">
                  <c:v>44793.197905092595</c:v>
                </c:pt>
                <c:pt idx="690">
                  <c:v>44793.197916666664</c:v>
                </c:pt>
                <c:pt idx="691">
                  <c:v>44793.201377314814</c:v>
                </c:pt>
                <c:pt idx="692">
                  <c:v>44793.201388888891</c:v>
                </c:pt>
                <c:pt idx="693">
                  <c:v>44793.20484953704</c:v>
                </c:pt>
                <c:pt idx="694">
                  <c:v>44793.204861111109</c:v>
                </c:pt>
                <c:pt idx="695">
                  <c:v>44793.208321759259</c:v>
                </c:pt>
                <c:pt idx="696">
                  <c:v>44793.208333333336</c:v>
                </c:pt>
                <c:pt idx="697">
                  <c:v>44793.211793981478</c:v>
                </c:pt>
                <c:pt idx="698">
                  <c:v>44793.211805555555</c:v>
                </c:pt>
                <c:pt idx="699">
                  <c:v>44793.215266203704</c:v>
                </c:pt>
                <c:pt idx="700">
                  <c:v>44793.215277777781</c:v>
                </c:pt>
                <c:pt idx="701">
                  <c:v>44793.218738425923</c:v>
                </c:pt>
                <c:pt idx="702">
                  <c:v>44793.21875</c:v>
                </c:pt>
                <c:pt idx="703">
                  <c:v>44793.222210648149</c:v>
                </c:pt>
                <c:pt idx="704">
                  <c:v>44793.222222222219</c:v>
                </c:pt>
                <c:pt idx="705">
                  <c:v>44793.225682870368</c:v>
                </c:pt>
                <c:pt idx="706">
                  <c:v>44793.225694444445</c:v>
                </c:pt>
                <c:pt idx="707">
                  <c:v>44793.229155092595</c:v>
                </c:pt>
                <c:pt idx="708">
                  <c:v>44793.229166666664</c:v>
                </c:pt>
                <c:pt idx="709">
                  <c:v>44793.232627314814</c:v>
                </c:pt>
                <c:pt idx="710">
                  <c:v>44793.232638888891</c:v>
                </c:pt>
                <c:pt idx="711">
                  <c:v>44793.23609953704</c:v>
                </c:pt>
                <c:pt idx="712">
                  <c:v>44793.236111111109</c:v>
                </c:pt>
                <c:pt idx="713">
                  <c:v>44793.239571759259</c:v>
                </c:pt>
                <c:pt idx="714">
                  <c:v>44793.239583333336</c:v>
                </c:pt>
                <c:pt idx="715">
                  <c:v>44793.243043981478</c:v>
                </c:pt>
                <c:pt idx="716">
                  <c:v>44793.243055555555</c:v>
                </c:pt>
                <c:pt idx="717">
                  <c:v>44793.246516203704</c:v>
                </c:pt>
                <c:pt idx="718">
                  <c:v>44793.246527777781</c:v>
                </c:pt>
                <c:pt idx="719">
                  <c:v>44793.249988425923</c:v>
                </c:pt>
                <c:pt idx="720">
                  <c:v>44793.25</c:v>
                </c:pt>
                <c:pt idx="721">
                  <c:v>44793.253460648149</c:v>
                </c:pt>
                <c:pt idx="722">
                  <c:v>44793.253472222219</c:v>
                </c:pt>
                <c:pt idx="723">
                  <c:v>44793.256932870368</c:v>
                </c:pt>
                <c:pt idx="724">
                  <c:v>44793.256944444445</c:v>
                </c:pt>
                <c:pt idx="725">
                  <c:v>44793.260405092595</c:v>
                </c:pt>
                <c:pt idx="726">
                  <c:v>44793.260416666664</c:v>
                </c:pt>
                <c:pt idx="727">
                  <c:v>44793.263877314814</c:v>
                </c:pt>
                <c:pt idx="728">
                  <c:v>44793.263888888891</c:v>
                </c:pt>
                <c:pt idx="729">
                  <c:v>44793.26734953704</c:v>
                </c:pt>
                <c:pt idx="730">
                  <c:v>44793.267361111109</c:v>
                </c:pt>
                <c:pt idx="731">
                  <c:v>44793.270821759259</c:v>
                </c:pt>
                <c:pt idx="732">
                  <c:v>44793.270833333336</c:v>
                </c:pt>
                <c:pt idx="733">
                  <c:v>44793.274293981478</c:v>
                </c:pt>
                <c:pt idx="734">
                  <c:v>44793.274305555555</c:v>
                </c:pt>
                <c:pt idx="735">
                  <c:v>44793.277766203704</c:v>
                </c:pt>
                <c:pt idx="736">
                  <c:v>44793.277777777781</c:v>
                </c:pt>
                <c:pt idx="737">
                  <c:v>44793.281238425923</c:v>
                </c:pt>
                <c:pt idx="738">
                  <c:v>44793.28125</c:v>
                </c:pt>
                <c:pt idx="739">
                  <c:v>44793.284710648149</c:v>
                </c:pt>
                <c:pt idx="740">
                  <c:v>44793.284722222219</c:v>
                </c:pt>
                <c:pt idx="741">
                  <c:v>44793.288182870368</c:v>
                </c:pt>
                <c:pt idx="742">
                  <c:v>44793.288194444445</c:v>
                </c:pt>
                <c:pt idx="743">
                  <c:v>44793.291655092595</c:v>
                </c:pt>
                <c:pt idx="744">
                  <c:v>44793.291666666664</c:v>
                </c:pt>
                <c:pt idx="745">
                  <c:v>44793.295127314814</c:v>
                </c:pt>
                <c:pt idx="746">
                  <c:v>44793.295138888891</c:v>
                </c:pt>
                <c:pt idx="747">
                  <c:v>44793.29859953704</c:v>
                </c:pt>
                <c:pt idx="748">
                  <c:v>44793.298611111109</c:v>
                </c:pt>
                <c:pt idx="749">
                  <c:v>44793.302071759259</c:v>
                </c:pt>
                <c:pt idx="750">
                  <c:v>44793.302083333336</c:v>
                </c:pt>
                <c:pt idx="751">
                  <c:v>44793.305543981478</c:v>
                </c:pt>
                <c:pt idx="752">
                  <c:v>44793.305555555555</c:v>
                </c:pt>
                <c:pt idx="753">
                  <c:v>44793.309016203704</c:v>
                </c:pt>
                <c:pt idx="754">
                  <c:v>44793.309027777781</c:v>
                </c:pt>
                <c:pt idx="755">
                  <c:v>44793.312488425923</c:v>
                </c:pt>
                <c:pt idx="756">
                  <c:v>44793.3125</c:v>
                </c:pt>
                <c:pt idx="757">
                  <c:v>44793.315960648149</c:v>
                </c:pt>
                <c:pt idx="758">
                  <c:v>44793.315972222219</c:v>
                </c:pt>
                <c:pt idx="759">
                  <c:v>44793.319432870368</c:v>
                </c:pt>
                <c:pt idx="760">
                  <c:v>44793.319444444445</c:v>
                </c:pt>
                <c:pt idx="761">
                  <c:v>44793.322905092595</c:v>
                </c:pt>
                <c:pt idx="762">
                  <c:v>44793.322916666664</c:v>
                </c:pt>
                <c:pt idx="763">
                  <c:v>44793.326377314814</c:v>
                </c:pt>
                <c:pt idx="764">
                  <c:v>44793.326388888891</c:v>
                </c:pt>
                <c:pt idx="765">
                  <c:v>44793.32984953704</c:v>
                </c:pt>
                <c:pt idx="766">
                  <c:v>44793.329861111109</c:v>
                </c:pt>
                <c:pt idx="767">
                  <c:v>44793.333321759259</c:v>
                </c:pt>
                <c:pt idx="768">
                  <c:v>44793.333333333336</c:v>
                </c:pt>
                <c:pt idx="769">
                  <c:v>44793.336793981478</c:v>
                </c:pt>
                <c:pt idx="770">
                  <c:v>44793.336805555555</c:v>
                </c:pt>
                <c:pt idx="771">
                  <c:v>44793.340266203704</c:v>
                </c:pt>
                <c:pt idx="772">
                  <c:v>44793.340277777781</c:v>
                </c:pt>
                <c:pt idx="773">
                  <c:v>44793.343738425923</c:v>
                </c:pt>
                <c:pt idx="774">
                  <c:v>44793.34375</c:v>
                </c:pt>
                <c:pt idx="775">
                  <c:v>44793.347210648149</c:v>
                </c:pt>
                <c:pt idx="776">
                  <c:v>44793.347222222219</c:v>
                </c:pt>
                <c:pt idx="777">
                  <c:v>44793.350682870368</c:v>
                </c:pt>
                <c:pt idx="778">
                  <c:v>44793.350694444445</c:v>
                </c:pt>
                <c:pt idx="779">
                  <c:v>44793.354155092595</c:v>
                </c:pt>
                <c:pt idx="780">
                  <c:v>44793.354166666664</c:v>
                </c:pt>
                <c:pt idx="781">
                  <c:v>44793.357627314814</c:v>
                </c:pt>
                <c:pt idx="782">
                  <c:v>44793.357638888891</c:v>
                </c:pt>
                <c:pt idx="783">
                  <c:v>44793.36109953704</c:v>
                </c:pt>
                <c:pt idx="784">
                  <c:v>44793.361111111109</c:v>
                </c:pt>
                <c:pt idx="785">
                  <c:v>44793.364571759259</c:v>
                </c:pt>
                <c:pt idx="786">
                  <c:v>44793.364583333336</c:v>
                </c:pt>
                <c:pt idx="787">
                  <c:v>44793.368043981478</c:v>
                </c:pt>
                <c:pt idx="788">
                  <c:v>44793.368055555555</c:v>
                </c:pt>
                <c:pt idx="789">
                  <c:v>44793.371516203704</c:v>
                </c:pt>
                <c:pt idx="790">
                  <c:v>44793.371527777781</c:v>
                </c:pt>
                <c:pt idx="791">
                  <c:v>44793.374988425923</c:v>
                </c:pt>
                <c:pt idx="792">
                  <c:v>44793.375</c:v>
                </c:pt>
                <c:pt idx="793">
                  <c:v>44793.378460648149</c:v>
                </c:pt>
                <c:pt idx="794">
                  <c:v>44793.378472222219</c:v>
                </c:pt>
                <c:pt idx="795">
                  <c:v>44793.381932870368</c:v>
                </c:pt>
                <c:pt idx="796">
                  <c:v>44793.381944444445</c:v>
                </c:pt>
                <c:pt idx="797">
                  <c:v>44793.385405092595</c:v>
                </c:pt>
                <c:pt idx="798">
                  <c:v>44793.385416666664</c:v>
                </c:pt>
                <c:pt idx="799">
                  <c:v>44793.388877314814</c:v>
                </c:pt>
                <c:pt idx="800">
                  <c:v>44793.388888888891</c:v>
                </c:pt>
                <c:pt idx="801">
                  <c:v>44793.39234953704</c:v>
                </c:pt>
                <c:pt idx="802">
                  <c:v>44793.392361111109</c:v>
                </c:pt>
                <c:pt idx="803">
                  <c:v>44793.395821759259</c:v>
                </c:pt>
                <c:pt idx="804">
                  <c:v>44793.395833333336</c:v>
                </c:pt>
                <c:pt idx="805">
                  <c:v>44793.399293981478</c:v>
                </c:pt>
                <c:pt idx="806">
                  <c:v>44793.399305555555</c:v>
                </c:pt>
                <c:pt idx="807">
                  <c:v>44793.402766203704</c:v>
                </c:pt>
                <c:pt idx="808">
                  <c:v>44793.402777777781</c:v>
                </c:pt>
                <c:pt idx="809">
                  <c:v>44793.406238425923</c:v>
                </c:pt>
                <c:pt idx="810">
                  <c:v>44793.40625</c:v>
                </c:pt>
                <c:pt idx="811">
                  <c:v>44793.409710648149</c:v>
                </c:pt>
                <c:pt idx="812">
                  <c:v>44793.409722222219</c:v>
                </c:pt>
                <c:pt idx="813">
                  <c:v>44793.413182870368</c:v>
                </c:pt>
                <c:pt idx="814">
                  <c:v>44793.413194444445</c:v>
                </c:pt>
                <c:pt idx="815">
                  <c:v>44793.416655092595</c:v>
                </c:pt>
                <c:pt idx="816">
                  <c:v>44793.416666666664</c:v>
                </c:pt>
                <c:pt idx="817">
                  <c:v>44793.420127314814</c:v>
                </c:pt>
                <c:pt idx="818">
                  <c:v>44793.420138888891</c:v>
                </c:pt>
                <c:pt idx="819">
                  <c:v>44793.42359953704</c:v>
                </c:pt>
                <c:pt idx="820">
                  <c:v>44793.423611111109</c:v>
                </c:pt>
                <c:pt idx="821">
                  <c:v>44793.427071759259</c:v>
                </c:pt>
                <c:pt idx="822">
                  <c:v>44793.427083333336</c:v>
                </c:pt>
                <c:pt idx="823">
                  <c:v>44793.430543981478</c:v>
                </c:pt>
                <c:pt idx="824">
                  <c:v>44793.430555555555</c:v>
                </c:pt>
                <c:pt idx="825">
                  <c:v>44793.434016203704</c:v>
                </c:pt>
                <c:pt idx="826">
                  <c:v>44793.434027777781</c:v>
                </c:pt>
                <c:pt idx="827">
                  <c:v>44793.437488425923</c:v>
                </c:pt>
                <c:pt idx="828">
                  <c:v>44793.4375</c:v>
                </c:pt>
                <c:pt idx="829">
                  <c:v>44793.440960648149</c:v>
                </c:pt>
                <c:pt idx="830">
                  <c:v>44793.440972222219</c:v>
                </c:pt>
                <c:pt idx="831">
                  <c:v>44793.444432870368</c:v>
                </c:pt>
                <c:pt idx="832">
                  <c:v>44793.444444444445</c:v>
                </c:pt>
                <c:pt idx="833">
                  <c:v>44793.447905092595</c:v>
                </c:pt>
                <c:pt idx="834">
                  <c:v>44793.447916666664</c:v>
                </c:pt>
                <c:pt idx="835">
                  <c:v>44793.451377314814</c:v>
                </c:pt>
                <c:pt idx="836">
                  <c:v>44793.451388888891</c:v>
                </c:pt>
                <c:pt idx="837">
                  <c:v>44793.45484953704</c:v>
                </c:pt>
                <c:pt idx="838">
                  <c:v>44793.454861111109</c:v>
                </c:pt>
                <c:pt idx="839">
                  <c:v>44793.458321759259</c:v>
                </c:pt>
                <c:pt idx="840">
                  <c:v>44793.458333333336</c:v>
                </c:pt>
                <c:pt idx="841">
                  <c:v>44793.461793981478</c:v>
                </c:pt>
                <c:pt idx="842">
                  <c:v>44793.461805555555</c:v>
                </c:pt>
                <c:pt idx="843">
                  <c:v>44793.465266203704</c:v>
                </c:pt>
                <c:pt idx="844">
                  <c:v>44793.465277777781</c:v>
                </c:pt>
                <c:pt idx="845">
                  <c:v>44793.468738425923</c:v>
                </c:pt>
                <c:pt idx="846">
                  <c:v>44793.46875</c:v>
                </c:pt>
                <c:pt idx="847">
                  <c:v>44793.472210648149</c:v>
                </c:pt>
                <c:pt idx="848">
                  <c:v>44793.472222222219</c:v>
                </c:pt>
                <c:pt idx="849">
                  <c:v>44793.475682870368</c:v>
                </c:pt>
                <c:pt idx="850">
                  <c:v>44793.475694444445</c:v>
                </c:pt>
                <c:pt idx="851">
                  <c:v>44793.479155092595</c:v>
                </c:pt>
                <c:pt idx="852">
                  <c:v>44793.479166666664</c:v>
                </c:pt>
                <c:pt idx="853">
                  <c:v>44793.482627314814</c:v>
                </c:pt>
                <c:pt idx="854">
                  <c:v>44793.482638888891</c:v>
                </c:pt>
                <c:pt idx="855">
                  <c:v>44793.48609953704</c:v>
                </c:pt>
                <c:pt idx="856">
                  <c:v>44793.486111111109</c:v>
                </c:pt>
                <c:pt idx="857">
                  <c:v>44793.489571759259</c:v>
                </c:pt>
                <c:pt idx="858">
                  <c:v>44793.489583333336</c:v>
                </c:pt>
                <c:pt idx="859">
                  <c:v>44793.493043981478</c:v>
                </c:pt>
                <c:pt idx="860">
                  <c:v>44793.493055555555</c:v>
                </c:pt>
                <c:pt idx="861">
                  <c:v>44793.496516203704</c:v>
                </c:pt>
                <c:pt idx="862">
                  <c:v>44793.496527777781</c:v>
                </c:pt>
                <c:pt idx="863">
                  <c:v>44793.499988425923</c:v>
                </c:pt>
                <c:pt idx="864">
                  <c:v>44793.5</c:v>
                </c:pt>
                <c:pt idx="865">
                  <c:v>44793.503460648149</c:v>
                </c:pt>
                <c:pt idx="866">
                  <c:v>44793.503472222219</c:v>
                </c:pt>
                <c:pt idx="867">
                  <c:v>44793.506932870368</c:v>
                </c:pt>
                <c:pt idx="868">
                  <c:v>44793.506944444445</c:v>
                </c:pt>
                <c:pt idx="869">
                  <c:v>44793.510405092595</c:v>
                </c:pt>
                <c:pt idx="870">
                  <c:v>44793.510416666664</c:v>
                </c:pt>
                <c:pt idx="871">
                  <c:v>44793.513877314814</c:v>
                </c:pt>
                <c:pt idx="872">
                  <c:v>44793.513888888891</c:v>
                </c:pt>
                <c:pt idx="873">
                  <c:v>44793.51734953704</c:v>
                </c:pt>
                <c:pt idx="874">
                  <c:v>44793.517361111109</c:v>
                </c:pt>
                <c:pt idx="875">
                  <c:v>44793.520821759259</c:v>
                </c:pt>
                <c:pt idx="876">
                  <c:v>44793.520833333336</c:v>
                </c:pt>
                <c:pt idx="877">
                  <c:v>44793.524293981478</c:v>
                </c:pt>
                <c:pt idx="878">
                  <c:v>44793.524305555555</c:v>
                </c:pt>
                <c:pt idx="879">
                  <c:v>44793.527766203704</c:v>
                </c:pt>
                <c:pt idx="880">
                  <c:v>44793.527777777781</c:v>
                </c:pt>
                <c:pt idx="881">
                  <c:v>44793.531238425923</c:v>
                </c:pt>
                <c:pt idx="882">
                  <c:v>44793.53125</c:v>
                </c:pt>
                <c:pt idx="883">
                  <c:v>44793.534710648149</c:v>
                </c:pt>
                <c:pt idx="884">
                  <c:v>44793.534722222219</c:v>
                </c:pt>
                <c:pt idx="885">
                  <c:v>44793.538182870368</c:v>
                </c:pt>
                <c:pt idx="886">
                  <c:v>44793.538194444445</c:v>
                </c:pt>
                <c:pt idx="887">
                  <c:v>44793.541655092595</c:v>
                </c:pt>
                <c:pt idx="888">
                  <c:v>44793.541666666664</c:v>
                </c:pt>
                <c:pt idx="889">
                  <c:v>44793.545127314814</c:v>
                </c:pt>
                <c:pt idx="890">
                  <c:v>44793.545138888891</c:v>
                </c:pt>
                <c:pt idx="891">
                  <c:v>44793.54859953704</c:v>
                </c:pt>
                <c:pt idx="892">
                  <c:v>44793.548611111109</c:v>
                </c:pt>
                <c:pt idx="893">
                  <c:v>44793.552071759259</c:v>
                </c:pt>
                <c:pt idx="894">
                  <c:v>44793.552083333336</c:v>
                </c:pt>
                <c:pt idx="895">
                  <c:v>44793.555543981478</c:v>
                </c:pt>
                <c:pt idx="896">
                  <c:v>44793.555555555555</c:v>
                </c:pt>
                <c:pt idx="897">
                  <c:v>44793.559016203704</c:v>
                </c:pt>
                <c:pt idx="898">
                  <c:v>44793.559027777781</c:v>
                </c:pt>
                <c:pt idx="899">
                  <c:v>44793.562488425923</c:v>
                </c:pt>
                <c:pt idx="900">
                  <c:v>44793.5625</c:v>
                </c:pt>
                <c:pt idx="901">
                  <c:v>44793.565960648149</c:v>
                </c:pt>
                <c:pt idx="902">
                  <c:v>44793.565972222219</c:v>
                </c:pt>
                <c:pt idx="903">
                  <c:v>44793.569432870368</c:v>
                </c:pt>
                <c:pt idx="904">
                  <c:v>44793.569444444445</c:v>
                </c:pt>
                <c:pt idx="905">
                  <c:v>44793.572905092595</c:v>
                </c:pt>
                <c:pt idx="906">
                  <c:v>44793.572916666664</c:v>
                </c:pt>
                <c:pt idx="907">
                  <c:v>44793.576377314814</c:v>
                </c:pt>
                <c:pt idx="908">
                  <c:v>44793.576388888891</c:v>
                </c:pt>
                <c:pt idx="909">
                  <c:v>44793.57984953704</c:v>
                </c:pt>
                <c:pt idx="910">
                  <c:v>44793.579861111109</c:v>
                </c:pt>
                <c:pt idx="911">
                  <c:v>44793.583321759259</c:v>
                </c:pt>
                <c:pt idx="912">
                  <c:v>44793.583333333336</c:v>
                </c:pt>
                <c:pt idx="913">
                  <c:v>44793.586793981478</c:v>
                </c:pt>
                <c:pt idx="914">
                  <c:v>44793.586805555555</c:v>
                </c:pt>
                <c:pt idx="915">
                  <c:v>44793.590266203704</c:v>
                </c:pt>
                <c:pt idx="916">
                  <c:v>44793.590277777781</c:v>
                </c:pt>
                <c:pt idx="917">
                  <c:v>44793.593738425923</c:v>
                </c:pt>
                <c:pt idx="918">
                  <c:v>44793.59375</c:v>
                </c:pt>
                <c:pt idx="919">
                  <c:v>44793.597210648149</c:v>
                </c:pt>
                <c:pt idx="920">
                  <c:v>44793.597222222219</c:v>
                </c:pt>
                <c:pt idx="921">
                  <c:v>44793.600682870368</c:v>
                </c:pt>
                <c:pt idx="922">
                  <c:v>44793.600694444445</c:v>
                </c:pt>
                <c:pt idx="923">
                  <c:v>44793.604155092595</c:v>
                </c:pt>
                <c:pt idx="924">
                  <c:v>44793.604166666664</c:v>
                </c:pt>
                <c:pt idx="925">
                  <c:v>44793.607627314814</c:v>
                </c:pt>
                <c:pt idx="926">
                  <c:v>44793.607638888891</c:v>
                </c:pt>
                <c:pt idx="927">
                  <c:v>44793.61109953704</c:v>
                </c:pt>
                <c:pt idx="928">
                  <c:v>44793.611111111109</c:v>
                </c:pt>
                <c:pt idx="929">
                  <c:v>44793.614571759259</c:v>
                </c:pt>
                <c:pt idx="930">
                  <c:v>44793.614583333336</c:v>
                </c:pt>
                <c:pt idx="931">
                  <c:v>44793.618043981478</c:v>
                </c:pt>
                <c:pt idx="932">
                  <c:v>44793.618055555555</c:v>
                </c:pt>
                <c:pt idx="933">
                  <c:v>44793.621516203704</c:v>
                </c:pt>
                <c:pt idx="934">
                  <c:v>44793.621527777781</c:v>
                </c:pt>
                <c:pt idx="935">
                  <c:v>44793.624988425923</c:v>
                </c:pt>
                <c:pt idx="936">
                  <c:v>44793.625</c:v>
                </c:pt>
                <c:pt idx="937">
                  <c:v>44793.628460648149</c:v>
                </c:pt>
                <c:pt idx="938">
                  <c:v>44793.628472222219</c:v>
                </c:pt>
                <c:pt idx="939">
                  <c:v>44793.631932870368</c:v>
                </c:pt>
                <c:pt idx="940">
                  <c:v>44793.631944444445</c:v>
                </c:pt>
                <c:pt idx="941">
                  <c:v>44793.635405092595</c:v>
                </c:pt>
                <c:pt idx="942">
                  <c:v>44793.635416666664</c:v>
                </c:pt>
                <c:pt idx="943">
                  <c:v>44793.638877314814</c:v>
                </c:pt>
                <c:pt idx="944">
                  <c:v>44793.638888888891</c:v>
                </c:pt>
                <c:pt idx="945">
                  <c:v>44793.64234953704</c:v>
                </c:pt>
                <c:pt idx="946">
                  <c:v>44793.642361111109</c:v>
                </c:pt>
                <c:pt idx="947">
                  <c:v>44793.645821759259</c:v>
                </c:pt>
                <c:pt idx="948">
                  <c:v>44793.645833333336</c:v>
                </c:pt>
                <c:pt idx="949">
                  <c:v>44793.649293981478</c:v>
                </c:pt>
                <c:pt idx="950">
                  <c:v>44793.649305555555</c:v>
                </c:pt>
                <c:pt idx="951">
                  <c:v>44793.652766203704</c:v>
                </c:pt>
                <c:pt idx="952">
                  <c:v>44793.652777777781</c:v>
                </c:pt>
                <c:pt idx="953">
                  <c:v>44793.656238425923</c:v>
                </c:pt>
                <c:pt idx="954">
                  <c:v>44793.65625</c:v>
                </c:pt>
                <c:pt idx="955">
                  <c:v>44793.659710648149</c:v>
                </c:pt>
                <c:pt idx="956">
                  <c:v>44793.659722222219</c:v>
                </c:pt>
                <c:pt idx="957">
                  <c:v>44793.663182870368</c:v>
                </c:pt>
                <c:pt idx="958">
                  <c:v>44793.663194444445</c:v>
                </c:pt>
                <c:pt idx="959">
                  <c:v>44793.666655092595</c:v>
                </c:pt>
                <c:pt idx="960">
                  <c:v>44793.666666666664</c:v>
                </c:pt>
                <c:pt idx="961">
                  <c:v>44793.670127314814</c:v>
                </c:pt>
                <c:pt idx="962">
                  <c:v>44793.670138888891</c:v>
                </c:pt>
                <c:pt idx="963">
                  <c:v>44793.67359953704</c:v>
                </c:pt>
                <c:pt idx="964">
                  <c:v>44793.673611111109</c:v>
                </c:pt>
                <c:pt idx="965">
                  <c:v>44793.677071759259</c:v>
                </c:pt>
                <c:pt idx="966">
                  <c:v>44793.677083333336</c:v>
                </c:pt>
                <c:pt idx="967">
                  <c:v>44793.680543981478</c:v>
                </c:pt>
                <c:pt idx="968">
                  <c:v>44793.680555555555</c:v>
                </c:pt>
                <c:pt idx="969">
                  <c:v>44793.684016203704</c:v>
                </c:pt>
                <c:pt idx="970">
                  <c:v>44793.684027777781</c:v>
                </c:pt>
                <c:pt idx="971">
                  <c:v>44793.687488425923</c:v>
                </c:pt>
                <c:pt idx="972">
                  <c:v>44793.6875</c:v>
                </c:pt>
                <c:pt idx="973">
                  <c:v>44793.690960648149</c:v>
                </c:pt>
                <c:pt idx="974">
                  <c:v>44793.690972222219</c:v>
                </c:pt>
                <c:pt idx="975">
                  <c:v>44793.694432870368</c:v>
                </c:pt>
                <c:pt idx="976">
                  <c:v>44793.694444444445</c:v>
                </c:pt>
                <c:pt idx="977">
                  <c:v>44793.697905092595</c:v>
                </c:pt>
                <c:pt idx="978">
                  <c:v>44793.697916666664</c:v>
                </c:pt>
                <c:pt idx="979">
                  <c:v>44793.701377314814</c:v>
                </c:pt>
                <c:pt idx="980">
                  <c:v>44793.701388888891</c:v>
                </c:pt>
                <c:pt idx="981">
                  <c:v>44793.70484953704</c:v>
                </c:pt>
                <c:pt idx="982">
                  <c:v>44793.704861111109</c:v>
                </c:pt>
                <c:pt idx="983">
                  <c:v>44793.708321759259</c:v>
                </c:pt>
                <c:pt idx="984">
                  <c:v>44793.708333333336</c:v>
                </c:pt>
                <c:pt idx="985">
                  <c:v>44793.711793981478</c:v>
                </c:pt>
                <c:pt idx="986">
                  <c:v>44793.711805555555</c:v>
                </c:pt>
                <c:pt idx="987">
                  <c:v>44793.715266203704</c:v>
                </c:pt>
                <c:pt idx="988">
                  <c:v>44793.715277777781</c:v>
                </c:pt>
                <c:pt idx="989">
                  <c:v>44793.718738425923</c:v>
                </c:pt>
                <c:pt idx="990">
                  <c:v>44793.71875</c:v>
                </c:pt>
                <c:pt idx="991">
                  <c:v>44793.722210648149</c:v>
                </c:pt>
                <c:pt idx="992">
                  <c:v>44793.722222222219</c:v>
                </c:pt>
                <c:pt idx="993">
                  <c:v>44793.725682870368</c:v>
                </c:pt>
                <c:pt idx="994">
                  <c:v>44793.725694444445</c:v>
                </c:pt>
                <c:pt idx="995">
                  <c:v>44793.729155092595</c:v>
                </c:pt>
                <c:pt idx="996">
                  <c:v>44793.729166666664</c:v>
                </c:pt>
                <c:pt idx="997">
                  <c:v>44793.732627314814</c:v>
                </c:pt>
                <c:pt idx="998">
                  <c:v>44793.732638888891</c:v>
                </c:pt>
                <c:pt idx="999">
                  <c:v>44793.73609953704</c:v>
                </c:pt>
                <c:pt idx="1000">
                  <c:v>44793.736111111109</c:v>
                </c:pt>
                <c:pt idx="1001">
                  <c:v>44793.739571759259</c:v>
                </c:pt>
                <c:pt idx="1002">
                  <c:v>44793.739583333336</c:v>
                </c:pt>
                <c:pt idx="1003">
                  <c:v>44793.743043981478</c:v>
                </c:pt>
                <c:pt idx="1004">
                  <c:v>44793.743055555555</c:v>
                </c:pt>
                <c:pt idx="1005">
                  <c:v>44793.746516203704</c:v>
                </c:pt>
                <c:pt idx="1006">
                  <c:v>44793.746527777781</c:v>
                </c:pt>
                <c:pt idx="1007">
                  <c:v>44793.749988425923</c:v>
                </c:pt>
                <c:pt idx="1008">
                  <c:v>44793.75</c:v>
                </c:pt>
                <c:pt idx="1009">
                  <c:v>44793.753460648149</c:v>
                </c:pt>
                <c:pt idx="1010">
                  <c:v>44793.753472222219</c:v>
                </c:pt>
                <c:pt idx="1011">
                  <c:v>44793.756932870368</c:v>
                </c:pt>
                <c:pt idx="1012">
                  <c:v>44793.756944444445</c:v>
                </c:pt>
                <c:pt idx="1013">
                  <c:v>44793.760405092595</c:v>
                </c:pt>
                <c:pt idx="1014">
                  <c:v>44793.760416666664</c:v>
                </c:pt>
                <c:pt idx="1015">
                  <c:v>44793.763877314814</c:v>
                </c:pt>
                <c:pt idx="1016">
                  <c:v>44793.763888888891</c:v>
                </c:pt>
                <c:pt idx="1017">
                  <c:v>44793.76734953704</c:v>
                </c:pt>
                <c:pt idx="1018">
                  <c:v>44793.767361111109</c:v>
                </c:pt>
                <c:pt idx="1019">
                  <c:v>44793.770821759259</c:v>
                </c:pt>
                <c:pt idx="1020">
                  <c:v>44793.770833333336</c:v>
                </c:pt>
                <c:pt idx="1021">
                  <c:v>44793.774293981478</c:v>
                </c:pt>
                <c:pt idx="1022">
                  <c:v>44793.774305555555</c:v>
                </c:pt>
                <c:pt idx="1023">
                  <c:v>44793.777766203704</c:v>
                </c:pt>
                <c:pt idx="1024">
                  <c:v>44793.777777777781</c:v>
                </c:pt>
                <c:pt idx="1025">
                  <c:v>44793.781238425923</c:v>
                </c:pt>
                <c:pt idx="1026">
                  <c:v>44793.78125</c:v>
                </c:pt>
                <c:pt idx="1027">
                  <c:v>44793.784710648149</c:v>
                </c:pt>
                <c:pt idx="1028">
                  <c:v>44793.784722222219</c:v>
                </c:pt>
                <c:pt idx="1029">
                  <c:v>44793.788182870368</c:v>
                </c:pt>
                <c:pt idx="1030">
                  <c:v>44793.788194444445</c:v>
                </c:pt>
                <c:pt idx="1031">
                  <c:v>44793.791655092595</c:v>
                </c:pt>
                <c:pt idx="1032">
                  <c:v>44793.791666666664</c:v>
                </c:pt>
                <c:pt idx="1033">
                  <c:v>44793.795127314814</c:v>
                </c:pt>
                <c:pt idx="1034">
                  <c:v>44793.795138888891</c:v>
                </c:pt>
                <c:pt idx="1035">
                  <c:v>44793.79859953704</c:v>
                </c:pt>
                <c:pt idx="1036">
                  <c:v>44793.798611111109</c:v>
                </c:pt>
                <c:pt idx="1037">
                  <c:v>44793.802071759259</c:v>
                </c:pt>
                <c:pt idx="1038">
                  <c:v>44793.802083333336</c:v>
                </c:pt>
                <c:pt idx="1039">
                  <c:v>44793.805543981478</c:v>
                </c:pt>
                <c:pt idx="1040">
                  <c:v>44793.805555555555</c:v>
                </c:pt>
                <c:pt idx="1041">
                  <c:v>44793.809016203704</c:v>
                </c:pt>
                <c:pt idx="1042">
                  <c:v>44793.809027777781</c:v>
                </c:pt>
                <c:pt idx="1043">
                  <c:v>44793.812488425923</c:v>
                </c:pt>
                <c:pt idx="1044">
                  <c:v>44793.8125</c:v>
                </c:pt>
                <c:pt idx="1045">
                  <c:v>44793.815960648149</c:v>
                </c:pt>
                <c:pt idx="1046">
                  <c:v>44793.815972222219</c:v>
                </c:pt>
                <c:pt idx="1047">
                  <c:v>44793.819432870368</c:v>
                </c:pt>
                <c:pt idx="1048">
                  <c:v>44793.819444444445</c:v>
                </c:pt>
                <c:pt idx="1049">
                  <c:v>44793.822905092595</c:v>
                </c:pt>
                <c:pt idx="1050">
                  <c:v>44793.822916666664</c:v>
                </c:pt>
                <c:pt idx="1051">
                  <c:v>44793.826377314814</c:v>
                </c:pt>
                <c:pt idx="1052">
                  <c:v>44793.826388888891</c:v>
                </c:pt>
                <c:pt idx="1053">
                  <c:v>44793.82984953704</c:v>
                </c:pt>
                <c:pt idx="1054">
                  <c:v>44793.829861111109</c:v>
                </c:pt>
                <c:pt idx="1055">
                  <c:v>44793.833321759259</c:v>
                </c:pt>
                <c:pt idx="1056">
                  <c:v>44793.833333333336</c:v>
                </c:pt>
                <c:pt idx="1057">
                  <c:v>44793.836793981478</c:v>
                </c:pt>
                <c:pt idx="1058">
                  <c:v>44793.836805555555</c:v>
                </c:pt>
                <c:pt idx="1059">
                  <c:v>44793.840266203704</c:v>
                </c:pt>
                <c:pt idx="1060">
                  <c:v>44793.840277777781</c:v>
                </c:pt>
                <c:pt idx="1061">
                  <c:v>44793.843738425923</c:v>
                </c:pt>
                <c:pt idx="1062">
                  <c:v>44793.84375</c:v>
                </c:pt>
                <c:pt idx="1063">
                  <c:v>44793.847210648149</c:v>
                </c:pt>
                <c:pt idx="1064">
                  <c:v>44793.847222222219</c:v>
                </c:pt>
                <c:pt idx="1065">
                  <c:v>44793.850682870368</c:v>
                </c:pt>
                <c:pt idx="1066">
                  <c:v>44793.850694444445</c:v>
                </c:pt>
                <c:pt idx="1067">
                  <c:v>44793.854155092595</c:v>
                </c:pt>
                <c:pt idx="1068">
                  <c:v>44793.854166666664</c:v>
                </c:pt>
                <c:pt idx="1069">
                  <c:v>44793.857627314814</c:v>
                </c:pt>
                <c:pt idx="1070">
                  <c:v>44793.857638888891</c:v>
                </c:pt>
                <c:pt idx="1071">
                  <c:v>44793.86109953704</c:v>
                </c:pt>
                <c:pt idx="1072">
                  <c:v>44793.861111111109</c:v>
                </c:pt>
                <c:pt idx="1073">
                  <c:v>44793.864571759259</c:v>
                </c:pt>
                <c:pt idx="1074">
                  <c:v>44793.864583333336</c:v>
                </c:pt>
                <c:pt idx="1075">
                  <c:v>44793.868043981478</c:v>
                </c:pt>
                <c:pt idx="1076">
                  <c:v>44793.868055555555</c:v>
                </c:pt>
                <c:pt idx="1077">
                  <c:v>44793.871516203704</c:v>
                </c:pt>
                <c:pt idx="1078">
                  <c:v>44793.871527777781</c:v>
                </c:pt>
                <c:pt idx="1079">
                  <c:v>44793.874988425923</c:v>
                </c:pt>
                <c:pt idx="1080">
                  <c:v>44793.875</c:v>
                </c:pt>
                <c:pt idx="1081">
                  <c:v>44793.878460648149</c:v>
                </c:pt>
                <c:pt idx="1082">
                  <c:v>44793.878472222219</c:v>
                </c:pt>
                <c:pt idx="1083">
                  <c:v>44793.881932870368</c:v>
                </c:pt>
                <c:pt idx="1084">
                  <c:v>44793.881944444445</c:v>
                </c:pt>
                <c:pt idx="1085">
                  <c:v>44793.885405092595</c:v>
                </c:pt>
                <c:pt idx="1086">
                  <c:v>44793.885416666664</c:v>
                </c:pt>
                <c:pt idx="1087">
                  <c:v>44793.888877314814</c:v>
                </c:pt>
                <c:pt idx="1088">
                  <c:v>44793.888888888891</c:v>
                </c:pt>
                <c:pt idx="1089">
                  <c:v>44793.89234953704</c:v>
                </c:pt>
                <c:pt idx="1090">
                  <c:v>44793.892361111109</c:v>
                </c:pt>
                <c:pt idx="1091">
                  <c:v>44793.895821759259</c:v>
                </c:pt>
                <c:pt idx="1092">
                  <c:v>44793.895833333336</c:v>
                </c:pt>
                <c:pt idx="1093">
                  <c:v>44793.899293981478</c:v>
                </c:pt>
                <c:pt idx="1094">
                  <c:v>44793.899305555555</c:v>
                </c:pt>
                <c:pt idx="1095">
                  <c:v>44793.902766203704</c:v>
                </c:pt>
                <c:pt idx="1096">
                  <c:v>44793.902777777781</c:v>
                </c:pt>
                <c:pt idx="1097">
                  <c:v>44793.906238425923</c:v>
                </c:pt>
                <c:pt idx="1098">
                  <c:v>44793.90625</c:v>
                </c:pt>
                <c:pt idx="1099">
                  <c:v>44793.909710648149</c:v>
                </c:pt>
                <c:pt idx="1100">
                  <c:v>44793.909722222219</c:v>
                </c:pt>
                <c:pt idx="1101">
                  <c:v>44793.913182870368</c:v>
                </c:pt>
                <c:pt idx="1102">
                  <c:v>44793.913194444445</c:v>
                </c:pt>
                <c:pt idx="1103">
                  <c:v>44793.916655092595</c:v>
                </c:pt>
                <c:pt idx="1104">
                  <c:v>44793.916666666664</c:v>
                </c:pt>
                <c:pt idx="1105">
                  <c:v>44793.920127314814</c:v>
                </c:pt>
                <c:pt idx="1106">
                  <c:v>44793.920138888891</c:v>
                </c:pt>
                <c:pt idx="1107">
                  <c:v>44793.92359953704</c:v>
                </c:pt>
                <c:pt idx="1108">
                  <c:v>44793.923611111109</c:v>
                </c:pt>
                <c:pt idx="1109">
                  <c:v>44793.927071759259</c:v>
                </c:pt>
                <c:pt idx="1110">
                  <c:v>44793.927083333336</c:v>
                </c:pt>
                <c:pt idx="1111">
                  <c:v>44793.930543981478</c:v>
                </c:pt>
                <c:pt idx="1112">
                  <c:v>44793.930555555555</c:v>
                </c:pt>
                <c:pt idx="1113">
                  <c:v>44793.934016203704</c:v>
                </c:pt>
                <c:pt idx="1114">
                  <c:v>44793.934027777781</c:v>
                </c:pt>
                <c:pt idx="1115">
                  <c:v>44793.937488425923</c:v>
                </c:pt>
                <c:pt idx="1116">
                  <c:v>44793.9375</c:v>
                </c:pt>
                <c:pt idx="1117">
                  <c:v>44793.940960648149</c:v>
                </c:pt>
                <c:pt idx="1118">
                  <c:v>44793.940972222219</c:v>
                </c:pt>
                <c:pt idx="1119">
                  <c:v>44793.944432870368</c:v>
                </c:pt>
                <c:pt idx="1120">
                  <c:v>44793.944444444445</c:v>
                </c:pt>
                <c:pt idx="1121">
                  <c:v>44793.947905092595</c:v>
                </c:pt>
                <c:pt idx="1122">
                  <c:v>44793.947916666664</c:v>
                </c:pt>
                <c:pt idx="1123">
                  <c:v>44793.951377314814</c:v>
                </c:pt>
                <c:pt idx="1124">
                  <c:v>44793.951388888891</c:v>
                </c:pt>
                <c:pt idx="1125">
                  <c:v>44793.95484953704</c:v>
                </c:pt>
                <c:pt idx="1126">
                  <c:v>44793.954861111109</c:v>
                </c:pt>
                <c:pt idx="1127">
                  <c:v>44793.958321759259</c:v>
                </c:pt>
                <c:pt idx="1128">
                  <c:v>44793.958333333336</c:v>
                </c:pt>
                <c:pt idx="1129">
                  <c:v>44793.961793981478</c:v>
                </c:pt>
                <c:pt idx="1130">
                  <c:v>44793.961805555555</c:v>
                </c:pt>
                <c:pt idx="1131">
                  <c:v>44793.965266203704</c:v>
                </c:pt>
                <c:pt idx="1132">
                  <c:v>44793.965277777781</c:v>
                </c:pt>
                <c:pt idx="1133">
                  <c:v>44793.968738425923</c:v>
                </c:pt>
                <c:pt idx="1134">
                  <c:v>44793.96875</c:v>
                </c:pt>
                <c:pt idx="1135">
                  <c:v>44793.972210648149</c:v>
                </c:pt>
                <c:pt idx="1136">
                  <c:v>44793.972222222219</c:v>
                </c:pt>
                <c:pt idx="1137">
                  <c:v>44793.975682870368</c:v>
                </c:pt>
                <c:pt idx="1138">
                  <c:v>44793.975694444445</c:v>
                </c:pt>
                <c:pt idx="1139">
                  <c:v>44793.979155092595</c:v>
                </c:pt>
                <c:pt idx="1140">
                  <c:v>44793.979166666664</c:v>
                </c:pt>
                <c:pt idx="1141">
                  <c:v>44793.982627314814</c:v>
                </c:pt>
                <c:pt idx="1142">
                  <c:v>44793.982638888891</c:v>
                </c:pt>
                <c:pt idx="1143">
                  <c:v>44793.98609953704</c:v>
                </c:pt>
                <c:pt idx="1144">
                  <c:v>44793.986111111109</c:v>
                </c:pt>
                <c:pt idx="1145">
                  <c:v>44793.989571759259</c:v>
                </c:pt>
                <c:pt idx="1146">
                  <c:v>44793.989583333336</c:v>
                </c:pt>
                <c:pt idx="1147">
                  <c:v>44793.993043981478</c:v>
                </c:pt>
                <c:pt idx="1148">
                  <c:v>44793.993055555555</c:v>
                </c:pt>
                <c:pt idx="1149">
                  <c:v>44793.996516203704</c:v>
                </c:pt>
                <c:pt idx="1150">
                  <c:v>44793.996527777781</c:v>
                </c:pt>
                <c:pt idx="1151">
                  <c:v>44793.999988425923</c:v>
                </c:pt>
              </c:numCache>
            </c:numRef>
          </c:xVal>
          <c:yVal>
            <c:numRef>
              <c:f>Sheet1!$D$2:$D$1153</c:f>
              <c:numCache>
                <c:formatCode>General</c:formatCode>
                <c:ptCount val="1152"/>
                <c:pt idx="0">
                  <c:v>1</c:v>
                </c:pt>
                <c:pt idx="23">
                  <c:v>1</c:v>
                </c:pt>
                <c:pt idx="24">
                  <c:v>1</c:v>
                </c:pt>
                <c:pt idx="47">
                  <c:v>1</c:v>
                </c:pt>
                <c:pt idx="48">
                  <c:v>1</c:v>
                </c:pt>
                <c:pt idx="71">
                  <c:v>1</c:v>
                </c:pt>
                <c:pt idx="72">
                  <c:v>1.28</c:v>
                </c:pt>
                <c:pt idx="95">
                  <c:v>1.28</c:v>
                </c:pt>
                <c:pt idx="96">
                  <c:v>1.81</c:v>
                </c:pt>
                <c:pt idx="119">
                  <c:v>1.81</c:v>
                </c:pt>
                <c:pt idx="120">
                  <c:v>6.51</c:v>
                </c:pt>
                <c:pt idx="143">
                  <c:v>6.51</c:v>
                </c:pt>
                <c:pt idx="144">
                  <c:v>3.69</c:v>
                </c:pt>
                <c:pt idx="167">
                  <c:v>3.69</c:v>
                </c:pt>
                <c:pt idx="168">
                  <c:v>6.51</c:v>
                </c:pt>
                <c:pt idx="191">
                  <c:v>6.51</c:v>
                </c:pt>
                <c:pt idx="192">
                  <c:v>10.91</c:v>
                </c:pt>
                <c:pt idx="215">
                  <c:v>10.91</c:v>
                </c:pt>
                <c:pt idx="216">
                  <c:v>19.88</c:v>
                </c:pt>
                <c:pt idx="239">
                  <c:v>19.88</c:v>
                </c:pt>
                <c:pt idx="240">
                  <c:v>15.01</c:v>
                </c:pt>
                <c:pt idx="263">
                  <c:v>15.01</c:v>
                </c:pt>
                <c:pt idx="264">
                  <c:v>17.690000000000001</c:v>
                </c:pt>
                <c:pt idx="287">
                  <c:v>17.690000000000001</c:v>
                </c:pt>
                <c:pt idx="288">
                  <c:v>23.25</c:v>
                </c:pt>
                <c:pt idx="311">
                  <c:v>23.25</c:v>
                </c:pt>
                <c:pt idx="312">
                  <c:v>18.88</c:v>
                </c:pt>
                <c:pt idx="335">
                  <c:v>18.88</c:v>
                </c:pt>
                <c:pt idx="336">
                  <c:v>39.17</c:v>
                </c:pt>
                <c:pt idx="359">
                  <c:v>39.17</c:v>
                </c:pt>
                <c:pt idx="360">
                  <c:v>39.26</c:v>
                </c:pt>
                <c:pt idx="383">
                  <c:v>39.26</c:v>
                </c:pt>
                <c:pt idx="384">
                  <c:v>22.88</c:v>
                </c:pt>
                <c:pt idx="407">
                  <c:v>22.88</c:v>
                </c:pt>
                <c:pt idx="408">
                  <c:v>20.14</c:v>
                </c:pt>
                <c:pt idx="431">
                  <c:v>20.14</c:v>
                </c:pt>
                <c:pt idx="432">
                  <c:v>17.02</c:v>
                </c:pt>
                <c:pt idx="455">
                  <c:v>17.02</c:v>
                </c:pt>
                <c:pt idx="456">
                  <c:v>10.59</c:v>
                </c:pt>
                <c:pt idx="479">
                  <c:v>10.59</c:v>
                </c:pt>
                <c:pt idx="480">
                  <c:v>1</c:v>
                </c:pt>
                <c:pt idx="503">
                  <c:v>1</c:v>
                </c:pt>
                <c:pt idx="504">
                  <c:v>1</c:v>
                </c:pt>
                <c:pt idx="527">
                  <c:v>1</c:v>
                </c:pt>
                <c:pt idx="528">
                  <c:v>1</c:v>
                </c:pt>
                <c:pt idx="551">
                  <c:v>1</c:v>
                </c:pt>
                <c:pt idx="552">
                  <c:v>3.15</c:v>
                </c:pt>
                <c:pt idx="575">
                  <c:v>3.15</c:v>
                </c:pt>
                <c:pt idx="576">
                  <c:v>1.46</c:v>
                </c:pt>
                <c:pt idx="599">
                  <c:v>1.46</c:v>
                </c:pt>
                <c:pt idx="600">
                  <c:v>1.1200000000000001</c:v>
                </c:pt>
                <c:pt idx="623">
                  <c:v>1.1200000000000001</c:v>
                </c:pt>
                <c:pt idx="624">
                  <c:v>1</c:v>
                </c:pt>
                <c:pt idx="647">
                  <c:v>1</c:v>
                </c:pt>
                <c:pt idx="648">
                  <c:v>1.21</c:v>
                </c:pt>
                <c:pt idx="671">
                  <c:v>1.21</c:v>
                </c:pt>
                <c:pt idx="672">
                  <c:v>1.45</c:v>
                </c:pt>
                <c:pt idx="695">
                  <c:v>1.45</c:v>
                </c:pt>
                <c:pt idx="696">
                  <c:v>3.51</c:v>
                </c:pt>
                <c:pt idx="719">
                  <c:v>3.51</c:v>
                </c:pt>
                <c:pt idx="720">
                  <c:v>3.04</c:v>
                </c:pt>
                <c:pt idx="743">
                  <c:v>3.04</c:v>
                </c:pt>
                <c:pt idx="744">
                  <c:v>5.6</c:v>
                </c:pt>
                <c:pt idx="767">
                  <c:v>5.6</c:v>
                </c:pt>
                <c:pt idx="768">
                  <c:v>6.5</c:v>
                </c:pt>
                <c:pt idx="791">
                  <c:v>6.5</c:v>
                </c:pt>
                <c:pt idx="792">
                  <c:v>10.53</c:v>
                </c:pt>
                <c:pt idx="815">
                  <c:v>10.53</c:v>
                </c:pt>
                <c:pt idx="816">
                  <c:v>13.69</c:v>
                </c:pt>
                <c:pt idx="839">
                  <c:v>13.69</c:v>
                </c:pt>
                <c:pt idx="840">
                  <c:v>21.72</c:v>
                </c:pt>
                <c:pt idx="863">
                  <c:v>21.72</c:v>
                </c:pt>
                <c:pt idx="864">
                  <c:v>19.690000000000001</c:v>
                </c:pt>
                <c:pt idx="887">
                  <c:v>19.690000000000001</c:v>
                </c:pt>
                <c:pt idx="888">
                  <c:v>15.69</c:v>
                </c:pt>
                <c:pt idx="911">
                  <c:v>15.69</c:v>
                </c:pt>
                <c:pt idx="912">
                  <c:v>17.690000000000001</c:v>
                </c:pt>
                <c:pt idx="935">
                  <c:v>17.690000000000001</c:v>
                </c:pt>
                <c:pt idx="936">
                  <c:v>25.91</c:v>
                </c:pt>
                <c:pt idx="959">
                  <c:v>25.91</c:v>
                </c:pt>
                <c:pt idx="960">
                  <c:v>21.66</c:v>
                </c:pt>
                <c:pt idx="983">
                  <c:v>21.66</c:v>
                </c:pt>
                <c:pt idx="984">
                  <c:v>15.86</c:v>
                </c:pt>
                <c:pt idx="1007">
                  <c:v>15.86</c:v>
                </c:pt>
                <c:pt idx="1008">
                  <c:v>14.69</c:v>
                </c:pt>
                <c:pt idx="1031">
                  <c:v>14.69</c:v>
                </c:pt>
                <c:pt idx="1032">
                  <c:v>9.69</c:v>
                </c:pt>
                <c:pt idx="1055">
                  <c:v>9.69</c:v>
                </c:pt>
                <c:pt idx="1056">
                  <c:v>1.34</c:v>
                </c:pt>
                <c:pt idx="1079">
                  <c:v>1.34</c:v>
                </c:pt>
                <c:pt idx="1080">
                  <c:v>4</c:v>
                </c:pt>
                <c:pt idx="1103">
                  <c:v>4</c:v>
                </c:pt>
                <c:pt idx="1104">
                  <c:v>2.79</c:v>
                </c:pt>
                <c:pt idx="1127">
                  <c:v>2.79</c:v>
                </c:pt>
                <c:pt idx="1128">
                  <c:v>4.5</c:v>
                </c:pt>
                <c:pt idx="1151">
                  <c:v>4.5</c:v>
                </c:pt>
              </c:numCache>
            </c:numRef>
          </c:yVal>
          <c:smooth val="0"/>
          <c:extLst>
            <c:ext xmlns:c16="http://schemas.microsoft.com/office/drawing/2014/chart" uri="{C3380CC4-5D6E-409C-BE32-E72D297353CC}">
              <c16:uniqueId val="{00000002-C8FA-8246-B14E-B37C054DBB98}"/>
            </c:ext>
          </c:extLst>
        </c:ser>
        <c:ser>
          <c:idx val="3"/>
          <c:order val="3"/>
          <c:tx>
            <c:strRef>
              <c:f>Sheet1!$E$1</c:f>
              <c:strCache>
                <c:ptCount val="1"/>
                <c:pt idx="0">
                  <c:v>Regulation Down</c:v>
                </c:pt>
              </c:strCache>
            </c:strRef>
          </c:tx>
          <c:spPr>
            <a:ln w="19050" cap="rnd">
              <a:solidFill>
                <a:schemeClr val="accent4">
                  <a:lumMod val="75000"/>
                  <a:alpha val="75000"/>
                </a:schemeClr>
              </a:solidFill>
              <a:round/>
            </a:ln>
            <a:effectLst/>
          </c:spPr>
          <c:marker>
            <c:symbol val="none"/>
          </c:marker>
          <c:xVal>
            <c:numRef>
              <c:f>Sheet1!$A$2:$A$1153</c:f>
              <c:numCache>
                <c:formatCode>m/d/yy\ h:mm;@</c:formatCode>
                <c:ptCount val="1152"/>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pt idx="576">
                  <c:v>44793</c:v>
                </c:pt>
                <c:pt idx="577">
                  <c:v>44793.003460648149</c:v>
                </c:pt>
                <c:pt idx="578">
                  <c:v>44793.003472222219</c:v>
                </c:pt>
                <c:pt idx="579">
                  <c:v>44793.006932870368</c:v>
                </c:pt>
                <c:pt idx="580">
                  <c:v>44793.006944444445</c:v>
                </c:pt>
                <c:pt idx="581">
                  <c:v>44793.010405092595</c:v>
                </c:pt>
                <c:pt idx="582">
                  <c:v>44793.010416666664</c:v>
                </c:pt>
                <c:pt idx="583">
                  <c:v>44793.013877314814</c:v>
                </c:pt>
                <c:pt idx="584">
                  <c:v>44793.013888888891</c:v>
                </c:pt>
                <c:pt idx="585">
                  <c:v>44793.01734953704</c:v>
                </c:pt>
                <c:pt idx="586">
                  <c:v>44793.017361111109</c:v>
                </c:pt>
                <c:pt idx="587">
                  <c:v>44793.020821759259</c:v>
                </c:pt>
                <c:pt idx="588">
                  <c:v>44793.020833333336</c:v>
                </c:pt>
                <c:pt idx="589">
                  <c:v>44793.024293981478</c:v>
                </c:pt>
                <c:pt idx="590">
                  <c:v>44793.024305555555</c:v>
                </c:pt>
                <c:pt idx="591">
                  <c:v>44793.027766203704</c:v>
                </c:pt>
                <c:pt idx="592">
                  <c:v>44793.027777777781</c:v>
                </c:pt>
                <c:pt idx="593">
                  <c:v>44793.031238425923</c:v>
                </c:pt>
                <c:pt idx="594">
                  <c:v>44793.03125</c:v>
                </c:pt>
                <c:pt idx="595">
                  <c:v>44793.034710648149</c:v>
                </c:pt>
                <c:pt idx="596">
                  <c:v>44793.034722222219</c:v>
                </c:pt>
                <c:pt idx="597">
                  <c:v>44793.038182870368</c:v>
                </c:pt>
                <c:pt idx="598">
                  <c:v>44793.038194444445</c:v>
                </c:pt>
                <c:pt idx="599">
                  <c:v>44793.041655092595</c:v>
                </c:pt>
                <c:pt idx="600">
                  <c:v>44793.041666666664</c:v>
                </c:pt>
                <c:pt idx="601">
                  <c:v>44793.045127314814</c:v>
                </c:pt>
                <c:pt idx="602">
                  <c:v>44793.045138888891</c:v>
                </c:pt>
                <c:pt idx="603">
                  <c:v>44793.04859953704</c:v>
                </c:pt>
                <c:pt idx="604">
                  <c:v>44793.048611111109</c:v>
                </c:pt>
                <c:pt idx="605">
                  <c:v>44793.052071759259</c:v>
                </c:pt>
                <c:pt idx="606">
                  <c:v>44793.052083333336</c:v>
                </c:pt>
                <c:pt idx="607">
                  <c:v>44793.055543981478</c:v>
                </c:pt>
                <c:pt idx="608">
                  <c:v>44793.055555555555</c:v>
                </c:pt>
                <c:pt idx="609">
                  <c:v>44793.059016203704</c:v>
                </c:pt>
                <c:pt idx="610">
                  <c:v>44793.059027777781</c:v>
                </c:pt>
                <c:pt idx="611">
                  <c:v>44793.062488425923</c:v>
                </c:pt>
                <c:pt idx="612">
                  <c:v>44793.0625</c:v>
                </c:pt>
                <c:pt idx="613">
                  <c:v>44793.065960648149</c:v>
                </c:pt>
                <c:pt idx="614">
                  <c:v>44793.065972222219</c:v>
                </c:pt>
                <c:pt idx="615">
                  <c:v>44793.069432870368</c:v>
                </c:pt>
                <c:pt idx="616">
                  <c:v>44793.069444444445</c:v>
                </c:pt>
                <c:pt idx="617">
                  <c:v>44793.072905092595</c:v>
                </c:pt>
                <c:pt idx="618">
                  <c:v>44793.072916666664</c:v>
                </c:pt>
                <c:pt idx="619">
                  <c:v>44793.076377314814</c:v>
                </c:pt>
                <c:pt idx="620">
                  <c:v>44793.076388888891</c:v>
                </c:pt>
                <c:pt idx="621">
                  <c:v>44793.07984953704</c:v>
                </c:pt>
                <c:pt idx="622">
                  <c:v>44793.079861111109</c:v>
                </c:pt>
                <c:pt idx="623">
                  <c:v>44793.083321759259</c:v>
                </c:pt>
                <c:pt idx="624">
                  <c:v>44793.083333333336</c:v>
                </c:pt>
                <c:pt idx="625">
                  <c:v>44793.086793981478</c:v>
                </c:pt>
                <c:pt idx="626">
                  <c:v>44793.086805555555</c:v>
                </c:pt>
                <c:pt idx="627">
                  <c:v>44793.090266203704</c:v>
                </c:pt>
                <c:pt idx="628">
                  <c:v>44793.090277777781</c:v>
                </c:pt>
                <c:pt idx="629">
                  <c:v>44793.093738425923</c:v>
                </c:pt>
                <c:pt idx="630">
                  <c:v>44793.09375</c:v>
                </c:pt>
                <c:pt idx="631">
                  <c:v>44793.097210648149</c:v>
                </c:pt>
                <c:pt idx="632">
                  <c:v>44793.097222222219</c:v>
                </c:pt>
                <c:pt idx="633">
                  <c:v>44793.100682870368</c:v>
                </c:pt>
                <c:pt idx="634">
                  <c:v>44793.100694444445</c:v>
                </c:pt>
                <c:pt idx="635">
                  <c:v>44793.104155092595</c:v>
                </c:pt>
                <c:pt idx="636">
                  <c:v>44793.104166666664</c:v>
                </c:pt>
                <c:pt idx="637">
                  <c:v>44793.107627314814</c:v>
                </c:pt>
                <c:pt idx="638">
                  <c:v>44793.107638888891</c:v>
                </c:pt>
                <c:pt idx="639">
                  <c:v>44793.11109953704</c:v>
                </c:pt>
                <c:pt idx="640">
                  <c:v>44793.111111111109</c:v>
                </c:pt>
                <c:pt idx="641">
                  <c:v>44793.114571759259</c:v>
                </c:pt>
                <c:pt idx="642">
                  <c:v>44793.114583333336</c:v>
                </c:pt>
                <c:pt idx="643">
                  <c:v>44793.118043981478</c:v>
                </c:pt>
                <c:pt idx="644">
                  <c:v>44793.118055555555</c:v>
                </c:pt>
                <c:pt idx="645">
                  <c:v>44793.121516203704</c:v>
                </c:pt>
                <c:pt idx="646">
                  <c:v>44793.121527777781</c:v>
                </c:pt>
                <c:pt idx="647">
                  <c:v>44793.124988425923</c:v>
                </c:pt>
                <c:pt idx="648">
                  <c:v>44793.125</c:v>
                </c:pt>
                <c:pt idx="649">
                  <c:v>44793.128460648149</c:v>
                </c:pt>
                <c:pt idx="650">
                  <c:v>44793.128472222219</c:v>
                </c:pt>
                <c:pt idx="651">
                  <c:v>44793.131932870368</c:v>
                </c:pt>
                <c:pt idx="652">
                  <c:v>44793.131944444445</c:v>
                </c:pt>
                <c:pt idx="653">
                  <c:v>44793.135405092595</c:v>
                </c:pt>
                <c:pt idx="654">
                  <c:v>44793.135416666664</c:v>
                </c:pt>
                <c:pt idx="655">
                  <c:v>44793.138877314814</c:v>
                </c:pt>
                <c:pt idx="656">
                  <c:v>44793.138888888891</c:v>
                </c:pt>
                <c:pt idx="657">
                  <c:v>44793.14234953704</c:v>
                </c:pt>
                <c:pt idx="658">
                  <c:v>44793.142361111109</c:v>
                </c:pt>
                <c:pt idx="659">
                  <c:v>44793.145821759259</c:v>
                </c:pt>
                <c:pt idx="660">
                  <c:v>44793.145833333336</c:v>
                </c:pt>
                <c:pt idx="661">
                  <c:v>44793.149293981478</c:v>
                </c:pt>
                <c:pt idx="662">
                  <c:v>44793.149305555555</c:v>
                </c:pt>
                <c:pt idx="663">
                  <c:v>44793.152766203704</c:v>
                </c:pt>
                <c:pt idx="664">
                  <c:v>44793.152777777781</c:v>
                </c:pt>
                <c:pt idx="665">
                  <c:v>44793.156238425923</c:v>
                </c:pt>
                <c:pt idx="666">
                  <c:v>44793.15625</c:v>
                </c:pt>
                <c:pt idx="667">
                  <c:v>44793.159710648149</c:v>
                </c:pt>
                <c:pt idx="668">
                  <c:v>44793.159722222219</c:v>
                </c:pt>
                <c:pt idx="669">
                  <c:v>44793.163182870368</c:v>
                </c:pt>
                <c:pt idx="670">
                  <c:v>44793.163194444445</c:v>
                </c:pt>
                <c:pt idx="671">
                  <c:v>44793.166655092595</c:v>
                </c:pt>
                <c:pt idx="672">
                  <c:v>44793.166666666664</c:v>
                </c:pt>
                <c:pt idx="673">
                  <c:v>44793.170127314814</c:v>
                </c:pt>
                <c:pt idx="674">
                  <c:v>44793.170138888891</c:v>
                </c:pt>
                <c:pt idx="675">
                  <c:v>44793.17359953704</c:v>
                </c:pt>
                <c:pt idx="676">
                  <c:v>44793.173611111109</c:v>
                </c:pt>
                <c:pt idx="677">
                  <c:v>44793.177071759259</c:v>
                </c:pt>
                <c:pt idx="678">
                  <c:v>44793.177083333336</c:v>
                </c:pt>
                <c:pt idx="679">
                  <c:v>44793.180543981478</c:v>
                </c:pt>
                <c:pt idx="680">
                  <c:v>44793.180555555555</c:v>
                </c:pt>
                <c:pt idx="681">
                  <c:v>44793.184016203704</c:v>
                </c:pt>
                <c:pt idx="682">
                  <c:v>44793.184027777781</c:v>
                </c:pt>
                <c:pt idx="683">
                  <c:v>44793.187488425923</c:v>
                </c:pt>
                <c:pt idx="684">
                  <c:v>44793.1875</c:v>
                </c:pt>
                <c:pt idx="685">
                  <c:v>44793.190960648149</c:v>
                </c:pt>
                <c:pt idx="686">
                  <c:v>44793.190972222219</c:v>
                </c:pt>
                <c:pt idx="687">
                  <c:v>44793.194432870368</c:v>
                </c:pt>
                <c:pt idx="688">
                  <c:v>44793.194444444445</c:v>
                </c:pt>
                <c:pt idx="689">
                  <c:v>44793.197905092595</c:v>
                </c:pt>
                <c:pt idx="690">
                  <c:v>44793.197916666664</c:v>
                </c:pt>
                <c:pt idx="691">
                  <c:v>44793.201377314814</c:v>
                </c:pt>
                <c:pt idx="692">
                  <c:v>44793.201388888891</c:v>
                </c:pt>
                <c:pt idx="693">
                  <c:v>44793.20484953704</c:v>
                </c:pt>
                <c:pt idx="694">
                  <c:v>44793.204861111109</c:v>
                </c:pt>
                <c:pt idx="695">
                  <c:v>44793.208321759259</c:v>
                </c:pt>
                <c:pt idx="696">
                  <c:v>44793.208333333336</c:v>
                </c:pt>
                <c:pt idx="697">
                  <c:v>44793.211793981478</c:v>
                </c:pt>
                <c:pt idx="698">
                  <c:v>44793.211805555555</c:v>
                </c:pt>
                <c:pt idx="699">
                  <c:v>44793.215266203704</c:v>
                </c:pt>
                <c:pt idx="700">
                  <c:v>44793.215277777781</c:v>
                </c:pt>
                <c:pt idx="701">
                  <c:v>44793.218738425923</c:v>
                </c:pt>
                <c:pt idx="702">
                  <c:v>44793.21875</c:v>
                </c:pt>
                <c:pt idx="703">
                  <c:v>44793.222210648149</c:v>
                </c:pt>
                <c:pt idx="704">
                  <c:v>44793.222222222219</c:v>
                </c:pt>
                <c:pt idx="705">
                  <c:v>44793.225682870368</c:v>
                </c:pt>
                <c:pt idx="706">
                  <c:v>44793.225694444445</c:v>
                </c:pt>
                <c:pt idx="707">
                  <c:v>44793.229155092595</c:v>
                </c:pt>
                <c:pt idx="708">
                  <c:v>44793.229166666664</c:v>
                </c:pt>
                <c:pt idx="709">
                  <c:v>44793.232627314814</c:v>
                </c:pt>
                <c:pt idx="710">
                  <c:v>44793.232638888891</c:v>
                </c:pt>
                <c:pt idx="711">
                  <c:v>44793.23609953704</c:v>
                </c:pt>
                <c:pt idx="712">
                  <c:v>44793.236111111109</c:v>
                </c:pt>
                <c:pt idx="713">
                  <c:v>44793.239571759259</c:v>
                </c:pt>
                <c:pt idx="714">
                  <c:v>44793.239583333336</c:v>
                </c:pt>
                <c:pt idx="715">
                  <c:v>44793.243043981478</c:v>
                </c:pt>
                <c:pt idx="716">
                  <c:v>44793.243055555555</c:v>
                </c:pt>
                <c:pt idx="717">
                  <c:v>44793.246516203704</c:v>
                </c:pt>
                <c:pt idx="718">
                  <c:v>44793.246527777781</c:v>
                </c:pt>
                <c:pt idx="719">
                  <c:v>44793.249988425923</c:v>
                </c:pt>
                <c:pt idx="720">
                  <c:v>44793.25</c:v>
                </c:pt>
                <c:pt idx="721">
                  <c:v>44793.253460648149</c:v>
                </c:pt>
                <c:pt idx="722">
                  <c:v>44793.253472222219</c:v>
                </c:pt>
                <c:pt idx="723">
                  <c:v>44793.256932870368</c:v>
                </c:pt>
                <c:pt idx="724">
                  <c:v>44793.256944444445</c:v>
                </c:pt>
                <c:pt idx="725">
                  <c:v>44793.260405092595</c:v>
                </c:pt>
                <c:pt idx="726">
                  <c:v>44793.260416666664</c:v>
                </c:pt>
                <c:pt idx="727">
                  <c:v>44793.263877314814</c:v>
                </c:pt>
                <c:pt idx="728">
                  <c:v>44793.263888888891</c:v>
                </c:pt>
                <c:pt idx="729">
                  <c:v>44793.26734953704</c:v>
                </c:pt>
                <c:pt idx="730">
                  <c:v>44793.267361111109</c:v>
                </c:pt>
                <c:pt idx="731">
                  <c:v>44793.270821759259</c:v>
                </c:pt>
                <c:pt idx="732">
                  <c:v>44793.270833333336</c:v>
                </c:pt>
                <c:pt idx="733">
                  <c:v>44793.274293981478</c:v>
                </c:pt>
                <c:pt idx="734">
                  <c:v>44793.274305555555</c:v>
                </c:pt>
                <c:pt idx="735">
                  <c:v>44793.277766203704</c:v>
                </c:pt>
                <c:pt idx="736">
                  <c:v>44793.277777777781</c:v>
                </c:pt>
                <c:pt idx="737">
                  <c:v>44793.281238425923</c:v>
                </c:pt>
                <c:pt idx="738">
                  <c:v>44793.28125</c:v>
                </c:pt>
                <c:pt idx="739">
                  <c:v>44793.284710648149</c:v>
                </c:pt>
                <c:pt idx="740">
                  <c:v>44793.284722222219</c:v>
                </c:pt>
                <c:pt idx="741">
                  <c:v>44793.288182870368</c:v>
                </c:pt>
                <c:pt idx="742">
                  <c:v>44793.288194444445</c:v>
                </c:pt>
                <c:pt idx="743">
                  <c:v>44793.291655092595</c:v>
                </c:pt>
                <c:pt idx="744">
                  <c:v>44793.291666666664</c:v>
                </c:pt>
                <c:pt idx="745">
                  <c:v>44793.295127314814</c:v>
                </c:pt>
                <c:pt idx="746">
                  <c:v>44793.295138888891</c:v>
                </c:pt>
                <c:pt idx="747">
                  <c:v>44793.29859953704</c:v>
                </c:pt>
                <c:pt idx="748">
                  <c:v>44793.298611111109</c:v>
                </c:pt>
                <c:pt idx="749">
                  <c:v>44793.302071759259</c:v>
                </c:pt>
                <c:pt idx="750">
                  <c:v>44793.302083333336</c:v>
                </c:pt>
                <c:pt idx="751">
                  <c:v>44793.305543981478</c:v>
                </c:pt>
                <c:pt idx="752">
                  <c:v>44793.305555555555</c:v>
                </c:pt>
                <c:pt idx="753">
                  <c:v>44793.309016203704</c:v>
                </c:pt>
                <c:pt idx="754">
                  <c:v>44793.309027777781</c:v>
                </c:pt>
                <c:pt idx="755">
                  <c:v>44793.312488425923</c:v>
                </c:pt>
                <c:pt idx="756">
                  <c:v>44793.3125</c:v>
                </c:pt>
                <c:pt idx="757">
                  <c:v>44793.315960648149</c:v>
                </c:pt>
                <c:pt idx="758">
                  <c:v>44793.315972222219</c:v>
                </c:pt>
                <c:pt idx="759">
                  <c:v>44793.319432870368</c:v>
                </c:pt>
                <c:pt idx="760">
                  <c:v>44793.319444444445</c:v>
                </c:pt>
                <c:pt idx="761">
                  <c:v>44793.322905092595</c:v>
                </c:pt>
                <c:pt idx="762">
                  <c:v>44793.322916666664</c:v>
                </c:pt>
                <c:pt idx="763">
                  <c:v>44793.326377314814</c:v>
                </c:pt>
                <c:pt idx="764">
                  <c:v>44793.326388888891</c:v>
                </c:pt>
                <c:pt idx="765">
                  <c:v>44793.32984953704</c:v>
                </c:pt>
                <c:pt idx="766">
                  <c:v>44793.329861111109</c:v>
                </c:pt>
                <c:pt idx="767">
                  <c:v>44793.333321759259</c:v>
                </c:pt>
                <c:pt idx="768">
                  <c:v>44793.333333333336</c:v>
                </c:pt>
                <c:pt idx="769">
                  <c:v>44793.336793981478</c:v>
                </c:pt>
                <c:pt idx="770">
                  <c:v>44793.336805555555</c:v>
                </c:pt>
                <c:pt idx="771">
                  <c:v>44793.340266203704</c:v>
                </c:pt>
                <c:pt idx="772">
                  <c:v>44793.340277777781</c:v>
                </c:pt>
                <c:pt idx="773">
                  <c:v>44793.343738425923</c:v>
                </c:pt>
                <c:pt idx="774">
                  <c:v>44793.34375</c:v>
                </c:pt>
                <c:pt idx="775">
                  <c:v>44793.347210648149</c:v>
                </c:pt>
                <c:pt idx="776">
                  <c:v>44793.347222222219</c:v>
                </c:pt>
                <c:pt idx="777">
                  <c:v>44793.350682870368</c:v>
                </c:pt>
                <c:pt idx="778">
                  <c:v>44793.350694444445</c:v>
                </c:pt>
                <c:pt idx="779">
                  <c:v>44793.354155092595</c:v>
                </c:pt>
                <c:pt idx="780">
                  <c:v>44793.354166666664</c:v>
                </c:pt>
                <c:pt idx="781">
                  <c:v>44793.357627314814</c:v>
                </c:pt>
                <c:pt idx="782">
                  <c:v>44793.357638888891</c:v>
                </c:pt>
                <c:pt idx="783">
                  <c:v>44793.36109953704</c:v>
                </c:pt>
                <c:pt idx="784">
                  <c:v>44793.361111111109</c:v>
                </c:pt>
                <c:pt idx="785">
                  <c:v>44793.364571759259</c:v>
                </c:pt>
                <c:pt idx="786">
                  <c:v>44793.364583333336</c:v>
                </c:pt>
                <c:pt idx="787">
                  <c:v>44793.368043981478</c:v>
                </c:pt>
                <c:pt idx="788">
                  <c:v>44793.368055555555</c:v>
                </c:pt>
                <c:pt idx="789">
                  <c:v>44793.371516203704</c:v>
                </c:pt>
                <c:pt idx="790">
                  <c:v>44793.371527777781</c:v>
                </c:pt>
                <c:pt idx="791">
                  <c:v>44793.374988425923</c:v>
                </c:pt>
                <c:pt idx="792">
                  <c:v>44793.375</c:v>
                </c:pt>
                <c:pt idx="793">
                  <c:v>44793.378460648149</c:v>
                </c:pt>
                <c:pt idx="794">
                  <c:v>44793.378472222219</c:v>
                </c:pt>
                <c:pt idx="795">
                  <c:v>44793.381932870368</c:v>
                </c:pt>
                <c:pt idx="796">
                  <c:v>44793.381944444445</c:v>
                </c:pt>
                <c:pt idx="797">
                  <c:v>44793.385405092595</c:v>
                </c:pt>
                <c:pt idx="798">
                  <c:v>44793.385416666664</c:v>
                </c:pt>
                <c:pt idx="799">
                  <c:v>44793.388877314814</c:v>
                </c:pt>
                <c:pt idx="800">
                  <c:v>44793.388888888891</c:v>
                </c:pt>
                <c:pt idx="801">
                  <c:v>44793.39234953704</c:v>
                </c:pt>
                <c:pt idx="802">
                  <c:v>44793.392361111109</c:v>
                </c:pt>
                <c:pt idx="803">
                  <c:v>44793.395821759259</c:v>
                </c:pt>
                <c:pt idx="804">
                  <c:v>44793.395833333336</c:v>
                </c:pt>
                <c:pt idx="805">
                  <c:v>44793.399293981478</c:v>
                </c:pt>
                <c:pt idx="806">
                  <c:v>44793.399305555555</c:v>
                </c:pt>
                <c:pt idx="807">
                  <c:v>44793.402766203704</c:v>
                </c:pt>
                <c:pt idx="808">
                  <c:v>44793.402777777781</c:v>
                </c:pt>
                <c:pt idx="809">
                  <c:v>44793.406238425923</c:v>
                </c:pt>
                <c:pt idx="810">
                  <c:v>44793.40625</c:v>
                </c:pt>
                <c:pt idx="811">
                  <c:v>44793.409710648149</c:v>
                </c:pt>
                <c:pt idx="812">
                  <c:v>44793.409722222219</c:v>
                </c:pt>
                <c:pt idx="813">
                  <c:v>44793.413182870368</c:v>
                </c:pt>
                <c:pt idx="814">
                  <c:v>44793.413194444445</c:v>
                </c:pt>
                <c:pt idx="815">
                  <c:v>44793.416655092595</c:v>
                </c:pt>
                <c:pt idx="816">
                  <c:v>44793.416666666664</c:v>
                </c:pt>
                <c:pt idx="817">
                  <c:v>44793.420127314814</c:v>
                </c:pt>
                <c:pt idx="818">
                  <c:v>44793.420138888891</c:v>
                </c:pt>
                <c:pt idx="819">
                  <c:v>44793.42359953704</c:v>
                </c:pt>
                <c:pt idx="820">
                  <c:v>44793.423611111109</c:v>
                </c:pt>
                <c:pt idx="821">
                  <c:v>44793.427071759259</c:v>
                </c:pt>
                <c:pt idx="822">
                  <c:v>44793.427083333336</c:v>
                </c:pt>
                <c:pt idx="823">
                  <c:v>44793.430543981478</c:v>
                </c:pt>
                <c:pt idx="824">
                  <c:v>44793.430555555555</c:v>
                </c:pt>
                <c:pt idx="825">
                  <c:v>44793.434016203704</c:v>
                </c:pt>
                <c:pt idx="826">
                  <c:v>44793.434027777781</c:v>
                </c:pt>
                <c:pt idx="827">
                  <c:v>44793.437488425923</c:v>
                </c:pt>
                <c:pt idx="828">
                  <c:v>44793.4375</c:v>
                </c:pt>
                <c:pt idx="829">
                  <c:v>44793.440960648149</c:v>
                </c:pt>
                <c:pt idx="830">
                  <c:v>44793.440972222219</c:v>
                </c:pt>
                <c:pt idx="831">
                  <c:v>44793.444432870368</c:v>
                </c:pt>
                <c:pt idx="832">
                  <c:v>44793.444444444445</c:v>
                </c:pt>
                <c:pt idx="833">
                  <c:v>44793.447905092595</c:v>
                </c:pt>
                <c:pt idx="834">
                  <c:v>44793.447916666664</c:v>
                </c:pt>
                <c:pt idx="835">
                  <c:v>44793.451377314814</c:v>
                </c:pt>
                <c:pt idx="836">
                  <c:v>44793.451388888891</c:v>
                </c:pt>
                <c:pt idx="837">
                  <c:v>44793.45484953704</c:v>
                </c:pt>
                <c:pt idx="838">
                  <c:v>44793.454861111109</c:v>
                </c:pt>
                <c:pt idx="839">
                  <c:v>44793.458321759259</c:v>
                </c:pt>
                <c:pt idx="840">
                  <c:v>44793.458333333336</c:v>
                </c:pt>
                <c:pt idx="841">
                  <c:v>44793.461793981478</c:v>
                </c:pt>
                <c:pt idx="842">
                  <c:v>44793.461805555555</c:v>
                </c:pt>
                <c:pt idx="843">
                  <c:v>44793.465266203704</c:v>
                </c:pt>
                <c:pt idx="844">
                  <c:v>44793.465277777781</c:v>
                </c:pt>
                <c:pt idx="845">
                  <c:v>44793.468738425923</c:v>
                </c:pt>
                <c:pt idx="846">
                  <c:v>44793.46875</c:v>
                </c:pt>
                <c:pt idx="847">
                  <c:v>44793.472210648149</c:v>
                </c:pt>
                <c:pt idx="848">
                  <c:v>44793.472222222219</c:v>
                </c:pt>
                <c:pt idx="849">
                  <c:v>44793.475682870368</c:v>
                </c:pt>
                <c:pt idx="850">
                  <c:v>44793.475694444445</c:v>
                </c:pt>
                <c:pt idx="851">
                  <c:v>44793.479155092595</c:v>
                </c:pt>
                <c:pt idx="852">
                  <c:v>44793.479166666664</c:v>
                </c:pt>
                <c:pt idx="853">
                  <c:v>44793.482627314814</c:v>
                </c:pt>
                <c:pt idx="854">
                  <c:v>44793.482638888891</c:v>
                </c:pt>
                <c:pt idx="855">
                  <c:v>44793.48609953704</c:v>
                </c:pt>
                <c:pt idx="856">
                  <c:v>44793.486111111109</c:v>
                </c:pt>
                <c:pt idx="857">
                  <c:v>44793.489571759259</c:v>
                </c:pt>
                <c:pt idx="858">
                  <c:v>44793.489583333336</c:v>
                </c:pt>
                <c:pt idx="859">
                  <c:v>44793.493043981478</c:v>
                </c:pt>
                <c:pt idx="860">
                  <c:v>44793.493055555555</c:v>
                </c:pt>
                <c:pt idx="861">
                  <c:v>44793.496516203704</c:v>
                </c:pt>
                <c:pt idx="862">
                  <c:v>44793.496527777781</c:v>
                </c:pt>
                <c:pt idx="863">
                  <c:v>44793.499988425923</c:v>
                </c:pt>
                <c:pt idx="864">
                  <c:v>44793.5</c:v>
                </c:pt>
                <c:pt idx="865">
                  <c:v>44793.503460648149</c:v>
                </c:pt>
                <c:pt idx="866">
                  <c:v>44793.503472222219</c:v>
                </c:pt>
                <c:pt idx="867">
                  <c:v>44793.506932870368</c:v>
                </c:pt>
                <c:pt idx="868">
                  <c:v>44793.506944444445</c:v>
                </c:pt>
                <c:pt idx="869">
                  <c:v>44793.510405092595</c:v>
                </c:pt>
                <c:pt idx="870">
                  <c:v>44793.510416666664</c:v>
                </c:pt>
                <c:pt idx="871">
                  <c:v>44793.513877314814</c:v>
                </c:pt>
                <c:pt idx="872">
                  <c:v>44793.513888888891</c:v>
                </c:pt>
                <c:pt idx="873">
                  <c:v>44793.51734953704</c:v>
                </c:pt>
                <c:pt idx="874">
                  <c:v>44793.517361111109</c:v>
                </c:pt>
                <c:pt idx="875">
                  <c:v>44793.520821759259</c:v>
                </c:pt>
                <c:pt idx="876">
                  <c:v>44793.520833333336</c:v>
                </c:pt>
                <c:pt idx="877">
                  <c:v>44793.524293981478</c:v>
                </c:pt>
                <c:pt idx="878">
                  <c:v>44793.524305555555</c:v>
                </c:pt>
                <c:pt idx="879">
                  <c:v>44793.527766203704</c:v>
                </c:pt>
                <c:pt idx="880">
                  <c:v>44793.527777777781</c:v>
                </c:pt>
                <c:pt idx="881">
                  <c:v>44793.531238425923</c:v>
                </c:pt>
                <c:pt idx="882">
                  <c:v>44793.53125</c:v>
                </c:pt>
                <c:pt idx="883">
                  <c:v>44793.534710648149</c:v>
                </c:pt>
                <c:pt idx="884">
                  <c:v>44793.534722222219</c:v>
                </c:pt>
                <c:pt idx="885">
                  <c:v>44793.538182870368</c:v>
                </c:pt>
                <c:pt idx="886">
                  <c:v>44793.538194444445</c:v>
                </c:pt>
                <c:pt idx="887">
                  <c:v>44793.541655092595</c:v>
                </c:pt>
                <c:pt idx="888">
                  <c:v>44793.541666666664</c:v>
                </c:pt>
                <c:pt idx="889">
                  <c:v>44793.545127314814</c:v>
                </c:pt>
                <c:pt idx="890">
                  <c:v>44793.545138888891</c:v>
                </c:pt>
                <c:pt idx="891">
                  <c:v>44793.54859953704</c:v>
                </c:pt>
                <c:pt idx="892">
                  <c:v>44793.548611111109</c:v>
                </c:pt>
                <c:pt idx="893">
                  <c:v>44793.552071759259</c:v>
                </c:pt>
                <c:pt idx="894">
                  <c:v>44793.552083333336</c:v>
                </c:pt>
                <c:pt idx="895">
                  <c:v>44793.555543981478</c:v>
                </c:pt>
                <c:pt idx="896">
                  <c:v>44793.555555555555</c:v>
                </c:pt>
                <c:pt idx="897">
                  <c:v>44793.559016203704</c:v>
                </c:pt>
                <c:pt idx="898">
                  <c:v>44793.559027777781</c:v>
                </c:pt>
                <c:pt idx="899">
                  <c:v>44793.562488425923</c:v>
                </c:pt>
                <c:pt idx="900">
                  <c:v>44793.5625</c:v>
                </c:pt>
                <c:pt idx="901">
                  <c:v>44793.565960648149</c:v>
                </c:pt>
                <c:pt idx="902">
                  <c:v>44793.565972222219</c:v>
                </c:pt>
                <c:pt idx="903">
                  <c:v>44793.569432870368</c:v>
                </c:pt>
                <c:pt idx="904">
                  <c:v>44793.569444444445</c:v>
                </c:pt>
                <c:pt idx="905">
                  <c:v>44793.572905092595</c:v>
                </c:pt>
                <c:pt idx="906">
                  <c:v>44793.572916666664</c:v>
                </c:pt>
                <c:pt idx="907">
                  <c:v>44793.576377314814</c:v>
                </c:pt>
                <c:pt idx="908">
                  <c:v>44793.576388888891</c:v>
                </c:pt>
                <c:pt idx="909">
                  <c:v>44793.57984953704</c:v>
                </c:pt>
                <c:pt idx="910">
                  <c:v>44793.579861111109</c:v>
                </c:pt>
                <c:pt idx="911">
                  <c:v>44793.583321759259</c:v>
                </c:pt>
                <c:pt idx="912">
                  <c:v>44793.583333333336</c:v>
                </c:pt>
                <c:pt idx="913">
                  <c:v>44793.586793981478</c:v>
                </c:pt>
                <c:pt idx="914">
                  <c:v>44793.586805555555</c:v>
                </c:pt>
                <c:pt idx="915">
                  <c:v>44793.590266203704</c:v>
                </c:pt>
                <c:pt idx="916">
                  <c:v>44793.590277777781</c:v>
                </c:pt>
                <c:pt idx="917">
                  <c:v>44793.593738425923</c:v>
                </c:pt>
                <c:pt idx="918">
                  <c:v>44793.59375</c:v>
                </c:pt>
                <c:pt idx="919">
                  <c:v>44793.597210648149</c:v>
                </c:pt>
                <c:pt idx="920">
                  <c:v>44793.597222222219</c:v>
                </c:pt>
                <c:pt idx="921">
                  <c:v>44793.600682870368</c:v>
                </c:pt>
                <c:pt idx="922">
                  <c:v>44793.600694444445</c:v>
                </c:pt>
                <c:pt idx="923">
                  <c:v>44793.604155092595</c:v>
                </c:pt>
                <c:pt idx="924">
                  <c:v>44793.604166666664</c:v>
                </c:pt>
                <c:pt idx="925">
                  <c:v>44793.607627314814</c:v>
                </c:pt>
                <c:pt idx="926">
                  <c:v>44793.607638888891</c:v>
                </c:pt>
                <c:pt idx="927">
                  <c:v>44793.61109953704</c:v>
                </c:pt>
                <c:pt idx="928">
                  <c:v>44793.611111111109</c:v>
                </c:pt>
                <c:pt idx="929">
                  <c:v>44793.614571759259</c:v>
                </c:pt>
                <c:pt idx="930">
                  <c:v>44793.614583333336</c:v>
                </c:pt>
                <c:pt idx="931">
                  <c:v>44793.618043981478</c:v>
                </c:pt>
                <c:pt idx="932">
                  <c:v>44793.618055555555</c:v>
                </c:pt>
                <c:pt idx="933">
                  <c:v>44793.621516203704</c:v>
                </c:pt>
                <c:pt idx="934">
                  <c:v>44793.621527777781</c:v>
                </c:pt>
                <c:pt idx="935">
                  <c:v>44793.624988425923</c:v>
                </c:pt>
                <c:pt idx="936">
                  <c:v>44793.625</c:v>
                </c:pt>
                <c:pt idx="937">
                  <c:v>44793.628460648149</c:v>
                </c:pt>
                <c:pt idx="938">
                  <c:v>44793.628472222219</c:v>
                </c:pt>
                <c:pt idx="939">
                  <c:v>44793.631932870368</c:v>
                </c:pt>
                <c:pt idx="940">
                  <c:v>44793.631944444445</c:v>
                </c:pt>
                <c:pt idx="941">
                  <c:v>44793.635405092595</c:v>
                </c:pt>
                <c:pt idx="942">
                  <c:v>44793.635416666664</c:v>
                </c:pt>
                <c:pt idx="943">
                  <c:v>44793.638877314814</c:v>
                </c:pt>
                <c:pt idx="944">
                  <c:v>44793.638888888891</c:v>
                </c:pt>
                <c:pt idx="945">
                  <c:v>44793.64234953704</c:v>
                </c:pt>
                <c:pt idx="946">
                  <c:v>44793.642361111109</c:v>
                </c:pt>
                <c:pt idx="947">
                  <c:v>44793.645821759259</c:v>
                </c:pt>
                <c:pt idx="948">
                  <c:v>44793.645833333336</c:v>
                </c:pt>
                <c:pt idx="949">
                  <c:v>44793.649293981478</c:v>
                </c:pt>
                <c:pt idx="950">
                  <c:v>44793.649305555555</c:v>
                </c:pt>
                <c:pt idx="951">
                  <c:v>44793.652766203704</c:v>
                </c:pt>
                <c:pt idx="952">
                  <c:v>44793.652777777781</c:v>
                </c:pt>
                <c:pt idx="953">
                  <c:v>44793.656238425923</c:v>
                </c:pt>
                <c:pt idx="954">
                  <c:v>44793.65625</c:v>
                </c:pt>
                <c:pt idx="955">
                  <c:v>44793.659710648149</c:v>
                </c:pt>
                <c:pt idx="956">
                  <c:v>44793.659722222219</c:v>
                </c:pt>
                <c:pt idx="957">
                  <c:v>44793.663182870368</c:v>
                </c:pt>
                <c:pt idx="958">
                  <c:v>44793.663194444445</c:v>
                </c:pt>
                <c:pt idx="959">
                  <c:v>44793.666655092595</c:v>
                </c:pt>
                <c:pt idx="960">
                  <c:v>44793.666666666664</c:v>
                </c:pt>
                <c:pt idx="961">
                  <c:v>44793.670127314814</c:v>
                </c:pt>
                <c:pt idx="962">
                  <c:v>44793.670138888891</c:v>
                </c:pt>
                <c:pt idx="963">
                  <c:v>44793.67359953704</c:v>
                </c:pt>
                <c:pt idx="964">
                  <c:v>44793.673611111109</c:v>
                </c:pt>
                <c:pt idx="965">
                  <c:v>44793.677071759259</c:v>
                </c:pt>
                <c:pt idx="966">
                  <c:v>44793.677083333336</c:v>
                </c:pt>
                <c:pt idx="967">
                  <c:v>44793.680543981478</c:v>
                </c:pt>
                <c:pt idx="968">
                  <c:v>44793.680555555555</c:v>
                </c:pt>
                <c:pt idx="969">
                  <c:v>44793.684016203704</c:v>
                </c:pt>
                <c:pt idx="970">
                  <c:v>44793.684027777781</c:v>
                </c:pt>
                <c:pt idx="971">
                  <c:v>44793.687488425923</c:v>
                </c:pt>
                <c:pt idx="972">
                  <c:v>44793.6875</c:v>
                </c:pt>
                <c:pt idx="973">
                  <c:v>44793.690960648149</c:v>
                </c:pt>
                <c:pt idx="974">
                  <c:v>44793.690972222219</c:v>
                </c:pt>
                <c:pt idx="975">
                  <c:v>44793.694432870368</c:v>
                </c:pt>
                <c:pt idx="976">
                  <c:v>44793.694444444445</c:v>
                </c:pt>
                <c:pt idx="977">
                  <c:v>44793.697905092595</c:v>
                </c:pt>
                <c:pt idx="978">
                  <c:v>44793.697916666664</c:v>
                </c:pt>
                <c:pt idx="979">
                  <c:v>44793.701377314814</c:v>
                </c:pt>
                <c:pt idx="980">
                  <c:v>44793.701388888891</c:v>
                </c:pt>
                <c:pt idx="981">
                  <c:v>44793.70484953704</c:v>
                </c:pt>
                <c:pt idx="982">
                  <c:v>44793.704861111109</c:v>
                </c:pt>
                <c:pt idx="983">
                  <c:v>44793.708321759259</c:v>
                </c:pt>
                <c:pt idx="984">
                  <c:v>44793.708333333336</c:v>
                </c:pt>
                <c:pt idx="985">
                  <c:v>44793.711793981478</c:v>
                </c:pt>
                <c:pt idx="986">
                  <c:v>44793.711805555555</c:v>
                </c:pt>
                <c:pt idx="987">
                  <c:v>44793.715266203704</c:v>
                </c:pt>
                <c:pt idx="988">
                  <c:v>44793.715277777781</c:v>
                </c:pt>
                <c:pt idx="989">
                  <c:v>44793.718738425923</c:v>
                </c:pt>
                <c:pt idx="990">
                  <c:v>44793.71875</c:v>
                </c:pt>
                <c:pt idx="991">
                  <c:v>44793.722210648149</c:v>
                </c:pt>
                <c:pt idx="992">
                  <c:v>44793.722222222219</c:v>
                </c:pt>
                <c:pt idx="993">
                  <c:v>44793.725682870368</c:v>
                </c:pt>
                <c:pt idx="994">
                  <c:v>44793.725694444445</c:v>
                </c:pt>
                <c:pt idx="995">
                  <c:v>44793.729155092595</c:v>
                </c:pt>
                <c:pt idx="996">
                  <c:v>44793.729166666664</c:v>
                </c:pt>
                <c:pt idx="997">
                  <c:v>44793.732627314814</c:v>
                </c:pt>
                <c:pt idx="998">
                  <c:v>44793.732638888891</c:v>
                </c:pt>
                <c:pt idx="999">
                  <c:v>44793.73609953704</c:v>
                </c:pt>
                <c:pt idx="1000">
                  <c:v>44793.736111111109</c:v>
                </c:pt>
                <c:pt idx="1001">
                  <c:v>44793.739571759259</c:v>
                </c:pt>
                <c:pt idx="1002">
                  <c:v>44793.739583333336</c:v>
                </c:pt>
                <c:pt idx="1003">
                  <c:v>44793.743043981478</c:v>
                </c:pt>
                <c:pt idx="1004">
                  <c:v>44793.743055555555</c:v>
                </c:pt>
                <c:pt idx="1005">
                  <c:v>44793.746516203704</c:v>
                </c:pt>
                <c:pt idx="1006">
                  <c:v>44793.746527777781</c:v>
                </c:pt>
                <c:pt idx="1007">
                  <c:v>44793.749988425923</c:v>
                </c:pt>
                <c:pt idx="1008">
                  <c:v>44793.75</c:v>
                </c:pt>
                <c:pt idx="1009">
                  <c:v>44793.753460648149</c:v>
                </c:pt>
                <c:pt idx="1010">
                  <c:v>44793.753472222219</c:v>
                </c:pt>
                <c:pt idx="1011">
                  <c:v>44793.756932870368</c:v>
                </c:pt>
                <c:pt idx="1012">
                  <c:v>44793.756944444445</c:v>
                </c:pt>
                <c:pt idx="1013">
                  <c:v>44793.760405092595</c:v>
                </c:pt>
                <c:pt idx="1014">
                  <c:v>44793.760416666664</c:v>
                </c:pt>
                <c:pt idx="1015">
                  <c:v>44793.763877314814</c:v>
                </c:pt>
                <c:pt idx="1016">
                  <c:v>44793.763888888891</c:v>
                </c:pt>
                <c:pt idx="1017">
                  <c:v>44793.76734953704</c:v>
                </c:pt>
                <c:pt idx="1018">
                  <c:v>44793.767361111109</c:v>
                </c:pt>
                <c:pt idx="1019">
                  <c:v>44793.770821759259</c:v>
                </c:pt>
                <c:pt idx="1020">
                  <c:v>44793.770833333336</c:v>
                </c:pt>
                <c:pt idx="1021">
                  <c:v>44793.774293981478</c:v>
                </c:pt>
                <c:pt idx="1022">
                  <c:v>44793.774305555555</c:v>
                </c:pt>
                <c:pt idx="1023">
                  <c:v>44793.777766203704</c:v>
                </c:pt>
                <c:pt idx="1024">
                  <c:v>44793.777777777781</c:v>
                </c:pt>
                <c:pt idx="1025">
                  <c:v>44793.781238425923</c:v>
                </c:pt>
                <c:pt idx="1026">
                  <c:v>44793.78125</c:v>
                </c:pt>
                <c:pt idx="1027">
                  <c:v>44793.784710648149</c:v>
                </c:pt>
                <c:pt idx="1028">
                  <c:v>44793.784722222219</c:v>
                </c:pt>
                <c:pt idx="1029">
                  <c:v>44793.788182870368</c:v>
                </c:pt>
                <c:pt idx="1030">
                  <c:v>44793.788194444445</c:v>
                </c:pt>
                <c:pt idx="1031">
                  <c:v>44793.791655092595</c:v>
                </c:pt>
                <c:pt idx="1032">
                  <c:v>44793.791666666664</c:v>
                </c:pt>
                <c:pt idx="1033">
                  <c:v>44793.795127314814</c:v>
                </c:pt>
                <c:pt idx="1034">
                  <c:v>44793.795138888891</c:v>
                </c:pt>
                <c:pt idx="1035">
                  <c:v>44793.79859953704</c:v>
                </c:pt>
                <c:pt idx="1036">
                  <c:v>44793.798611111109</c:v>
                </c:pt>
                <c:pt idx="1037">
                  <c:v>44793.802071759259</c:v>
                </c:pt>
                <c:pt idx="1038">
                  <c:v>44793.802083333336</c:v>
                </c:pt>
                <c:pt idx="1039">
                  <c:v>44793.805543981478</c:v>
                </c:pt>
                <c:pt idx="1040">
                  <c:v>44793.805555555555</c:v>
                </c:pt>
                <c:pt idx="1041">
                  <c:v>44793.809016203704</c:v>
                </c:pt>
                <c:pt idx="1042">
                  <c:v>44793.809027777781</c:v>
                </c:pt>
                <c:pt idx="1043">
                  <c:v>44793.812488425923</c:v>
                </c:pt>
                <c:pt idx="1044">
                  <c:v>44793.8125</c:v>
                </c:pt>
                <c:pt idx="1045">
                  <c:v>44793.815960648149</c:v>
                </c:pt>
                <c:pt idx="1046">
                  <c:v>44793.815972222219</c:v>
                </c:pt>
                <c:pt idx="1047">
                  <c:v>44793.819432870368</c:v>
                </c:pt>
                <c:pt idx="1048">
                  <c:v>44793.819444444445</c:v>
                </c:pt>
                <c:pt idx="1049">
                  <c:v>44793.822905092595</c:v>
                </c:pt>
                <c:pt idx="1050">
                  <c:v>44793.822916666664</c:v>
                </c:pt>
                <c:pt idx="1051">
                  <c:v>44793.826377314814</c:v>
                </c:pt>
                <c:pt idx="1052">
                  <c:v>44793.826388888891</c:v>
                </c:pt>
                <c:pt idx="1053">
                  <c:v>44793.82984953704</c:v>
                </c:pt>
                <c:pt idx="1054">
                  <c:v>44793.829861111109</c:v>
                </c:pt>
                <c:pt idx="1055">
                  <c:v>44793.833321759259</c:v>
                </c:pt>
                <c:pt idx="1056">
                  <c:v>44793.833333333336</c:v>
                </c:pt>
                <c:pt idx="1057">
                  <c:v>44793.836793981478</c:v>
                </c:pt>
                <c:pt idx="1058">
                  <c:v>44793.836805555555</c:v>
                </c:pt>
                <c:pt idx="1059">
                  <c:v>44793.840266203704</c:v>
                </c:pt>
                <c:pt idx="1060">
                  <c:v>44793.840277777781</c:v>
                </c:pt>
                <c:pt idx="1061">
                  <c:v>44793.843738425923</c:v>
                </c:pt>
                <c:pt idx="1062">
                  <c:v>44793.84375</c:v>
                </c:pt>
                <c:pt idx="1063">
                  <c:v>44793.847210648149</c:v>
                </c:pt>
                <c:pt idx="1064">
                  <c:v>44793.847222222219</c:v>
                </c:pt>
                <c:pt idx="1065">
                  <c:v>44793.850682870368</c:v>
                </c:pt>
                <c:pt idx="1066">
                  <c:v>44793.850694444445</c:v>
                </c:pt>
                <c:pt idx="1067">
                  <c:v>44793.854155092595</c:v>
                </c:pt>
                <c:pt idx="1068">
                  <c:v>44793.854166666664</c:v>
                </c:pt>
                <c:pt idx="1069">
                  <c:v>44793.857627314814</c:v>
                </c:pt>
                <c:pt idx="1070">
                  <c:v>44793.857638888891</c:v>
                </c:pt>
                <c:pt idx="1071">
                  <c:v>44793.86109953704</c:v>
                </c:pt>
                <c:pt idx="1072">
                  <c:v>44793.861111111109</c:v>
                </c:pt>
                <c:pt idx="1073">
                  <c:v>44793.864571759259</c:v>
                </c:pt>
                <c:pt idx="1074">
                  <c:v>44793.864583333336</c:v>
                </c:pt>
                <c:pt idx="1075">
                  <c:v>44793.868043981478</c:v>
                </c:pt>
                <c:pt idx="1076">
                  <c:v>44793.868055555555</c:v>
                </c:pt>
                <c:pt idx="1077">
                  <c:v>44793.871516203704</c:v>
                </c:pt>
                <c:pt idx="1078">
                  <c:v>44793.871527777781</c:v>
                </c:pt>
                <c:pt idx="1079">
                  <c:v>44793.874988425923</c:v>
                </c:pt>
                <c:pt idx="1080">
                  <c:v>44793.875</c:v>
                </c:pt>
                <c:pt idx="1081">
                  <c:v>44793.878460648149</c:v>
                </c:pt>
                <c:pt idx="1082">
                  <c:v>44793.878472222219</c:v>
                </c:pt>
                <c:pt idx="1083">
                  <c:v>44793.881932870368</c:v>
                </c:pt>
                <c:pt idx="1084">
                  <c:v>44793.881944444445</c:v>
                </c:pt>
                <c:pt idx="1085">
                  <c:v>44793.885405092595</c:v>
                </c:pt>
                <c:pt idx="1086">
                  <c:v>44793.885416666664</c:v>
                </c:pt>
                <c:pt idx="1087">
                  <c:v>44793.888877314814</c:v>
                </c:pt>
                <c:pt idx="1088">
                  <c:v>44793.888888888891</c:v>
                </c:pt>
                <c:pt idx="1089">
                  <c:v>44793.89234953704</c:v>
                </c:pt>
                <c:pt idx="1090">
                  <c:v>44793.892361111109</c:v>
                </c:pt>
                <c:pt idx="1091">
                  <c:v>44793.895821759259</c:v>
                </c:pt>
                <c:pt idx="1092">
                  <c:v>44793.895833333336</c:v>
                </c:pt>
                <c:pt idx="1093">
                  <c:v>44793.899293981478</c:v>
                </c:pt>
                <c:pt idx="1094">
                  <c:v>44793.899305555555</c:v>
                </c:pt>
                <c:pt idx="1095">
                  <c:v>44793.902766203704</c:v>
                </c:pt>
                <c:pt idx="1096">
                  <c:v>44793.902777777781</c:v>
                </c:pt>
                <c:pt idx="1097">
                  <c:v>44793.906238425923</c:v>
                </c:pt>
                <c:pt idx="1098">
                  <c:v>44793.90625</c:v>
                </c:pt>
                <c:pt idx="1099">
                  <c:v>44793.909710648149</c:v>
                </c:pt>
                <c:pt idx="1100">
                  <c:v>44793.909722222219</c:v>
                </c:pt>
                <c:pt idx="1101">
                  <c:v>44793.913182870368</c:v>
                </c:pt>
                <c:pt idx="1102">
                  <c:v>44793.913194444445</c:v>
                </c:pt>
                <c:pt idx="1103">
                  <c:v>44793.916655092595</c:v>
                </c:pt>
                <c:pt idx="1104">
                  <c:v>44793.916666666664</c:v>
                </c:pt>
                <c:pt idx="1105">
                  <c:v>44793.920127314814</c:v>
                </c:pt>
                <c:pt idx="1106">
                  <c:v>44793.920138888891</c:v>
                </c:pt>
                <c:pt idx="1107">
                  <c:v>44793.92359953704</c:v>
                </c:pt>
                <c:pt idx="1108">
                  <c:v>44793.923611111109</c:v>
                </c:pt>
                <c:pt idx="1109">
                  <c:v>44793.927071759259</c:v>
                </c:pt>
                <c:pt idx="1110">
                  <c:v>44793.927083333336</c:v>
                </c:pt>
                <c:pt idx="1111">
                  <c:v>44793.930543981478</c:v>
                </c:pt>
                <c:pt idx="1112">
                  <c:v>44793.930555555555</c:v>
                </c:pt>
                <c:pt idx="1113">
                  <c:v>44793.934016203704</c:v>
                </c:pt>
                <c:pt idx="1114">
                  <c:v>44793.934027777781</c:v>
                </c:pt>
                <c:pt idx="1115">
                  <c:v>44793.937488425923</c:v>
                </c:pt>
                <c:pt idx="1116">
                  <c:v>44793.9375</c:v>
                </c:pt>
                <c:pt idx="1117">
                  <c:v>44793.940960648149</c:v>
                </c:pt>
                <c:pt idx="1118">
                  <c:v>44793.940972222219</c:v>
                </c:pt>
                <c:pt idx="1119">
                  <c:v>44793.944432870368</c:v>
                </c:pt>
                <c:pt idx="1120">
                  <c:v>44793.944444444445</c:v>
                </c:pt>
                <c:pt idx="1121">
                  <c:v>44793.947905092595</c:v>
                </c:pt>
                <c:pt idx="1122">
                  <c:v>44793.947916666664</c:v>
                </c:pt>
                <c:pt idx="1123">
                  <c:v>44793.951377314814</c:v>
                </c:pt>
                <c:pt idx="1124">
                  <c:v>44793.951388888891</c:v>
                </c:pt>
                <c:pt idx="1125">
                  <c:v>44793.95484953704</c:v>
                </c:pt>
                <c:pt idx="1126">
                  <c:v>44793.954861111109</c:v>
                </c:pt>
                <c:pt idx="1127">
                  <c:v>44793.958321759259</c:v>
                </c:pt>
                <c:pt idx="1128">
                  <c:v>44793.958333333336</c:v>
                </c:pt>
                <c:pt idx="1129">
                  <c:v>44793.961793981478</c:v>
                </c:pt>
                <c:pt idx="1130">
                  <c:v>44793.961805555555</c:v>
                </c:pt>
                <c:pt idx="1131">
                  <c:v>44793.965266203704</c:v>
                </c:pt>
                <c:pt idx="1132">
                  <c:v>44793.965277777781</c:v>
                </c:pt>
                <c:pt idx="1133">
                  <c:v>44793.968738425923</c:v>
                </c:pt>
                <c:pt idx="1134">
                  <c:v>44793.96875</c:v>
                </c:pt>
                <c:pt idx="1135">
                  <c:v>44793.972210648149</c:v>
                </c:pt>
                <c:pt idx="1136">
                  <c:v>44793.972222222219</c:v>
                </c:pt>
                <c:pt idx="1137">
                  <c:v>44793.975682870368</c:v>
                </c:pt>
                <c:pt idx="1138">
                  <c:v>44793.975694444445</c:v>
                </c:pt>
                <c:pt idx="1139">
                  <c:v>44793.979155092595</c:v>
                </c:pt>
                <c:pt idx="1140">
                  <c:v>44793.979166666664</c:v>
                </c:pt>
                <c:pt idx="1141">
                  <c:v>44793.982627314814</c:v>
                </c:pt>
                <c:pt idx="1142">
                  <c:v>44793.982638888891</c:v>
                </c:pt>
                <c:pt idx="1143">
                  <c:v>44793.98609953704</c:v>
                </c:pt>
                <c:pt idx="1144">
                  <c:v>44793.986111111109</c:v>
                </c:pt>
                <c:pt idx="1145">
                  <c:v>44793.989571759259</c:v>
                </c:pt>
                <c:pt idx="1146">
                  <c:v>44793.989583333336</c:v>
                </c:pt>
                <c:pt idx="1147">
                  <c:v>44793.993043981478</c:v>
                </c:pt>
                <c:pt idx="1148">
                  <c:v>44793.993055555555</c:v>
                </c:pt>
                <c:pt idx="1149">
                  <c:v>44793.996516203704</c:v>
                </c:pt>
                <c:pt idx="1150">
                  <c:v>44793.996527777781</c:v>
                </c:pt>
                <c:pt idx="1151">
                  <c:v>44793.999988425923</c:v>
                </c:pt>
              </c:numCache>
            </c:numRef>
          </c:xVal>
          <c:yVal>
            <c:numRef>
              <c:f>Sheet1!$E$2:$E$1153</c:f>
              <c:numCache>
                <c:formatCode>General</c:formatCode>
                <c:ptCount val="1152"/>
                <c:pt idx="0">
                  <c:v>0.99</c:v>
                </c:pt>
                <c:pt idx="23">
                  <c:v>0.99</c:v>
                </c:pt>
                <c:pt idx="24">
                  <c:v>0.5</c:v>
                </c:pt>
                <c:pt idx="47">
                  <c:v>0.5</c:v>
                </c:pt>
                <c:pt idx="48">
                  <c:v>0.01</c:v>
                </c:pt>
                <c:pt idx="71">
                  <c:v>0.01</c:v>
                </c:pt>
                <c:pt idx="72">
                  <c:v>0.01</c:v>
                </c:pt>
                <c:pt idx="95">
                  <c:v>0.01</c:v>
                </c:pt>
                <c:pt idx="96">
                  <c:v>0.01</c:v>
                </c:pt>
                <c:pt idx="119">
                  <c:v>0.01</c:v>
                </c:pt>
                <c:pt idx="120">
                  <c:v>0.01</c:v>
                </c:pt>
                <c:pt idx="143">
                  <c:v>0.01</c:v>
                </c:pt>
                <c:pt idx="144">
                  <c:v>0.49</c:v>
                </c:pt>
                <c:pt idx="167">
                  <c:v>0.49</c:v>
                </c:pt>
                <c:pt idx="168">
                  <c:v>1.7</c:v>
                </c:pt>
                <c:pt idx="191">
                  <c:v>1.7</c:v>
                </c:pt>
                <c:pt idx="192">
                  <c:v>3.5</c:v>
                </c:pt>
                <c:pt idx="215">
                  <c:v>3.5</c:v>
                </c:pt>
                <c:pt idx="216">
                  <c:v>8.75</c:v>
                </c:pt>
                <c:pt idx="239">
                  <c:v>8.75</c:v>
                </c:pt>
                <c:pt idx="240">
                  <c:v>2.2799999999999998</c:v>
                </c:pt>
                <c:pt idx="263">
                  <c:v>2.2799999999999998</c:v>
                </c:pt>
                <c:pt idx="264">
                  <c:v>3.29</c:v>
                </c:pt>
                <c:pt idx="287">
                  <c:v>3.29</c:v>
                </c:pt>
                <c:pt idx="288">
                  <c:v>4.6399999999999997</c:v>
                </c:pt>
                <c:pt idx="311">
                  <c:v>4.6399999999999997</c:v>
                </c:pt>
                <c:pt idx="312">
                  <c:v>7.2</c:v>
                </c:pt>
                <c:pt idx="335">
                  <c:v>7.2</c:v>
                </c:pt>
                <c:pt idx="336">
                  <c:v>8.25</c:v>
                </c:pt>
                <c:pt idx="359">
                  <c:v>8.25</c:v>
                </c:pt>
                <c:pt idx="360">
                  <c:v>12</c:v>
                </c:pt>
                <c:pt idx="383">
                  <c:v>12</c:v>
                </c:pt>
                <c:pt idx="384">
                  <c:v>7.01</c:v>
                </c:pt>
                <c:pt idx="407">
                  <c:v>7.01</c:v>
                </c:pt>
                <c:pt idx="408">
                  <c:v>10</c:v>
                </c:pt>
                <c:pt idx="431">
                  <c:v>10</c:v>
                </c:pt>
                <c:pt idx="432">
                  <c:v>4</c:v>
                </c:pt>
                <c:pt idx="455">
                  <c:v>4</c:v>
                </c:pt>
                <c:pt idx="456">
                  <c:v>7.01</c:v>
                </c:pt>
                <c:pt idx="479">
                  <c:v>7.01</c:v>
                </c:pt>
                <c:pt idx="480">
                  <c:v>7.11</c:v>
                </c:pt>
                <c:pt idx="503">
                  <c:v>7.11</c:v>
                </c:pt>
                <c:pt idx="504">
                  <c:v>7.01</c:v>
                </c:pt>
                <c:pt idx="527">
                  <c:v>7.01</c:v>
                </c:pt>
                <c:pt idx="528">
                  <c:v>4.49</c:v>
                </c:pt>
                <c:pt idx="551">
                  <c:v>4.49</c:v>
                </c:pt>
                <c:pt idx="552">
                  <c:v>3.81</c:v>
                </c:pt>
                <c:pt idx="575">
                  <c:v>3.81</c:v>
                </c:pt>
                <c:pt idx="576">
                  <c:v>1.17</c:v>
                </c:pt>
                <c:pt idx="599">
                  <c:v>1.17</c:v>
                </c:pt>
                <c:pt idx="600">
                  <c:v>1.04</c:v>
                </c:pt>
                <c:pt idx="623">
                  <c:v>1.04</c:v>
                </c:pt>
                <c:pt idx="624">
                  <c:v>1.03</c:v>
                </c:pt>
                <c:pt idx="647">
                  <c:v>1.03</c:v>
                </c:pt>
                <c:pt idx="648">
                  <c:v>0.01</c:v>
                </c:pt>
                <c:pt idx="671">
                  <c:v>0.01</c:v>
                </c:pt>
                <c:pt idx="672">
                  <c:v>0.01</c:v>
                </c:pt>
                <c:pt idx="695">
                  <c:v>0.01</c:v>
                </c:pt>
                <c:pt idx="696">
                  <c:v>0.75</c:v>
                </c:pt>
                <c:pt idx="719">
                  <c:v>0.75</c:v>
                </c:pt>
                <c:pt idx="720">
                  <c:v>1.06</c:v>
                </c:pt>
                <c:pt idx="743">
                  <c:v>1.06</c:v>
                </c:pt>
                <c:pt idx="744">
                  <c:v>3</c:v>
                </c:pt>
                <c:pt idx="767">
                  <c:v>3</c:v>
                </c:pt>
                <c:pt idx="768">
                  <c:v>3.7</c:v>
                </c:pt>
                <c:pt idx="791">
                  <c:v>3.7</c:v>
                </c:pt>
                <c:pt idx="792">
                  <c:v>8</c:v>
                </c:pt>
                <c:pt idx="815">
                  <c:v>8</c:v>
                </c:pt>
                <c:pt idx="816">
                  <c:v>1.82</c:v>
                </c:pt>
                <c:pt idx="839">
                  <c:v>1.82</c:v>
                </c:pt>
                <c:pt idx="840">
                  <c:v>3.13</c:v>
                </c:pt>
                <c:pt idx="863">
                  <c:v>3.13</c:v>
                </c:pt>
                <c:pt idx="864">
                  <c:v>3.29</c:v>
                </c:pt>
                <c:pt idx="887">
                  <c:v>3.29</c:v>
                </c:pt>
                <c:pt idx="888">
                  <c:v>7.01</c:v>
                </c:pt>
                <c:pt idx="911">
                  <c:v>7.01</c:v>
                </c:pt>
                <c:pt idx="912">
                  <c:v>6.25</c:v>
                </c:pt>
                <c:pt idx="935">
                  <c:v>6.25</c:v>
                </c:pt>
                <c:pt idx="936">
                  <c:v>10.01</c:v>
                </c:pt>
                <c:pt idx="959">
                  <c:v>10.01</c:v>
                </c:pt>
                <c:pt idx="960">
                  <c:v>7.01</c:v>
                </c:pt>
                <c:pt idx="983">
                  <c:v>7.01</c:v>
                </c:pt>
                <c:pt idx="984">
                  <c:v>7.01</c:v>
                </c:pt>
                <c:pt idx="1007">
                  <c:v>7.01</c:v>
                </c:pt>
                <c:pt idx="1008">
                  <c:v>4.49</c:v>
                </c:pt>
                <c:pt idx="1031">
                  <c:v>4.49</c:v>
                </c:pt>
                <c:pt idx="1032">
                  <c:v>4.95</c:v>
                </c:pt>
                <c:pt idx="1055">
                  <c:v>4.95</c:v>
                </c:pt>
                <c:pt idx="1056">
                  <c:v>4.6100000000000003</c:v>
                </c:pt>
                <c:pt idx="1079">
                  <c:v>4.6100000000000003</c:v>
                </c:pt>
                <c:pt idx="1080">
                  <c:v>5</c:v>
                </c:pt>
                <c:pt idx="1103">
                  <c:v>5</c:v>
                </c:pt>
                <c:pt idx="1104">
                  <c:v>3.81</c:v>
                </c:pt>
                <c:pt idx="1127">
                  <c:v>3.81</c:v>
                </c:pt>
                <c:pt idx="1128">
                  <c:v>4</c:v>
                </c:pt>
                <c:pt idx="1151">
                  <c:v>4</c:v>
                </c:pt>
              </c:numCache>
            </c:numRef>
          </c:yVal>
          <c:smooth val="0"/>
          <c:extLst>
            <c:ext xmlns:c16="http://schemas.microsoft.com/office/drawing/2014/chart" uri="{C3380CC4-5D6E-409C-BE32-E72D297353CC}">
              <c16:uniqueId val="{00000003-C8FA-8246-B14E-B37C054DBB98}"/>
            </c:ext>
          </c:extLst>
        </c:ser>
        <c:ser>
          <c:idx val="4"/>
          <c:order val="4"/>
          <c:tx>
            <c:strRef>
              <c:f>Sheet1!$F$1</c:f>
              <c:strCache>
                <c:ptCount val="1"/>
                <c:pt idx="0">
                  <c:v>Responsive Reserve</c:v>
                </c:pt>
              </c:strCache>
            </c:strRef>
          </c:tx>
          <c:spPr>
            <a:ln w="19050" cap="rnd">
              <a:solidFill>
                <a:schemeClr val="tx1">
                  <a:lumMod val="50000"/>
                  <a:alpha val="75000"/>
                </a:schemeClr>
              </a:solidFill>
              <a:round/>
            </a:ln>
            <a:effectLst/>
          </c:spPr>
          <c:marker>
            <c:symbol val="none"/>
          </c:marker>
          <c:xVal>
            <c:numRef>
              <c:f>Sheet1!$A$2:$A$1153</c:f>
              <c:numCache>
                <c:formatCode>m/d/yy\ h:mm;@</c:formatCode>
                <c:ptCount val="1152"/>
                <c:pt idx="0">
                  <c:v>44792</c:v>
                </c:pt>
                <c:pt idx="1">
                  <c:v>44792.003460648149</c:v>
                </c:pt>
                <c:pt idx="2">
                  <c:v>44792.003472222219</c:v>
                </c:pt>
                <c:pt idx="3">
                  <c:v>44792.006932870368</c:v>
                </c:pt>
                <c:pt idx="4">
                  <c:v>44792.006944444445</c:v>
                </c:pt>
                <c:pt idx="5">
                  <c:v>44792.010405092595</c:v>
                </c:pt>
                <c:pt idx="6">
                  <c:v>44792.010416666664</c:v>
                </c:pt>
                <c:pt idx="7">
                  <c:v>44792.013877314814</c:v>
                </c:pt>
                <c:pt idx="8">
                  <c:v>44792.013888888891</c:v>
                </c:pt>
                <c:pt idx="9">
                  <c:v>44792.01734953704</c:v>
                </c:pt>
                <c:pt idx="10">
                  <c:v>44792.017361111109</c:v>
                </c:pt>
                <c:pt idx="11">
                  <c:v>44792.020821759259</c:v>
                </c:pt>
                <c:pt idx="12">
                  <c:v>44792.020833333336</c:v>
                </c:pt>
                <c:pt idx="13">
                  <c:v>44792.024293981478</c:v>
                </c:pt>
                <c:pt idx="14">
                  <c:v>44792.024305555555</c:v>
                </c:pt>
                <c:pt idx="15">
                  <c:v>44792.027766203704</c:v>
                </c:pt>
                <c:pt idx="16">
                  <c:v>44792.027777777781</c:v>
                </c:pt>
                <c:pt idx="17">
                  <c:v>44792.031238425923</c:v>
                </c:pt>
                <c:pt idx="18">
                  <c:v>44792.03125</c:v>
                </c:pt>
                <c:pt idx="19">
                  <c:v>44792.034710648149</c:v>
                </c:pt>
                <c:pt idx="20">
                  <c:v>44792.034722222219</c:v>
                </c:pt>
                <c:pt idx="21">
                  <c:v>44792.038182870368</c:v>
                </c:pt>
                <c:pt idx="22">
                  <c:v>44792.038194444445</c:v>
                </c:pt>
                <c:pt idx="23">
                  <c:v>44792.041655092595</c:v>
                </c:pt>
                <c:pt idx="24">
                  <c:v>44792.041666666664</c:v>
                </c:pt>
                <c:pt idx="25">
                  <c:v>44792.045127314814</c:v>
                </c:pt>
                <c:pt idx="26">
                  <c:v>44792.045138888891</c:v>
                </c:pt>
                <c:pt idx="27">
                  <c:v>44792.04859953704</c:v>
                </c:pt>
                <c:pt idx="28">
                  <c:v>44792.048611111109</c:v>
                </c:pt>
                <c:pt idx="29">
                  <c:v>44792.052071759259</c:v>
                </c:pt>
                <c:pt idx="30">
                  <c:v>44792.052083333336</c:v>
                </c:pt>
                <c:pt idx="31">
                  <c:v>44792.055543981478</c:v>
                </c:pt>
                <c:pt idx="32">
                  <c:v>44792.055555555555</c:v>
                </c:pt>
                <c:pt idx="33">
                  <c:v>44792.059016203704</c:v>
                </c:pt>
                <c:pt idx="34">
                  <c:v>44792.059027777781</c:v>
                </c:pt>
                <c:pt idx="35">
                  <c:v>44792.062488425923</c:v>
                </c:pt>
                <c:pt idx="36">
                  <c:v>44792.0625</c:v>
                </c:pt>
                <c:pt idx="37">
                  <c:v>44792.065960648149</c:v>
                </c:pt>
                <c:pt idx="38">
                  <c:v>44792.065972222219</c:v>
                </c:pt>
                <c:pt idx="39">
                  <c:v>44792.069432870368</c:v>
                </c:pt>
                <c:pt idx="40">
                  <c:v>44792.069444444445</c:v>
                </c:pt>
                <c:pt idx="41">
                  <c:v>44792.072905092595</c:v>
                </c:pt>
                <c:pt idx="42">
                  <c:v>44792.072916666664</c:v>
                </c:pt>
                <c:pt idx="43">
                  <c:v>44792.076377314814</c:v>
                </c:pt>
                <c:pt idx="44">
                  <c:v>44792.076388888891</c:v>
                </c:pt>
                <c:pt idx="45">
                  <c:v>44792.07984953704</c:v>
                </c:pt>
                <c:pt idx="46">
                  <c:v>44792.079861111109</c:v>
                </c:pt>
                <c:pt idx="47">
                  <c:v>44792.083321759259</c:v>
                </c:pt>
                <c:pt idx="48">
                  <c:v>44792.083333333336</c:v>
                </c:pt>
                <c:pt idx="49">
                  <c:v>44792.086793981478</c:v>
                </c:pt>
                <c:pt idx="50">
                  <c:v>44792.086805555555</c:v>
                </c:pt>
                <c:pt idx="51">
                  <c:v>44792.090266203704</c:v>
                </c:pt>
                <c:pt idx="52">
                  <c:v>44792.090277777781</c:v>
                </c:pt>
                <c:pt idx="53">
                  <c:v>44792.093738425923</c:v>
                </c:pt>
                <c:pt idx="54">
                  <c:v>44792.09375</c:v>
                </c:pt>
                <c:pt idx="55">
                  <c:v>44792.097210648149</c:v>
                </c:pt>
                <c:pt idx="56">
                  <c:v>44792.097222222219</c:v>
                </c:pt>
                <c:pt idx="57">
                  <c:v>44792.100682870368</c:v>
                </c:pt>
                <c:pt idx="58">
                  <c:v>44792.100694444445</c:v>
                </c:pt>
                <c:pt idx="59">
                  <c:v>44792.104155092595</c:v>
                </c:pt>
                <c:pt idx="60">
                  <c:v>44792.104166666664</c:v>
                </c:pt>
                <c:pt idx="61">
                  <c:v>44792.107627314814</c:v>
                </c:pt>
                <c:pt idx="62">
                  <c:v>44792.107638888891</c:v>
                </c:pt>
                <c:pt idx="63">
                  <c:v>44792.11109953704</c:v>
                </c:pt>
                <c:pt idx="64">
                  <c:v>44792.111111111109</c:v>
                </c:pt>
                <c:pt idx="65">
                  <c:v>44792.114571759259</c:v>
                </c:pt>
                <c:pt idx="66">
                  <c:v>44792.114583333336</c:v>
                </c:pt>
                <c:pt idx="67">
                  <c:v>44792.118043981478</c:v>
                </c:pt>
                <c:pt idx="68">
                  <c:v>44792.118055555555</c:v>
                </c:pt>
                <c:pt idx="69">
                  <c:v>44792.121516203704</c:v>
                </c:pt>
                <c:pt idx="70">
                  <c:v>44792.121527777781</c:v>
                </c:pt>
                <c:pt idx="71">
                  <c:v>44792.124988425923</c:v>
                </c:pt>
                <c:pt idx="72">
                  <c:v>44792.125</c:v>
                </c:pt>
                <c:pt idx="73">
                  <c:v>44792.128460648149</c:v>
                </c:pt>
                <c:pt idx="74">
                  <c:v>44792.128472222219</c:v>
                </c:pt>
                <c:pt idx="75">
                  <c:v>44792.131932870368</c:v>
                </c:pt>
                <c:pt idx="76">
                  <c:v>44792.131944444445</c:v>
                </c:pt>
                <c:pt idx="77">
                  <c:v>44792.135405092595</c:v>
                </c:pt>
                <c:pt idx="78">
                  <c:v>44792.135416666664</c:v>
                </c:pt>
                <c:pt idx="79">
                  <c:v>44792.138877314814</c:v>
                </c:pt>
                <c:pt idx="80">
                  <c:v>44792.138888888891</c:v>
                </c:pt>
                <c:pt idx="81">
                  <c:v>44792.14234953704</c:v>
                </c:pt>
                <c:pt idx="82">
                  <c:v>44792.142361111109</c:v>
                </c:pt>
                <c:pt idx="83">
                  <c:v>44792.145821759259</c:v>
                </c:pt>
                <c:pt idx="84">
                  <c:v>44792.145833333336</c:v>
                </c:pt>
                <c:pt idx="85">
                  <c:v>44792.149293981478</c:v>
                </c:pt>
                <c:pt idx="86">
                  <c:v>44792.149305555555</c:v>
                </c:pt>
                <c:pt idx="87">
                  <c:v>44792.152766203704</c:v>
                </c:pt>
                <c:pt idx="88">
                  <c:v>44792.152777777781</c:v>
                </c:pt>
                <c:pt idx="89">
                  <c:v>44792.156238425923</c:v>
                </c:pt>
                <c:pt idx="90">
                  <c:v>44792.15625</c:v>
                </c:pt>
                <c:pt idx="91">
                  <c:v>44792.159710648149</c:v>
                </c:pt>
                <c:pt idx="92">
                  <c:v>44792.159722222219</c:v>
                </c:pt>
                <c:pt idx="93">
                  <c:v>44792.163182870368</c:v>
                </c:pt>
                <c:pt idx="94">
                  <c:v>44792.163194444445</c:v>
                </c:pt>
                <c:pt idx="95">
                  <c:v>44792.166655092595</c:v>
                </c:pt>
                <c:pt idx="96">
                  <c:v>44792.166666666664</c:v>
                </c:pt>
                <c:pt idx="97">
                  <c:v>44792.170127314814</c:v>
                </c:pt>
                <c:pt idx="98">
                  <c:v>44792.170138888891</c:v>
                </c:pt>
                <c:pt idx="99">
                  <c:v>44792.17359953704</c:v>
                </c:pt>
                <c:pt idx="100">
                  <c:v>44792.173611111109</c:v>
                </c:pt>
                <c:pt idx="101">
                  <c:v>44792.177071759259</c:v>
                </c:pt>
                <c:pt idx="102">
                  <c:v>44792.177083333336</c:v>
                </c:pt>
                <c:pt idx="103">
                  <c:v>44792.180543981478</c:v>
                </c:pt>
                <c:pt idx="104">
                  <c:v>44792.180555555555</c:v>
                </c:pt>
                <c:pt idx="105">
                  <c:v>44792.184016203704</c:v>
                </c:pt>
                <c:pt idx="106">
                  <c:v>44792.184027777781</c:v>
                </c:pt>
                <c:pt idx="107">
                  <c:v>44792.187488425923</c:v>
                </c:pt>
                <c:pt idx="108">
                  <c:v>44792.1875</c:v>
                </c:pt>
                <c:pt idx="109">
                  <c:v>44792.190960648149</c:v>
                </c:pt>
                <c:pt idx="110">
                  <c:v>44792.190972222219</c:v>
                </c:pt>
                <c:pt idx="111">
                  <c:v>44792.194432870368</c:v>
                </c:pt>
                <c:pt idx="112">
                  <c:v>44792.194444444445</c:v>
                </c:pt>
                <c:pt idx="113">
                  <c:v>44792.197905092595</c:v>
                </c:pt>
                <c:pt idx="114">
                  <c:v>44792.197916666664</c:v>
                </c:pt>
                <c:pt idx="115">
                  <c:v>44792.201377314814</c:v>
                </c:pt>
                <c:pt idx="116">
                  <c:v>44792.201388888891</c:v>
                </c:pt>
                <c:pt idx="117">
                  <c:v>44792.20484953704</c:v>
                </c:pt>
                <c:pt idx="118">
                  <c:v>44792.204861111109</c:v>
                </c:pt>
                <c:pt idx="119">
                  <c:v>44792.208321759259</c:v>
                </c:pt>
                <c:pt idx="120">
                  <c:v>44792.208333333336</c:v>
                </c:pt>
                <c:pt idx="121">
                  <c:v>44792.211793981478</c:v>
                </c:pt>
                <c:pt idx="122">
                  <c:v>44792.211805555555</c:v>
                </c:pt>
                <c:pt idx="123">
                  <c:v>44792.215266203704</c:v>
                </c:pt>
                <c:pt idx="124">
                  <c:v>44792.215277777781</c:v>
                </c:pt>
                <c:pt idx="125">
                  <c:v>44792.218738425923</c:v>
                </c:pt>
                <c:pt idx="126">
                  <c:v>44792.21875</c:v>
                </c:pt>
                <c:pt idx="127">
                  <c:v>44792.222210648149</c:v>
                </c:pt>
                <c:pt idx="128">
                  <c:v>44792.222222222219</c:v>
                </c:pt>
                <c:pt idx="129">
                  <c:v>44792.225682870368</c:v>
                </c:pt>
                <c:pt idx="130">
                  <c:v>44792.225694444445</c:v>
                </c:pt>
                <c:pt idx="131">
                  <c:v>44792.229155092595</c:v>
                </c:pt>
                <c:pt idx="132">
                  <c:v>44792.229166666664</c:v>
                </c:pt>
                <c:pt idx="133">
                  <c:v>44792.232627314814</c:v>
                </c:pt>
                <c:pt idx="134">
                  <c:v>44792.232638888891</c:v>
                </c:pt>
                <c:pt idx="135">
                  <c:v>44792.23609953704</c:v>
                </c:pt>
                <c:pt idx="136">
                  <c:v>44792.236111111109</c:v>
                </c:pt>
                <c:pt idx="137">
                  <c:v>44792.239571759259</c:v>
                </c:pt>
                <c:pt idx="138">
                  <c:v>44792.239583333336</c:v>
                </c:pt>
                <c:pt idx="139">
                  <c:v>44792.243043981478</c:v>
                </c:pt>
                <c:pt idx="140">
                  <c:v>44792.243055555555</c:v>
                </c:pt>
                <c:pt idx="141">
                  <c:v>44792.246516203704</c:v>
                </c:pt>
                <c:pt idx="142">
                  <c:v>44792.246527777781</c:v>
                </c:pt>
                <c:pt idx="143">
                  <c:v>44792.249988425923</c:v>
                </c:pt>
                <c:pt idx="144">
                  <c:v>44792.25</c:v>
                </c:pt>
                <c:pt idx="145">
                  <c:v>44792.253460648149</c:v>
                </c:pt>
                <c:pt idx="146">
                  <c:v>44792.253472222219</c:v>
                </c:pt>
                <c:pt idx="147">
                  <c:v>44792.256932870368</c:v>
                </c:pt>
                <c:pt idx="148">
                  <c:v>44792.256944444445</c:v>
                </c:pt>
                <c:pt idx="149">
                  <c:v>44792.260405092595</c:v>
                </c:pt>
                <c:pt idx="150">
                  <c:v>44792.260416666664</c:v>
                </c:pt>
                <c:pt idx="151">
                  <c:v>44792.263877314814</c:v>
                </c:pt>
                <c:pt idx="152">
                  <c:v>44792.263888888891</c:v>
                </c:pt>
                <c:pt idx="153">
                  <c:v>44792.26734953704</c:v>
                </c:pt>
                <c:pt idx="154">
                  <c:v>44792.267361111109</c:v>
                </c:pt>
                <c:pt idx="155">
                  <c:v>44792.270821759259</c:v>
                </c:pt>
                <c:pt idx="156">
                  <c:v>44792.270833333336</c:v>
                </c:pt>
                <c:pt idx="157">
                  <c:v>44792.274293981478</c:v>
                </c:pt>
                <c:pt idx="158">
                  <c:v>44792.274305555555</c:v>
                </c:pt>
                <c:pt idx="159">
                  <c:v>44792.277766203704</c:v>
                </c:pt>
                <c:pt idx="160">
                  <c:v>44792.277777777781</c:v>
                </c:pt>
                <c:pt idx="161">
                  <c:v>44792.281238425923</c:v>
                </c:pt>
                <c:pt idx="162">
                  <c:v>44792.28125</c:v>
                </c:pt>
                <c:pt idx="163">
                  <c:v>44792.284710648149</c:v>
                </c:pt>
                <c:pt idx="164">
                  <c:v>44792.284722222219</c:v>
                </c:pt>
                <c:pt idx="165">
                  <c:v>44792.288182870368</c:v>
                </c:pt>
                <c:pt idx="166">
                  <c:v>44792.288194444445</c:v>
                </c:pt>
                <c:pt idx="167">
                  <c:v>44792.291655092595</c:v>
                </c:pt>
                <c:pt idx="168">
                  <c:v>44792.291666666664</c:v>
                </c:pt>
                <c:pt idx="169">
                  <c:v>44792.295127314814</c:v>
                </c:pt>
                <c:pt idx="170">
                  <c:v>44792.295138888891</c:v>
                </c:pt>
                <c:pt idx="171">
                  <c:v>44792.29859953704</c:v>
                </c:pt>
                <c:pt idx="172">
                  <c:v>44792.298611111109</c:v>
                </c:pt>
                <c:pt idx="173">
                  <c:v>44792.302071759259</c:v>
                </c:pt>
                <c:pt idx="174">
                  <c:v>44792.302083333336</c:v>
                </c:pt>
                <c:pt idx="175">
                  <c:v>44792.305543981478</c:v>
                </c:pt>
                <c:pt idx="176">
                  <c:v>44792.305555555555</c:v>
                </c:pt>
                <c:pt idx="177">
                  <c:v>44792.309016203704</c:v>
                </c:pt>
                <c:pt idx="178">
                  <c:v>44792.309027777781</c:v>
                </c:pt>
                <c:pt idx="179">
                  <c:v>44792.312488425923</c:v>
                </c:pt>
                <c:pt idx="180">
                  <c:v>44792.3125</c:v>
                </c:pt>
                <c:pt idx="181">
                  <c:v>44792.315960648149</c:v>
                </c:pt>
                <c:pt idx="182">
                  <c:v>44792.315972222219</c:v>
                </c:pt>
                <c:pt idx="183">
                  <c:v>44792.319432870368</c:v>
                </c:pt>
                <c:pt idx="184">
                  <c:v>44792.319444444445</c:v>
                </c:pt>
                <c:pt idx="185">
                  <c:v>44792.322905092595</c:v>
                </c:pt>
                <c:pt idx="186">
                  <c:v>44792.322916666664</c:v>
                </c:pt>
                <c:pt idx="187">
                  <c:v>44792.326377314814</c:v>
                </c:pt>
                <c:pt idx="188">
                  <c:v>44792.326388888891</c:v>
                </c:pt>
                <c:pt idx="189">
                  <c:v>44792.32984953704</c:v>
                </c:pt>
                <c:pt idx="190">
                  <c:v>44792.329861111109</c:v>
                </c:pt>
                <c:pt idx="191">
                  <c:v>44792.333321759259</c:v>
                </c:pt>
                <c:pt idx="192">
                  <c:v>44792.333333333336</c:v>
                </c:pt>
                <c:pt idx="193">
                  <c:v>44792.336793981478</c:v>
                </c:pt>
                <c:pt idx="194">
                  <c:v>44792.336805555555</c:v>
                </c:pt>
                <c:pt idx="195">
                  <c:v>44792.340266203704</c:v>
                </c:pt>
                <c:pt idx="196">
                  <c:v>44792.340277777781</c:v>
                </c:pt>
                <c:pt idx="197">
                  <c:v>44792.343738425923</c:v>
                </c:pt>
                <c:pt idx="198">
                  <c:v>44792.34375</c:v>
                </c:pt>
                <c:pt idx="199">
                  <c:v>44792.347210648149</c:v>
                </c:pt>
                <c:pt idx="200">
                  <c:v>44792.347222222219</c:v>
                </c:pt>
                <c:pt idx="201">
                  <c:v>44792.350682870368</c:v>
                </c:pt>
                <c:pt idx="202">
                  <c:v>44792.350694444445</c:v>
                </c:pt>
                <c:pt idx="203">
                  <c:v>44792.354155092595</c:v>
                </c:pt>
                <c:pt idx="204">
                  <c:v>44792.354166666664</c:v>
                </c:pt>
                <c:pt idx="205">
                  <c:v>44792.357627314814</c:v>
                </c:pt>
                <c:pt idx="206">
                  <c:v>44792.357638888891</c:v>
                </c:pt>
                <c:pt idx="207">
                  <c:v>44792.36109953704</c:v>
                </c:pt>
                <c:pt idx="208">
                  <c:v>44792.361111111109</c:v>
                </c:pt>
                <c:pt idx="209">
                  <c:v>44792.364571759259</c:v>
                </c:pt>
                <c:pt idx="210">
                  <c:v>44792.364583333336</c:v>
                </c:pt>
                <c:pt idx="211">
                  <c:v>44792.368043981478</c:v>
                </c:pt>
                <c:pt idx="212">
                  <c:v>44792.368055555555</c:v>
                </c:pt>
                <c:pt idx="213">
                  <c:v>44792.371516203704</c:v>
                </c:pt>
                <c:pt idx="214">
                  <c:v>44792.371527777781</c:v>
                </c:pt>
                <c:pt idx="215">
                  <c:v>44792.374988425923</c:v>
                </c:pt>
                <c:pt idx="216">
                  <c:v>44792.375</c:v>
                </c:pt>
                <c:pt idx="217">
                  <c:v>44792.378460648149</c:v>
                </c:pt>
                <c:pt idx="218">
                  <c:v>44792.378472222219</c:v>
                </c:pt>
                <c:pt idx="219">
                  <c:v>44792.381932870368</c:v>
                </c:pt>
                <c:pt idx="220">
                  <c:v>44792.381944444445</c:v>
                </c:pt>
                <c:pt idx="221">
                  <c:v>44792.385405092595</c:v>
                </c:pt>
                <c:pt idx="222">
                  <c:v>44792.385416666664</c:v>
                </c:pt>
                <c:pt idx="223">
                  <c:v>44792.388877314814</c:v>
                </c:pt>
                <c:pt idx="224">
                  <c:v>44792.388888888891</c:v>
                </c:pt>
                <c:pt idx="225">
                  <c:v>44792.39234953704</c:v>
                </c:pt>
                <c:pt idx="226">
                  <c:v>44792.392361111109</c:v>
                </c:pt>
                <c:pt idx="227">
                  <c:v>44792.395821759259</c:v>
                </c:pt>
                <c:pt idx="228">
                  <c:v>44792.395833333336</c:v>
                </c:pt>
                <c:pt idx="229">
                  <c:v>44792.399293981478</c:v>
                </c:pt>
                <c:pt idx="230">
                  <c:v>44792.399305555555</c:v>
                </c:pt>
                <c:pt idx="231">
                  <c:v>44792.402766203704</c:v>
                </c:pt>
                <c:pt idx="232">
                  <c:v>44792.402777777781</c:v>
                </c:pt>
                <c:pt idx="233">
                  <c:v>44792.406238425923</c:v>
                </c:pt>
                <c:pt idx="234">
                  <c:v>44792.40625</c:v>
                </c:pt>
                <c:pt idx="235">
                  <c:v>44792.409710648149</c:v>
                </c:pt>
                <c:pt idx="236">
                  <c:v>44792.409722222219</c:v>
                </c:pt>
                <c:pt idx="237">
                  <c:v>44792.413182870368</c:v>
                </c:pt>
                <c:pt idx="238">
                  <c:v>44792.413194444445</c:v>
                </c:pt>
                <c:pt idx="239">
                  <c:v>44792.416655092595</c:v>
                </c:pt>
                <c:pt idx="240">
                  <c:v>44792.416666666664</c:v>
                </c:pt>
                <c:pt idx="241">
                  <c:v>44792.420127314814</c:v>
                </c:pt>
                <c:pt idx="242">
                  <c:v>44792.420138888891</c:v>
                </c:pt>
                <c:pt idx="243">
                  <c:v>44792.42359953704</c:v>
                </c:pt>
                <c:pt idx="244">
                  <c:v>44792.423611111109</c:v>
                </c:pt>
                <c:pt idx="245">
                  <c:v>44792.427071759259</c:v>
                </c:pt>
                <c:pt idx="246">
                  <c:v>44792.427083333336</c:v>
                </c:pt>
                <c:pt idx="247">
                  <c:v>44792.430543981478</c:v>
                </c:pt>
                <c:pt idx="248">
                  <c:v>44792.430555555555</c:v>
                </c:pt>
                <c:pt idx="249">
                  <c:v>44792.434016203704</c:v>
                </c:pt>
                <c:pt idx="250">
                  <c:v>44792.434027777781</c:v>
                </c:pt>
                <c:pt idx="251">
                  <c:v>44792.437488425923</c:v>
                </c:pt>
                <c:pt idx="252">
                  <c:v>44792.4375</c:v>
                </c:pt>
                <c:pt idx="253">
                  <c:v>44792.440960648149</c:v>
                </c:pt>
                <c:pt idx="254">
                  <c:v>44792.440972222219</c:v>
                </c:pt>
                <c:pt idx="255">
                  <c:v>44792.444432870368</c:v>
                </c:pt>
                <c:pt idx="256">
                  <c:v>44792.444444444445</c:v>
                </c:pt>
                <c:pt idx="257">
                  <c:v>44792.447905092595</c:v>
                </c:pt>
                <c:pt idx="258">
                  <c:v>44792.447916666664</c:v>
                </c:pt>
                <c:pt idx="259">
                  <c:v>44792.451377314814</c:v>
                </c:pt>
                <c:pt idx="260">
                  <c:v>44792.451388888891</c:v>
                </c:pt>
                <c:pt idx="261">
                  <c:v>44792.45484953704</c:v>
                </c:pt>
                <c:pt idx="262">
                  <c:v>44792.454861111109</c:v>
                </c:pt>
                <c:pt idx="263">
                  <c:v>44792.458321759259</c:v>
                </c:pt>
                <c:pt idx="264">
                  <c:v>44792.458333333336</c:v>
                </c:pt>
                <c:pt idx="265">
                  <c:v>44792.461793981478</c:v>
                </c:pt>
                <c:pt idx="266">
                  <c:v>44792.461805555555</c:v>
                </c:pt>
                <c:pt idx="267">
                  <c:v>44792.465266203704</c:v>
                </c:pt>
                <c:pt idx="268">
                  <c:v>44792.465277777781</c:v>
                </c:pt>
                <c:pt idx="269">
                  <c:v>44792.468738425923</c:v>
                </c:pt>
                <c:pt idx="270">
                  <c:v>44792.46875</c:v>
                </c:pt>
                <c:pt idx="271">
                  <c:v>44792.472210648149</c:v>
                </c:pt>
                <c:pt idx="272">
                  <c:v>44792.472222222219</c:v>
                </c:pt>
                <c:pt idx="273">
                  <c:v>44792.475682870368</c:v>
                </c:pt>
                <c:pt idx="274">
                  <c:v>44792.475694444445</c:v>
                </c:pt>
                <c:pt idx="275">
                  <c:v>44792.479155092595</c:v>
                </c:pt>
                <c:pt idx="276">
                  <c:v>44792.479166666664</c:v>
                </c:pt>
                <c:pt idx="277">
                  <c:v>44792.482627314814</c:v>
                </c:pt>
                <c:pt idx="278">
                  <c:v>44792.482638888891</c:v>
                </c:pt>
                <c:pt idx="279">
                  <c:v>44792.48609953704</c:v>
                </c:pt>
                <c:pt idx="280">
                  <c:v>44792.486111111109</c:v>
                </c:pt>
                <c:pt idx="281">
                  <c:v>44792.489571759259</c:v>
                </c:pt>
                <c:pt idx="282">
                  <c:v>44792.489583333336</c:v>
                </c:pt>
                <c:pt idx="283">
                  <c:v>44792.493043981478</c:v>
                </c:pt>
                <c:pt idx="284">
                  <c:v>44792.493055555555</c:v>
                </c:pt>
                <c:pt idx="285">
                  <c:v>44792.496516203704</c:v>
                </c:pt>
                <c:pt idx="286">
                  <c:v>44792.496527777781</c:v>
                </c:pt>
                <c:pt idx="287">
                  <c:v>44792.499988425923</c:v>
                </c:pt>
                <c:pt idx="288">
                  <c:v>44792.5</c:v>
                </c:pt>
                <c:pt idx="289">
                  <c:v>44792.503460648149</c:v>
                </c:pt>
                <c:pt idx="290">
                  <c:v>44792.503472222219</c:v>
                </c:pt>
                <c:pt idx="291">
                  <c:v>44792.506932870368</c:v>
                </c:pt>
                <c:pt idx="292">
                  <c:v>44792.506944444445</c:v>
                </c:pt>
                <c:pt idx="293">
                  <c:v>44792.510405092595</c:v>
                </c:pt>
                <c:pt idx="294">
                  <c:v>44792.510416666664</c:v>
                </c:pt>
                <c:pt idx="295">
                  <c:v>44792.513877314814</c:v>
                </c:pt>
                <c:pt idx="296">
                  <c:v>44792.513888888891</c:v>
                </c:pt>
                <c:pt idx="297">
                  <c:v>44792.51734953704</c:v>
                </c:pt>
                <c:pt idx="298">
                  <c:v>44792.517361111109</c:v>
                </c:pt>
                <c:pt idx="299">
                  <c:v>44792.520821759259</c:v>
                </c:pt>
                <c:pt idx="300">
                  <c:v>44792.520833333336</c:v>
                </c:pt>
                <c:pt idx="301">
                  <c:v>44792.524293981478</c:v>
                </c:pt>
                <c:pt idx="302">
                  <c:v>44792.524305555555</c:v>
                </c:pt>
                <c:pt idx="303">
                  <c:v>44792.527766203704</c:v>
                </c:pt>
                <c:pt idx="304">
                  <c:v>44792.527777777781</c:v>
                </c:pt>
                <c:pt idx="305">
                  <c:v>44792.531238425923</c:v>
                </c:pt>
                <c:pt idx="306">
                  <c:v>44792.53125</c:v>
                </c:pt>
                <c:pt idx="307">
                  <c:v>44792.534710648149</c:v>
                </c:pt>
                <c:pt idx="308">
                  <c:v>44792.534722222219</c:v>
                </c:pt>
                <c:pt idx="309">
                  <c:v>44792.538182870368</c:v>
                </c:pt>
                <c:pt idx="310">
                  <c:v>44792.538194444445</c:v>
                </c:pt>
                <c:pt idx="311">
                  <c:v>44792.541655092595</c:v>
                </c:pt>
                <c:pt idx="312">
                  <c:v>44792.541666666664</c:v>
                </c:pt>
                <c:pt idx="313">
                  <c:v>44792.545127314814</c:v>
                </c:pt>
                <c:pt idx="314">
                  <c:v>44792.545138888891</c:v>
                </c:pt>
                <c:pt idx="315">
                  <c:v>44792.54859953704</c:v>
                </c:pt>
                <c:pt idx="316">
                  <c:v>44792.548611111109</c:v>
                </c:pt>
                <c:pt idx="317">
                  <c:v>44792.552071759259</c:v>
                </c:pt>
                <c:pt idx="318">
                  <c:v>44792.552083333336</c:v>
                </c:pt>
                <c:pt idx="319">
                  <c:v>44792.555543981478</c:v>
                </c:pt>
                <c:pt idx="320">
                  <c:v>44792.555555555555</c:v>
                </c:pt>
                <c:pt idx="321">
                  <c:v>44792.559016203704</c:v>
                </c:pt>
                <c:pt idx="322">
                  <c:v>44792.559027777781</c:v>
                </c:pt>
                <c:pt idx="323">
                  <c:v>44792.562488425923</c:v>
                </c:pt>
                <c:pt idx="324">
                  <c:v>44792.5625</c:v>
                </c:pt>
                <c:pt idx="325">
                  <c:v>44792.565960648149</c:v>
                </c:pt>
                <c:pt idx="326">
                  <c:v>44792.565972222219</c:v>
                </c:pt>
                <c:pt idx="327">
                  <c:v>44792.569432870368</c:v>
                </c:pt>
                <c:pt idx="328">
                  <c:v>44792.569444444445</c:v>
                </c:pt>
                <c:pt idx="329">
                  <c:v>44792.572905092595</c:v>
                </c:pt>
                <c:pt idx="330">
                  <c:v>44792.572916666664</c:v>
                </c:pt>
                <c:pt idx="331">
                  <c:v>44792.576377314814</c:v>
                </c:pt>
                <c:pt idx="332">
                  <c:v>44792.576388888891</c:v>
                </c:pt>
                <c:pt idx="333">
                  <c:v>44792.57984953704</c:v>
                </c:pt>
                <c:pt idx="334">
                  <c:v>44792.579861111109</c:v>
                </c:pt>
                <c:pt idx="335">
                  <c:v>44792.583321759259</c:v>
                </c:pt>
                <c:pt idx="336">
                  <c:v>44792.583333333336</c:v>
                </c:pt>
                <c:pt idx="337">
                  <c:v>44792.586793981478</c:v>
                </c:pt>
                <c:pt idx="338">
                  <c:v>44792.586805555555</c:v>
                </c:pt>
                <c:pt idx="339">
                  <c:v>44792.590266203704</c:v>
                </c:pt>
                <c:pt idx="340">
                  <c:v>44792.590277777781</c:v>
                </c:pt>
                <c:pt idx="341">
                  <c:v>44792.593738425923</c:v>
                </c:pt>
                <c:pt idx="342">
                  <c:v>44792.59375</c:v>
                </c:pt>
                <c:pt idx="343">
                  <c:v>44792.597210648149</c:v>
                </c:pt>
                <c:pt idx="344">
                  <c:v>44792.597222222219</c:v>
                </c:pt>
                <c:pt idx="345">
                  <c:v>44792.600682870368</c:v>
                </c:pt>
                <c:pt idx="346">
                  <c:v>44792.600694444445</c:v>
                </c:pt>
                <c:pt idx="347">
                  <c:v>44792.604155092595</c:v>
                </c:pt>
                <c:pt idx="348">
                  <c:v>44792.604166666664</c:v>
                </c:pt>
                <c:pt idx="349">
                  <c:v>44792.607627314814</c:v>
                </c:pt>
                <c:pt idx="350">
                  <c:v>44792.607638888891</c:v>
                </c:pt>
                <c:pt idx="351">
                  <c:v>44792.61109953704</c:v>
                </c:pt>
                <c:pt idx="352">
                  <c:v>44792.611111111109</c:v>
                </c:pt>
                <c:pt idx="353">
                  <c:v>44792.614571759259</c:v>
                </c:pt>
                <c:pt idx="354">
                  <c:v>44792.614583333336</c:v>
                </c:pt>
                <c:pt idx="355">
                  <c:v>44792.618043981478</c:v>
                </c:pt>
                <c:pt idx="356">
                  <c:v>44792.618055555555</c:v>
                </c:pt>
                <c:pt idx="357">
                  <c:v>44792.621516203704</c:v>
                </c:pt>
                <c:pt idx="358">
                  <c:v>44792.621527777781</c:v>
                </c:pt>
                <c:pt idx="359">
                  <c:v>44792.624988425923</c:v>
                </c:pt>
                <c:pt idx="360">
                  <c:v>44792.625</c:v>
                </c:pt>
                <c:pt idx="361">
                  <c:v>44792.628460648149</c:v>
                </c:pt>
                <c:pt idx="362">
                  <c:v>44792.628472222219</c:v>
                </c:pt>
                <c:pt idx="363">
                  <c:v>44792.631932870368</c:v>
                </c:pt>
                <c:pt idx="364">
                  <c:v>44792.631944444445</c:v>
                </c:pt>
                <c:pt idx="365">
                  <c:v>44792.635405092595</c:v>
                </c:pt>
                <c:pt idx="366">
                  <c:v>44792.635416666664</c:v>
                </c:pt>
                <c:pt idx="367">
                  <c:v>44792.638877314814</c:v>
                </c:pt>
                <c:pt idx="368">
                  <c:v>44792.638888888891</c:v>
                </c:pt>
                <c:pt idx="369">
                  <c:v>44792.64234953704</c:v>
                </c:pt>
                <c:pt idx="370">
                  <c:v>44792.642361111109</c:v>
                </c:pt>
                <c:pt idx="371">
                  <c:v>44792.645821759259</c:v>
                </c:pt>
                <c:pt idx="372">
                  <c:v>44792.645833333336</c:v>
                </c:pt>
                <c:pt idx="373">
                  <c:v>44792.649293981478</c:v>
                </c:pt>
                <c:pt idx="374">
                  <c:v>44792.649305555555</c:v>
                </c:pt>
                <c:pt idx="375">
                  <c:v>44792.652766203704</c:v>
                </c:pt>
                <c:pt idx="376">
                  <c:v>44792.652777777781</c:v>
                </c:pt>
                <c:pt idx="377">
                  <c:v>44792.656238425923</c:v>
                </c:pt>
                <c:pt idx="378">
                  <c:v>44792.65625</c:v>
                </c:pt>
                <c:pt idx="379">
                  <c:v>44792.659710648149</c:v>
                </c:pt>
                <c:pt idx="380">
                  <c:v>44792.659722222219</c:v>
                </c:pt>
                <c:pt idx="381">
                  <c:v>44792.663182870368</c:v>
                </c:pt>
                <c:pt idx="382">
                  <c:v>44792.663194444445</c:v>
                </c:pt>
                <c:pt idx="383">
                  <c:v>44792.666655092595</c:v>
                </c:pt>
                <c:pt idx="384">
                  <c:v>44792.666666666664</c:v>
                </c:pt>
                <c:pt idx="385">
                  <c:v>44792.670127314814</c:v>
                </c:pt>
                <c:pt idx="386">
                  <c:v>44792.670138888891</c:v>
                </c:pt>
                <c:pt idx="387">
                  <c:v>44792.67359953704</c:v>
                </c:pt>
                <c:pt idx="388">
                  <c:v>44792.673611111109</c:v>
                </c:pt>
                <c:pt idx="389">
                  <c:v>44792.677071759259</c:v>
                </c:pt>
                <c:pt idx="390">
                  <c:v>44792.677083333336</c:v>
                </c:pt>
                <c:pt idx="391">
                  <c:v>44792.680543981478</c:v>
                </c:pt>
                <c:pt idx="392">
                  <c:v>44792.680555555555</c:v>
                </c:pt>
                <c:pt idx="393">
                  <c:v>44792.684016203704</c:v>
                </c:pt>
                <c:pt idx="394">
                  <c:v>44792.684027777781</c:v>
                </c:pt>
                <c:pt idx="395">
                  <c:v>44792.687488425923</c:v>
                </c:pt>
                <c:pt idx="396">
                  <c:v>44792.6875</c:v>
                </c:pt>
                <c:pt idx="397">
                  <c:v>44792.690960648149</c:v>
                </c:pt>
                <c:pt idx="398">
                  <c:v>44792.690972222219</c:v>
                </c:pt>
                <c:pt idx="399">
                  <c:v>44792.694432870368</c:v>
                </c:pt>
                <c:pt idx="400">
                  <c:v>44792.694444444445</c:v>
                </c:pt>
                <c:pt idx="401">
                  <c:v>44792.697905092595</c:v>
                </c:pt>
                <c:pt idx="402">
                  <c:v>44792.697916666664</c:v>
                </c:pt>
                <c:pt idx="403">
                  <c:v>44792.701377314814</c:v>
                </c:pt>
                <c:pt idx="404">
                  <c:v>44792.701388888891</c:v>
                </c:pt>
                <c:pt idx="405">
                  <c:v>44792.70484953704</c:v>
                </c:pt>
                <c:pt idx="406">
                  <c:v>44792.704861111109</c:v>
                </c:pt>
                <c:pt idx="407">
                  <c:v>44792.708321759259</c:v>
                </c:pt>
                <c:pt idx="408">
                  <c:v>44792.708333333336</c:v>
                </c:pt>
                <c:pt idx="409">
                  <c:v>44792.711793981478</c:v>
                </c:pt>
                <c:pt idx="410">
                  <c:v>44792.711805555555</c:v>
                </c:pt>
                <c:pt idx="411">
                  <c:v>44792.715266203704</c:v>
                </c:pt>
                <c:pt idx="412">
                  <c:v>44792.715277777781</c:v>
                </c:pt>
                <c:pt idx="413">
                  <c:v>44792.718738425923</c:v>
                </c:pt>
                <c:pt idx="414">
                  <c:v>44792.71875</c:v>
                </c:pt>
                <c:pt idx="415">
                  <c:v>44792.722210648149</c:v>
                </c:pt>
                <c:pt idx="416">
                  <c:v>44792.722222222219</c:v>
                </c:pt>
                <c:pt idx="417">
                  <c:v>44792.725682870368</c:v>
                </c:pt>
                <c:pt idx="418">
                  <c:v>44792.725694444445</c:v>
                </c:pt>
                <c:pt idx="419">
                  <c:v>44792.729155092595</c:v>
                </c:pt>
                <c:pt idx="420">
                  <c:v>44792.729166666664</c:v>
                </c:pt>
                <c:pt idx="421">
                  <c:v>44792.732627314814</c:v>
                </c:pt>
                <c:pt idx="422">
                  <c:v>44792.732638888891</c:v>
                </c:pt>
                <c:pt idx="423">
                  <c:v>44792.73609953704</c:v>
                </c:pt>
                <c:pt idx="424">
                  <c:v>44792.736111111109</c:v>
                </c:pt>
                <c:pt idx="425">
                  <c:v>44792.739571759259</c:v>
                </c:pt>
                <c:pt idx="426">
                  <c:v>44792.739583333336</c:v>
                </c:pt>
                <c:pt idx="427">
                  <c:v>44792.743043981478</c:v>
                </c:pt>
                <c:pt idx="428">
                  <c:v>44792.743055555555</c:v>
                </c:pt>
                <c:pt idx="429">
                  <c:v>44792.746516203704</c:v>
                </c:pt>
                <c:pt idx="430">
                  <c:v>44792.746527777781</c:v>
                </c:pt>
                <c:pt idx="431">
                  <c:v>44792.749988425923</c:v>
                </c:pt>
                <c:pt idx="432">
                  <c:v>44792.75</c:v>
                </c:pt>
                <c:pt idx="433">
                  <c:v>44792.753460648149</c:v>
                </c:pt>
                <c:pt idx="434">
                  <c:v>44792.753472222219</c:v>
                </c:pt>
                <c:pt idx="435">
                  <c:v>44792.756932870368</c:v>
                </c:pt>
                <c:pt idx="436">
                  <c:v>44792.756944444445</c:v>
                </c:pt>
                <c:pt idx="437">
                  <c:v>44792.760405092595</c:v>
                </c:pt>
                <c:pt idx="438">
                  <c:v>44792.760416666664</c:v>
                </c:pt>
                <c:pt idx="439">
                  <c:v>44792.763877314814</c:v>
                </c:pt>
                <c:pt idx="440">
                  <c:v>44792.763888888891</c:v>
                </c:pt>
                <c:pt idx="441">
                  <c:v>44792.76734953704</c:v>
                </c:pt>
                <c:pt idx="442">
                  <c:v>44792.767361111109</c:v>
                </c:pt>
                <c:pt idx="443">
                  <c:v>44792.770821759259</c:v>
                </c:pt>
                <c:pt idx="444">
                  <c:v>44792.770833333336</c:v>
                </c:pt>
                <c:pt idx="445">
                  <c:v>44792.774293981478</c:v>
                </c:pt>
                <c:pt idx="446">
                  <c:v>44792.774305555555</c:v>
                </c:pt>
                <c:pt idx="447">
                  <c:v>44792.777766203704</c:v>
                </c:pt>
                <c:pt idx="448">
                  <c:v>44792.777777777781</c:v>
                </c:pt>
                <c:pt idx="449">
                  <c:v>44792.781238425923</c:v>
                </c:pt>
                <c:pt idx="450">
                  <c:v>44792.78125</c:v>
                </c:pt>
                <c:pt idx="451">
                  <c:v>44792.784710648149</c:v>
                </c:pt>
                <c:pt idx="452">
                  <c:v>44792.784722222219</c:v>
                </c:pt>
                <c:pt idx="453">
                  <c:v>44792.788182870368</c:v>
                </c:pt>
                <c:pt idx="454">
                  <c:v>44792.788194444445</c:v>
                </c:pt>
                <c:pt idx="455">
                  <c:v>44792.791655092595</c:v>
                </c:pt>
                <c:pt idx="456">
                  <c:v>44792.791666666664</c:v>
                </c:pt>
                <c:pt idx="457">
                  <c:v>44792.795127314814</c:v>
                </c:pt>
                <c:pt idx="458">
                  <c:v>44792.795138888891</c:v>
                </c:pt>
                <c:pt idx="459">
                  <c:v>44792.79859953704</c:v>
                </c:pt>
                <c:pt idx="460">
                  <c:v>44792.798611111109</c:v>
                </c:pt>
                <c:pt idx="461">
                  <c:v>44792.802071759259</c:v>
                </c:pt>
                <c:pt idx="462">
                  <c:v>44792.802083333336</c:v>
                </c:pt>
                <c:pt idx="463">
                  <c:v>44792.805543981478</c:v>
                </c:pt>
                <c:pt idx="464">
                  <c:v>44792.805555555555</c:v>
                </c:pt>
                <c:pt idx="465">
                  <c:v>44792.809016203704</c:v>
                </c:pt>
                <c:pt idx="466">
                  <c:v>44792.809027777781</c:v>
                </c:pt>
                <c:pt idx="467">
                  <c:v>44792.812488425923</c:v>
                </c:pt>
                <c:pt idx="468">
                  <c:v>44792.8125</c:v>
                </c:pt>
                <c:pt idx="469">
                  <c:v>44792.815960648149</c:v>
                </c:pt>
                <c:pt idx="470">
                  <c:v>44792.815972222219</c:v>
                </c:pt>
                <c:pt idx="471">
                  <c:v>44792.819432870368</c:v>
                </c:pt>
                <c:pt idx="472">
                  <c:v>44792.819444444445</c:v>
                </c:pt>
                <c:pt idx="473">
                  <c:v>44792.822905092595</c:v>
                </c:pt>
                <c:pt idx="474">
                  <c:v>44792.822916666664</c:v>
                </c:pt>
                <c:pt idx="475">
                  <c:v>44792.826377314814</c:v>
                </c:pt>
                <c:pt idx="476">
                  <c:v>44792.826388888891</c:v>
                </c:pt>
                <c:pt idx="477">
                  <c:v>44792.82984953704</c:v>
                </c:pt>
                <c:pt idx="478">
                  <c:v>44792.829861111109</c:v>
                </c:pt>
                <c:pt idx="479">
                  <c:v>44792.833321759259</c:v>
                </c:pt>
                <c:pt idx="480">
                  <c:v>44792.833333333336</c:v>
                </c:pt>
                <c:pt idx="481">
                  <c:v>44792.836793981478</c:v>
                </c:pt>
                <c:pt idx="482">
                  <c:v>44792.836805555555</c:v>
                </c:pt>
                <c:pt idx="483">
                  <c:v>44792.840266203704</c:v>
                </c:pt>
                <c:pt idx="484">
                  <c:v>44792.840277777781</c:v>
                </c:pt>
                <c:pt idx="485">
                  <c:v>44792.843738425923</c:v>
                </c:pt>
                <c:pt idx="486">
                  <c:v>44792.84375</c:v>
                </c:pt>
                <c:pt idx="487">
                  <c:v>44792.847210648149</c:v>
                </c:pt>
                <c:pt idx="488">
                  <c:v>44792.847222222219</c:v>
                </c:pt>
                <c:pt idx="489">
                  <c:v>44792.850682870368</c:v>
                </c:pt>
                <c:pt idx="490">
                  <c:v>44792.850694444445</c:v>
                </c:pt>
                <c:pt idx="491">
                  <c:v>44792.854155092595</c:v>
                </c:pt>
                <c:pt idx="492">
                  <c:v>44792.854166666664</c:v>
                </c:pt>
                <c:pt idx="493">
                  <c:v>44792.857627314814</c:v>
                </c:pt>
                <c:pt idx="494">
                  <c:v>44792.857638888891</c:v>
                </c:pt>
                <c:pt idx="495">
                  <c:v>44792.86109953704</c:v>
                </c:pt>
                <c:pt idx="496">
                  <c:v>44792.861111111109</c:v>
                </c:pt>
                <c:pt idx="497">
                  <c:v>44792.864571759259</c:v>
                </c:pt>
                <c:pt idx="498">
                  <c:v>44792.864583333336</c:v>
                </c:pt>
                <c:pt idx="499">
                  <c:v>44792.868043981478</c:v>
                </c:pt>
                <c:pt idx="500">
                  <c:v>44792.868055555555</c:v>
                </c:pt>
                <c:pt idx="501">
                  <c:v>44792.871516203704</c:v>
                </c:pt>
                <c:pt idx="502">
                  <c:v>44792.871527777781</c:v>
                </c:pt>
                <c:pt idx="503">
                  <c:v>44792.874988425923</c:v>
                </c:pt>
                <c:pt idx="504">
                  <c:v>44792.875</c:v>
                </c:pt>
                <c:pt idx="505">
                  <c:v>44792.878460648149</c:v>
                </c:pt>
                <c:pt idx="506">
                  <c:v>44792.878472222219</c:v>
                </c:pt>
                <c:pt idx="507">
                  <c:v>44792.881932870368</c:v>
                </c:pt>
                <c:pt idx="508">
                  <c:v>44792.881944444445</c:v>
                </c:pt>
                <c:pt idx="509">
                  <c:v>44792.885405092595</c:v>
                </c:pt>
                <c:pt idx="510">
                  <c:v>44792.885416666664</c:v>
                </c:pt>
                <c:pt idx="511">
                  <c:v>44792.888877314814</c:v>
                </c:pt>
                <c:pt idx="512">
                  <c:v>44792.888888888891</c:v>
                </c:pt>
                <c:pt idx="513">
                  <c:v>44792.89234953704</c:v>
                </c:pt>
                <c:pt idx="514">
                  <c:v>44792.892361111109</c:v>
                </c:pt>
                <c:pt idx="515">
                  <c:v>44792.895821759259</c:v>
                </c:pt>
                <c:pt idx="516">
                  <c:v>44792.895833333336</c:v>
                </c:pt>
                <c:pt idx="517">
                  <c:v>44792.899293981478</c:v>
                </c:pt>
                <c:pt idx="518">
                  <c:v>44792.899305555555</c:v>
                </c:pt>
                <c:pt idx="519">
                  <c:v>44792.902766203704</c:v>
                </c:pt>
                <c:pt idx="520">
                  <c:v>44792.902777777781</c:v>
                </c:pt>
                <c:pt idx="521">
                  <c:v>44792.906238425923</c:v>
                </c:pt>
                <c:pt idx="522">
                  <c:v>44792.90625</c:v>
                </c:pt>
                <c:pt idx="523">
                  <c:v>44792.909710648149</c:v>
                </c:pt>
                <c:pt idx="524">
                  <c:v>44792.909722222219</c:v>
                </c:pt>
                <c:pt idx="525">
                  <c:v>44792.913182870368</c:v>
                </c:pt>
                <c:pt idx="526">
                  <c:v>44792.913194444445</c:v>
                </c:pt>
                <c:pt idx="527">
                  <c:v>44792.916655092595</c:v>
                </c:pt>
                <c:pt idx="528">
                  <c:v>44792.916666666664</c:v>
                </c:pt>
                <c:pt idx="529">
                  <c:v>44792.920127314814</c:v>
                </c:pt>
                <c:pt idx="530">
                  <c:v>44792.920138888891</c:v>
                </c:pt>
                <c:pt idx="531">
                  <c:v>44792.92359953704</c:v>
                </c:pt>
                <c:pt idx="532">
                  <c:v>44792.923611111109</c:v>
                </c:pt>
                <c:pt idx="533">
                  <c:v>44792.927071759259</c:v>
                </c:pt>
                <c:pt idx="534">
                  <c:v>44792.927083333336</c:v>
                </c:pt>
                <c:pt idx="535">
                  <c:v>44792.930543981478</c:v>
                </c:pt>
                <c:pt idx="536">
                  <c:v>44792.930555555555</c:v>
                </c:pt>
                <c:pt idx="537">
                  <c:v>44792.934016203704</c:v>
                </c:pt>
                <c:pt idx="538">
                  <c:v>44792.934027777781</c:v>
                </c:pt>
                <c:pt idx="539">
                  <c:v>44792.937488425923</c:v>
                </c:pt>
                <c:pt idx="540">
                  <c:v>44792.9375</c:v>
                </c:pt>
                <c:pt idx="541">
                  <c:v>44792.940960648149</c:v>
                </c:pt>
                <c:pt idx="542">
                  <c:v>44792.940972222219</c:v>
                </c:pt>
                <c:pt idx="543">
                  <c:v>44792.944432870368</c:v>
                </c:pt>
                <c:pt idx="544">
                  <c:v>44792.944444444445</c:v>
                </c:pt>
                <c:pt idx="545">
                  <c:v>44792.947905092595</c:v>
                </c:pt>
                <c:pt idx="546">
                  <c:v>44792.947916666664</c:v>
                </c:pt>
                <c:pt idx="547">
                  <c:v>44792.951377314814</c:v>
                </c:pt>
                <c:pt idx="548">
                  <c:v>44792.951388888891</c:v>
                </c:pt>
                <c:pt idx="549">
                  <c:v>44792.95484953704</c:v>
                </c:pt>
                <c:pt idx="550">
                  <c:v>44792.954861111109</c:v>
                </c:pt>
                <c:pt idx="551">
                  <c:v>44792.958321759259</c:v>
                </c:pt>
                <c:pt idx="552">
                  <c:v>44792.958333333336</c:v>
                </c:pt>
                <c:pt idx="553">
                  <c:v>44792.961793981478</c:v>
                </c:pt>
                <c:pt idx="554">
                  <c:v>44792.961805555555</c:v>
                </c:pt>
                <c:pt idx="555">
                  <c:v>44792.965266203704</c:v>
                </c:pt>
                <c:pt idx="556">
                  <c:v>44792.965277777781</c:v>
                </c:pt>
                <c:pt idx="557">
                  <c:v>44792.968738425923</c:v>
                </c:pt>
                <c:pt idx="558">
                  <c:v>44792.96875</c:v>
                </c:pt>
                <c:pt idx="559">
                  <c:v>44792.972210648149</c:v>
                </c:pt>
                <c:pt idx="560">
                  <c:v>44792.972222222219</c:v>
                </c:pt>
                <c:pt idx="561">
                  <c:v>44792.975682870368</c:v>
                </c:pt>
                <c:pt idx="562">
                  <c:v>44792.975694444445</c:v>
                </c:pt>
                <c:pt idx="563">
                  <c:v>44792.979155092595</c:v>
                </c:pt>
                <c:pt idx="564">
                  <c:v>44792.979166666664</c:v>
                </c:pt>
                <c:pt idx="565">
                  <c:v>44792.982627314814</c:v>
                </c:pt>
                <c:pt idx="566">
                  <c:v>44792.982638888891</c:v>
                </c:pt>
                <c:pt idx="567">
                  <c:v>44792.98609953704</c:v>
                </c:pt>
                <c:pt idx="568">
                  <c:v>44792.986111111109</c:v>
                </c:pt>
                <c:pt idx="569">
                  <c:v>44792.989571759259</c:v>
                </c:pt>
                <c:pt idx="570">
                  <c:v>44792.989583333336</c:v>
                </c:pt>
                <c:pt idx="571">
                  <c:v>44792.993043981478</c:v>
                </c:pt>
                <c:pt idx="572">
                  <c:v>44792.993055555555</c:v>
                </c:pt>
                <c:pt idx="573">
                  <c:v>44792.996516203704</c:v>
                </c:pt>
                <c:pt idx="574">
                  <c:v>44792.996527777781</c:v>
                </c:pt>
                <c:pt idx="575">
                  <c:v>44792.999988425923</c:v>
                </c:pt>
                <c:pt idx="576">
                  <c:v>44793</c:v>
                </c:pt>
                <c:pt idx="577">
                  <c:v>44793.003460648149</c:v>
                </c:pt>
                <c:pt idx="578">
                  <c:v>44793.003472222219</c:v>
                </c:pt>
                <c:pt idx="579">
                  <c:v>44793.006932870368</c:v>
                </c:pt>
                <c:pt idx="580">
                  <c:v>44793.006944444445</c:v>
                </c:pt>
                <c:pt idx="581">
                  <c:v>44793.010405092595</c:v>
                </c:pt>
                <c:pt idx="582">
                  <c:v>44793.010416666664</c:v>
                </c:pt>
                <c:pt idx="583">
                  <c:v>44793.013877314814</c:v>
                </c:pt>
                <c:pt idx="584">
                  <c:v>44793.013888888891</c:v>
                </c:pt>
                <c:pt idx="585">
                  <c:v>44793.01734953704</c:v>
                </c:pt>
                <c:pt idx="586">
                  <c:v>44793.017361111109</c:v>
                </c:pt>
                <c:pt idx="587">
                  <c:v>44793.020821759259</c:v>
                </c:pt>
                <c:pt idx="588">
                  <c:v>44793.020833333336</c:v>
                </c:pt>
                <c:pt idx="589">
                  <c:v>44793.024293981478</c:v>
                </c:pt>
                <c:pt idx="590">
                  <c:v>44793.024305555555</c:v>
                </c:pt>
                <c:pt idx="591">
                  <c:v>44793.027766203704</c:v>
                </c:pt>
                <c:pt idx="592">
                  <c:v>44793.027777777781</c:v>
                </c:pt>
                <c:pt idx="593">
                  <c:v>44793.031238425923</c:v>
                </c:pt>
                <c:pt idx="594">
                  <c:v>44793.03125</c:v>
                </c:pt>
                <c:pt idx="595">
                  <c:v>44793.034710648149</c:v>
                </c:pt>
                <c:pt idx="596">
                  <c:v>44793.034722222219</c:v>
                </c:pt>
                <c:pt idx="597">
                  <c:v>44793.038182870368</c:v>
                </c:pt>
                <c:pt idx="598">
                  <c:v>44793.038194444445</c:v>
                </c:pt>
                <c:pt idx="599">
                  <c:v>44793.041655092595</c:v>
                </c:pt>
                <c:pt idx="600">
                  <c:v>44793.041666666664</c:v>
                </c:pt>
                <c:pt idx="601">
                  <c:v>44793.045127314814</c:v>
                </c:pt>
                <c:pt idx="602">
                  <c:v>44793.045138888891</c:v>
                </c:pt>
                <c:pt idx="603">
                  <c:v>44793.04859953704</c:v>
                </c:pt>
                <c:pt idx="604">
                  <c:v>44793.048611111109</c:v>
                </c:pt>
                <c:pt idx="605">
                  <c:v>44793.052071759259</c:v>
                </c:pt>
                <c:pt idx="606">
                  <c:v>44793.052083333336</c:v>
                </c:pt>
                <c:pt idx="607">
                  <c:v>44793.055543981478</c:v>
                </c:pt>
                <c:pt idx="608">
                  <c:v>44793.055555555555</c:v>
                </c:pt>
                <c:pt idx="609">
                  <c:v>44793.059016203704</c:v>
                </c:pt>
                <c:pt idx="610">
                  <c:v>44793.059027777781</c:v>
                </c:pt>
                <c:pt idx="611">
                  <c:v>44793.062488425923</c:v>
                </c:pt>
                <c:pt idx="612">
                  <c:v>44793.0625</c:v>
                </c:pt>
                <c:pt idx="613">
                  <c:v>44793.065960648149</c:v>
                </c:pt>
                <c:pt idx="614">
                  <c:v>44793.065972222219</c:v>
                </c:pt>
                <c:pt idx="615">
                  <c:v>44793.069432870368</c:v>
                </c:pt>
                <c:pt idx="616">
                  <c:v>44793.069444444445</c:v>
                </c:pt>
                <c:pt idx="617">
                  <c:v>44793.072905092595</c:v>
                </c:pt>
                <c:pt idx="618">
                  <c:v>44793.072916666664</c:v>
                </c:pt>
                <c:pt idx="619">
                  <c:v>44793.076377314814</c:v>
                </c:pt>
                <c:pt idx="620">
                  <c:v>44793.076388888891</c:v>
                </c:pt>
                <c:pt idx="621">
                  <c:v>44793.07984953704</c:v>
                </c:pt>
                <c:pt idx="622">
                  <c:v>44793.079861111109</c:v>
                </c:pt>
                <c:pt idx="623">
                  <c:v>44793.083321759259</c:v>
                </c:pt>
                <c:pt idx="624">
                  <c:v>44793.083333333336</c:v>
                </c:pt>
                <c:pt idx="625">
                  <c:v>44793.086793981478</c:v>
                </c:pt>
                <c:pt idx="626">
                  <c:v>44793.086805555555</c:v>
                </c:pt>
                <c:pt idx="627">
                  <c:v>44793.090266203704</c:v>
                </c:pt>
                <c:pt idx="628">
                  <c:v>44793.090277777781</c:v>
                </c:pt>
                <c:pt idx="629">
                  <c:v>44793.093738425923</c:v>
                </c:pt>
                <c:pt idx="630">
                  <c:v>44793.09375</c:v>
                </c:pt>
                <c:pt idx="631">
                  <c:v>44793.097210648149</c:v>
                </c:pt>
                <c:pt idx="632">
                  <c:v>44793.097222222219</c:v>
                </c:pt>
                <c:pt idx="633">
                  <c:v>44793.100682870368</c:v>
                </c:pt>
                <c:pt idx="634">
                  <c:v>44793.100694444445</c:v>
                </c:pt>
                <c:pt idx="635">
                  <c:v>44793.104155092595</c:v>
                </c:pt>
                <c:pt idx="636">
                  <c:v>44793.104166666664</c:v>
                </c:pt>
                <c:pt idx="637">
                  <c:v>44793.107627314814</c:v>
                </c:pt>
                <c:pt idx="638">
                  <c:v>44793.107638888891</c:v>
                </c:pt>
                <c:pt idx="639">
                  <c:v>44793.11109953704</c:v>
                </c:pt>
                <c:pt idx="640">
                  <c:v>44793.111111111109</c:v>
                </c:pt>
                <c:pt idx="641">
                  <c:v>44793.114571759259</c:v>
                </c:pt>
                <c:pt idx="642">
                  <c:v>44793.114583333336</c:v>
                </c:pt>
                <c:pt idx="643">
                  <c:v>44793.118043981478</c:v>
                </c:pt>
                <c:pt idx="644">
                  <c:v>44793.118055555555</c:v>
                </c:pt>
                <c:pt idx="645">
                  <c:v>44793.121516203704</c:v>
                </c:pt>
                <c:pt idx="646">
                  <c:v>44793.121527777781</c:v>
                </c:pt>
                <c:pt idx="647">
                  <c:v>44793.124988425923</c:v>
                </c:pt>
                <c:pt idx="648">
                  <c:v>44793.125</c:v>
                </c:pt>
                <c:pt idx="649">
                  <c:v>44793.128460648149</c:v>
                </c:pt>
                <c:pt idx="650">
                  <c:v>44793.128472222219</c:v>
                </c:pt>
                <c:pt idx="651">
                  <c:v>44793.131932870368</c:v>
                </c:pt>
                <c:pt idx="652">
                  <c:v>44793.131944444445</c:v>
                </c:pt>
                <c:pt idx="653">
                  <c:v>44793.135405092595</c:v>
                </c:pt>
                <c:pt idx="654">
                  <c:v>44793.135416666664</c:v>
                </c:pt>
                <c:pt idx="655">
                  <c:v>44793.138877314814</c:v>
                </c:pt>
                <c:pt idx="656">
                  <c:v>44793.138888888891</c:v>
                </c:pt>
                <c:pt idx="657">
                  <c:v>44793.14234953704</c:v>
                </c:pt>
                <c:pt idx="658">
                  <c:v>44793.142361111109</c:v>
                </c:pt>
                <c:pt idx="659">
                  <c:v>44793.145821759259</c:v>
                </c:pt>
                <c:pt idx="660">
                  <c:v>44793.145833333336</c:v>
                </c:pt>
                <c:pt idx="661">
                  <c:v>44793.149293981478</c:v>
                </c:pt>
                <c:pt idx="662">
                  <c:v>44793.149305555555</c:v>
                </c:pt>
                <c:pt idx="663">
                  <c:v>44793.152766203704</c:v>
                </c:pt>
                <c:pt idx="664">
                  <c:v>44793.152777777781</c:v>
                </c:pt>
                <c:pt idx="665">
                  <c:v>44793.156238425923</c:v>
                </c:pt>
                <c:pt idx="666">
                  <c:v>44793.15625</c:v>
                </c:pt>
                <c:pt idx="667">
                  <c:v>44793.159710648149</c:v>
                </c:pt>
                <c:pt idx="668">
                  <c:v>44793.159722222219</c:v>
                </c:pt>
                <c:pt idx="669">
                  <c:v>44793.163182870368</c:v>
                </c:pt>
                <c:pt idx="670">
                  <c:v>44793.163194444445</c:v>
                </c:pt>
                <c:pt idx="671">
                  <c:v>44793.166655092595</c:v>
                </c:pt>
                <c:pt idx="672">
                  <c:v>44793.166666666664</c:v>
                </c:pt>
                <c:pt idx="673">
                  <c:v>44793.170127314814</c:v>
                </c:pt>
                <c:pt idx="674">
                  <c:v>44793.170138888891</c:v>
                </c:pt>
                <c:pt idx="675">
                  <c:v>44793.17359953704</c:v>
                </c:pt>
                <c:pt idx="676">
                  <c:v>44793.173611111109</c:v>
                </c:pt>
                <c:pt idx="677">
                  <c:v>44793.177071759259</c:v>
                </c:pt>
                <c:pt idx="678">
                  <c:v>44793.177083333336</c:v>
                </c:pt>
                <c:pt idx="679">
                  <c:v>44793.180543981478</c:v>
                </c:pt>
                <c:pt idx="680">
                  <c:v>44793.180555555555</c:v>
                </c:pt>
                <c:pt idx="681">
                  <c:v>44793.184016203704</c:v>
                </c:pt>
                <c:pt idx="682">
                  <c:v>44793.184027777781</c:v>
                </c:pt>
                <c:pt idx="683">
                  <c:v>44793.187488425923</c:v>
                </c:pt>
                <c:pt idx="684">
                  <c:v>44793.1875</c:v>
                </c:pt>
                <c:pt idx="685">
                  <c:v>44793.190960648149</c:v>
                </c:pt>
                <c:pt idx="686">
                  <c:v>44793.190972222219</c:v>
                </c:pt>
                <c:pt idx="687">
                  <c:v>44793.194432870368</c:v>
                </c:pt>
                <c:pt idx="688">
                  <c:v>44793.194444444445</c:v>
                </c:pt>
                <c:pt idx="689">
                  <c:v>44793.197905092595</c:v>
                </c:pt>
                <c:pt idx="690">
                  <c:v>44793.197916666664</c:v>
                </c:pt>
                <c:pt idx="691">
                  <c:v>44793.201377314814</c:v>
                </c:pt>
                <c:pt idx="692">
                  <c:v>44793.201388888891</c:v>
                </c:pt>
                <c:pt idx="693">
                  <c:v>44793.20484953704</c:v>
                </c:pt>
                <c:pt idx="694">
                  <c:v>44793.204861111109</c:v>
                </c:pt>
                <c:pt idx="695">
                  <c:v>44793.208321759259</c:v>
                </c:pt>
                <c:pt idx="696">
                  <c:v>44793.208333333336</c:v>
                </c:pt>
                <c:pt idx="697">
                  <c:v>44793.211793981478</c:v>
                </c:pt>
                <c:pt idx="698">
                  <c:v>44793.211805555555</c:v>
                </c:pt>
                <c:pt idx="699">
                  <c:v>44793.215266203704</c:v>
                </c:pt>
                <c:pt idx="700">
                  <c:v>44793.215277777781</c:v>
                </c:pt>
                <c:pt idx="701">
                  <c:v>44793.218738425923</c:v>
                </c:pt>
                <c:pt idx="702">
                  <c:v>44793.21875</c:v>
                </c:pt>
                <c:pt idx="703">
                  <c:v>44793.222210648149</c:v>
                </c:pt>
                <c:pt idx="704">
                  <c:v>44793.222222222219</c:v>
                </c:pt>
                <c:pt idx="705">
                  <c:v>44793.225682870368</c:v>
                </c:pt>
                <c:pt idx="706">
                  <c:v>44793.225694444445</c:v>
                </c:pt>
                <c:pt idx="707">
                  <c:v>44793.229155092595</c:v>
                </c:pt>
                <c:pt idx="708">
                  <c:v>44793.229166666664</c:v>
                </c:pt>
                <c:pt idx="709">
                  <c:v>44793.232627314814</c:v>
                </c:pt>
                <c:pt idx="710">
                  <c:v>44793.232638888891</c:v>
                </c:pt>
                <c:pt idx="711">
                  <c:v>44793.23609953704</c:v>
                </c:pt>
                <c:pt idx="712">
                  <c:v>44793.236111111109</c:v>
                </c:pt>
                <c:pt idx="713">
                  <c:v>44793.239571759259</c:v>
                </c:pt>
                <c:pt idx="714">
                  <c:v>44793.239583333336</c:v>
                </c:pt>
                <c:pt idx="715">
                  <c:v>44793.243043981478</c:v>
                </c:pt>
                <c:pt idx="716">
                  <c:v>44793.243055555555</c:v>
                </c:pt>
                <c:pt idx="717">
                  <c:v>44793.246516203704</c:v>
                </c:pt>
                <c:pt idx="718">
                  <c:v>44793.246527777781</c:v>
                </c:pt>
                <c:pt idx="719">
                  <c:v>44793.249988425923</c:v>
                </c:pt>
                <c:pt idx="720">
                  <c:v>44793.25</c:v>
                </c:pt>
                <c:pt idx="721">
                  <c:v>44793.253460648149</c:v>
                </c:pt>
                <c:pt idx="722">
                  <c:v>44793.253472222219</c:v>
                </c:pt>
                <c:pt idx="723">
                  <c:v>44793.256932870368</c:v>
                </c:pt>
                <c:pt idx="724">
                  <c:v>44793.256944444445</c:v>
                </c:pt>
                <c:pt idx="725">
                  <c:v>44793.260405092595</c:v>
                </c:pt>
                <c:pt idx="726">
                  <c:v>44793.260416666664</c:v>
                </c:pt>
                <c:pt idx="727">
                  <c:v>44793.263877314814</c:v>
                </c:pt>
                <c:pt idx="728">
                  <c:v>44793.263888888891</c:v>
                </c:pt>
                <c:pt idx="729">
                  <c:v>44793.26734953704</c:v>
                </c:pt>
                <c:pt idx="730">
                  <c:v>44793.267361111109</c:v>
                </c:pt>
                <c:pt idx="731">
                  <c:v>44793.270821759259</c:v>
                </c:pt>
                <c:pt idx="732">
                  <c:v>44793.270833333336</c:v>
                </c:pt>
                <c:pt idx="733">
                  <c:v>44793.274293981478</c:v>
                </c:pt>
                <c:pt idx="734">
                  <c:v>44793.274305555555</c:v>
                </c:pt>
                <c:pt idx="735">
                  <c:v>44793.277766203704</c:v>
                </c:pt>
                <c:pt idx="736">
                  <c:v>44793.277777777781</c:v>
                </c:pt>
                <c:pt idx="737">
                  <c:v>44793.281238425923</c:v>
                </c:pt>
                <c:pt idx="738">
                  <c:v>44793.28125</c:v>
                </c:pt>
                <c:pt idx="739">
                  <c:v>44793.284710648149</c:v>
                </c:pt>
                <c:pt idx="740">
                  <c:v>44793.284722222219</c:v>
                </c:pt>
                <c:pt idx="741">
                  <c:v>44793.288182870368</c:v>
                </c:pt>
                <c:pt idx="742">
                  <c:v>44793.288194444445</c:v>
                </c:pt>
                <c:pt idx="743">
                  <c:v>44793.291655092595</c:v>
                </c:pt>
                <c:pt idx="744">
                  <c:v>44793.291666666664</c:v>
                </c:pt>
                <c:pt idx="745">
                  <c:v>44793.295127314814</c:v>
                </c:pt>
                <c:pt idx="746">
                  <c:v>44793.295138888891</c:v>
                </c:pt>
                <c:pt idx="747">
                  <c:v>44793.29859953704</c:v>
                </c:pt>
                <c:pt idx="748">
                  <c:v>44793.298611111109</c:v>
                </c:pt>
                <c:pt idx="749">
                  <c:v>44793.302071759259</c:v>
                </c:pt>
                <c:pt idx="750">
                  <c:v>44793.302083333336</c:v>
                </c:pt>
                <c:pt idx="751">
                  <c:v>44793.305543981478</c:v>
                </c:pt>
                <c:pt idx="752">
                  <c:v>44793.305555555555</c:v>
                </c:pt>
                <c:pt idx="753">
                  <c:v>44793.309016203704</c:v>
                </c:pt>
                <c:pt idx="754">
                  <c:v>44793.309027777781</c:v>
                </c:pt>
                <c:pt idx="755">
                  <c:v>44793.312488425923</c:v>
                </c:pt>
                <c:pt idx="756">
                  <c:v>44793.3125</c:v>
                </c:pt>
                <c:pt idx="757">
                  <c:v>44793.315960648149</c:v>
                </c:pt>
                <c:pt idx="758">
                  <c:v>44793.315972222219</c:v>
                </c:pt>
                <c:pt idx="759">
                  <c:v>44793.319432870368</c:v>
                </c:pt>
                <c:pt idx="760">
                  <c:v>44793.319444444445</c:v>
                </c:pt>
                <c:pt idx="761">
                  <c:v>44793.322905092595</c:v>
                </c:pt>
                <c:pt idx="762">
                  <c:v>44793.322916666664</c:v>
                </c:pt>
                <c:pt idx="763">
                  <c:v>44793.326377314814</c:v>
                </c:pt>
                <c:pt idx="764">
                  <c:v>44793.326388888891</c:v>
                </c:pt>
                <c:pt idx="765">
                  <c:v>44793.32984953704</c:v>
                </c:pt>
                <c:pt idx="766">
                  <c:v>44793.329861111109</c:v>
                </c:pt>
                <c:pt idx="767">
                  <c:v>44793.333321759259</c:v>
                </c:pt>
                <c:pt idx="768">
                  <c:v>44793.333333333336</c:v>
                </c:pt>
                <c:pt idx="769">
                  <c:v>44793.336793981478</c:v>
                </c:pt>
                <c:pt idx="770">
                  <c:v>44793.336805555555</c:v>
                </c:pt>
                <c:pt idx="771">
                  <c:v>44793.340266203704</c:v>
                </c:pt>
                <c:pt idx="772">
                  <c:v>44793.340277777781</c:v>
                </c:pt>
                <c:pt idx="773">
                  <c:v>44793.343738425923</c:v>
                </c:pt>
                <c:pt idx="774">
                  <c:v>44793.34375</c:v>
                </c:pt>
                <c:pt idx="775">
                  <c:v>44793.347210648149</c:v>
                </c:pt>
                <c:pt idx="776">
                  <c:v>44793.347222222219</c:v>
                </c:pt>
                <c:pt idx="777">
                  <c:v>44793.350682870368</c:v>
                </c:pt>
                <c:pt idx="778">
                  <c:v>44793.350694444445</c:v>
                </c:pt>
                <c:pt idx="779">
                  <c:v>44793.354155092595</c:v>
                </c:pt>
                <c:pt idx="780">
                  <c:v>44793.354166666664</c:v>
                </c:pt>
                <c:pt idx="781">
                  <c:v>44793.357627314814</c:v>
                </c:pt>
                <c:pt idx="782">
                  <c:v>44793.357638888891</c:v>
                </c:pt>
                <c:pt idx="783">
                  <c:v>44793.36109953704</c:v>
                </c:pt>
                <c:pt idx="784">
                  <c:v>44793.361111111109</c:v>
                </c:pt>
                <c:pt idx="785">
                  <c:v>44793.364571759259</c:v>
                </c:pt>
                <c:pt idx="786">
                  <c:v>44793.364583333336</c:v>
                </c:pt>
                <c:pt idx="787">
                  <c:v>44793.368043981478</c:v>
                </c:pt>
                <c:pt idx="788">
                  <c:v>44793.368055555555</c:v>
                </c:pt>
                <c:pt idx="789">
                  <c:v>44793.371516203704</c:v>
                </c:pt>
                <c:pt idx="790">
                  <c:v>44793.371527777781</c:v>
                </c:pt>
                <c:pt idx="791">
                  <c:v>44793.374988425923</c:v>
                </c:pt>
                <c:pt idx="792">
                  <c:v>44793.375</c:v>
                </c:pt>
                <c:pt idx="793">
                  <c:v>44793.378460648149</c:v>
                </c:pt>
                <c:pt idx="794">
                  <c:v>44793.378472222219</c:v>
                </c:pt>
                <c:pt idx="795">
                  <c:v>44793.381932870368</c:v>
                </c:pt>
                <c:pt idx="796">
                  <c:v>44793.381944444445</c:v>
                </c:pt>
                <c:pt idx="797">
                  <c:v>44793.385405092595</c:v>
                </c:pt>
                <c:pt idx="798">
                  <c:v>44793.385416666664</c:v>
                </c:pt>
                <c:pt idx="799">
                  <c:v>44793.388877314814</c:v>
                </c:pt>
                <c:pt idx="800">
                  <c:v>44793.388888888891</c:v>
                </c:pt>
                <c:pt idx="801">
                  <c:v>44793.39234953704</c:v>
                </c:pt>
                <c:pt idx="802">
                  <c:v>44793.392361111109</c:v>
                </c:pt>
                <c:pt idx="803">
                  <c:v>44793.395821759259</c:v>
                </c:pt>
                <c:pt idx="804">
                  <c:v>44793.395833333336</c:v>
                </c:pt>
                <c:pt idx="805">
                  <c:v>44793.399293981478</c:v>
                </c:pt>
                <c:pt idx="806">
                  <c:v>44793.399305555555</c:v>
                </c:pt>
                <c:pt idx="807">
                  <c:v>44793.402766203704</c:v>
                </c:pt>
                <c:pt idx="808">
                  <c:v>44793.402777777781</c:v>
                </c:pt>
                <c:pt idx="809">
                  <c:v>44793.406238425923</c:v>
                </c:pt>
                <c:pt idx="810">
                  <c:v>44793.40625</c:v>
                </c:pt>
                <c:pt idx="811">
                  <c:v>44793.409710648149</c:v>
                </c:pt>
                <c:pt idx="812">
                  <c:v>44793.409722222219</c:v>
                </c:pt>
                <c:pt idx="813">
                  <c:v>44793.413182870368</c:v>
                </c:pt>
                <c:pt idx="814">
                  <c:v>44793.413194444445</c:v>
                </c:pt>
                <c:pt idx="815">
                  <c:v>44793.416655092595</c:v>
                </c:pt>
                <c:pt idx="816">
                  <c:v>44793.416666666664</c:v>
                </c:pt>
                <c:pt idx="817">
                  <c:v>44793.420127314814</c:v>
                </c:pt>
                <c:pt idx="818">
                  <c:v>44793.420138888891</c:v>
                </c:pt>
                <c:pt idx="819">
                  <c:v>44793.42359953704</c:v>
                </c:pt>
                <c:pt idx="820">
                  <c:v>44793.423611111109</c:v>
                </c:pt>
                <c:pt idx="821">
                  <c:v>44793.427071759259</c:v>
                </c:pt>
                <c:pt idx="822">
                  <c:v>44793.427083333336</c:v>
                </c:pt>
                <c:pt idx="823">
                  <c:v>44793.430543981478</c:v>
                </c:pt>
                <c:pt idx="824">
                  <c:v>44793.430555555555</c:v>
                </c:pt>
                <c:pt idx="825">
                  <c:v>44793.434016203704</c:v>
                </c:pt>
                <c:pt idx="826">
                  <c:v>44793.434027777781</c:v>
                </c:pt>
                <c:pt idx="827">
                  <c:v>44793.437488425923</c:v>
                </c:pt>
                <c:pt idx="828">
                  <c:v>44793.4375</c:v>
                </c:pt>
                <c:pt idx="829">
                  <c:v>44793.440960648149</c:v>
                </c:pt>
                <c:pt idx="830">
                  <c:v>44793.440972222219</c:v>
                </c:pt>
                <c:pt idx="831">
                  <c:v>44793.444432870368</c:v>
                </c:pt>
                <c:pt idx="832">
                  <c:v>44793.444444444445</c:v>
                </c:pt>
                <c:pt idx="833">
                  <c:v>44793.447905092595</c:v>
                </c:pt>
                <c:pt idx="834">
                  <c:v>44793.447916666664</c:v>
                </c:pt>
                <c:pt idx="835">
                  <c:v>44793.451377314814</c:v>
                </c:pt>
                <c:pt idx="836">
                  <c:v>44793.451388888891</c:v>
                </c:pt>
                <c:pt idx="837">
                  <c:v>44793.45484953704</c:v>
                </c:pt>
                <c:pt idx="838">
                  <c:v>44793.454861111109</c:v>
                </c:pt>
                <c:pt idx="839">
                  <c:v>44793.458321759259</c:v>
                </c:pt>
                <c:pt idx="840">
                  <c:v>44793.458333333336</c:v>
                </c:pt>
                <c:pt idx="841">
                  <c:v>44793.461793981478</c:v>
                </c:pt>
                <c:pt idx="842">
                  <c:v>44793.461805555555</c:v>
                </c:pt>
                <c:pt idx="843">
                  <c:v>44793.465266203704</c:v>
                </c:pt>
                <c:pt idx="844">
                  <c:v>44793.465277777781</c:v>
                </c:pt>
                <c:pt idx="845">
                  <c:v>44793.468738425923</c:v>
                </c:pt>
                <c:pt idx="846">
                  <c:v>44793.46875</c:v>
                </c:pt>
                <c:pt idx="847">
                  <c:v>44793.472210648149</c:v>
                </c:pt>
                <c:pt idx="848">
                  <c:v>44793.472222222219</c:v>
                </c:pt>
                <c:pt idx="849">
                  <c:v>44793.475682870368</c:v>
                </c:pt>
                <c:pt idx="850">
                  <c:v>44793.475694444445</c:v>
                </c:pt>
                <c:pt idx="851">
                  <c:v>44793.479155092595</c:v>
                </c:pt>
                <c:pt idx="852">
                  <c:v>44793.479166666664</c:v>
                </c:pt>
                <c:pt idx="853">
                  <c:v>44793.482627314814</c:v>
                </c:pt>
                <c:pt idx="854">
                  <c:v>44793.482638888891</c:v>
                </c:pt>
                <c:pt idx="855">
                  <c:v>44793.48609953704</c:v>
                </c:pt>
                <c:pt idx="856">
                  <c:v>44793.486111111109</c:v>
                </c:pt>
                <c:pt idx="857">
                  <c:v>44793.489571759259</c:v>
                </c:pt>
                <c:pt idx="858">
                  <c:v>44793.489583333336</c:v>
                </c:pt>
                <c:pt idx="859">
                  <c:v>44793.493043981478</c:v>
                </c:pt>
                <c:pt idx="860">
                  <c:v>44793.493055555555</c:v>
                </c:pt>
                <c:pt idx="861">
                  <c:v>44793.496516203704</c:v>
                </c:pt>
                <c:pt idx="862">
                  <c:v>44793.496527777781</c:v>
                </c:pt>
                <c:pt idx="863">
                  <c:v>44793.499988425923</c:v>
                </c:pt>
                <c:pt idx="864">
                  <c:v>44793.5</c:v>
                </c:pt>
                <c:pt idx="865">
                  <c:v>44793.503460648149</c:v>
                </c:pt>
                <c:pt idx="866">
                  <c:v>44793.503472222219</c:v>
                </c:pt>
                <c:pt idx="867">
                  <c:v>44793.506932870368</c:v>
                </c:pt>
                <c:pt idx="868">
                  <c:v>44793.506944444445</c:v>
                </c:pt>
                <c:pt idx="869">
                  <c:v>44793.510405092595</c:v>
                </c:pt>
                <c:pt idx="870">
                  <c:v>44793.510416666664</c:v>
                </c:pt>
                <c:pt idx="871">
                  <c:v>44793.513877314814</c:v>
                </c:pt>
                <c:pt idx="872">
                  <c:v>44793.513888888891</c:v>
                </c:pt>
                <c:pt idx="873">
                  <c:v>44793.51734953704</c:v>
                </c:pt>
                <c:pt idx="874">
                  <c:v>44793.517361111109</c:v>
                </c:pt>
                <c:pt idx="875">
                  <c:v>44793.520821759259</c:v>
                </c:pt>
                <c:pt idx="876">
                  <c:v>44793.520833333336</c:v>
                </c:pt>
                <c:pt idx="877">
                  <c:v>44793.524293981478</c:v>
                </c:pt>
                <c:pt idx="878">
                  <c:v>44793.524305555555</c:v>
                </c:pt>
                <c:pt idx="879">
                  <c:v>44793.527766203704</c:v>
                </c:pt>
                <c:pt idx="880">
                  <c:v>44793.527777777781</c:v>
                </c:pt>
                <c:pt idx="881">
                  <c:v>44793.531238425923</c:v>
                </c:pt>
                <c:pt idx="882">
                  <c:v>44793.53125</c:v>
                </c:pt>
                <c:pt idx="883">
                  <c:v>44793.534710648149</c:v>
                </c:pt>
                <c:pt idx="884">
                  <c:v>44793.534722222219</c:v>
                </c:pt>
                <c:pt idx="885">
                  <c:v>44793.538182870368</c:v>
                </c:pt>
                <c:pt idx="886">
                  <c:v>44793.538194444445</c:v>
                </c:pt>
                <c:pt idx="887">
                  <c:v>44793.541655092595</c:v>
                </c:pt>
                <c:pt idx="888">
                  <c:v>44793.541666666664</c:v>
                </c:pt>
                <c:pt idx="889">
                  <c:v>44793.545127314814</c:v>
                </c:pt>
                <c:pt idx="890">
                  <c:v>44793.545138888891</c:v>
                </c:pt>
                <c:pt idx="891">
                  <c:v>44793.54859953704</c:v>
                </c:pt>
                <c:pt idx="892">
                  <c:v>44793.548611111109</c:v>
                </c:pt>
                <c:pt idx="893">
                  <c:v>44793.552071759259</c:v>
                </c:pt>
                <c:pt idx="894">
                  <c:v>44793.552083333336</c:v>
                </c:pt>
                <c:pt idx="895">
                  <c:v>44793.555543981478</c:v>
                </c:pt>
                <c:pt idx="896">
                  <c:v>44793.555555555555</c:v>
                </c:pt>
                <c:pt idx="897">
                  <c:v>44793.559016203704</c:v>
                </c:pt>
                <c:pt idx="898">
                  <c:v>44793.559027777781</c:v>
                </c:pt>
                <c:pt idx="899">
                  <c:v>44793.562488425923</c:v>
                </c:pt>
                <c:pt idx="900">
                  <c:v>44793.5625</c:v>
                </c:pt>
                <c:pt idx="901">
                  <c:v>44793.565960648149</c:v>
                </c:pt>
                <c:pt idx="902">
                  <c:v>44793.565972222219</c:v>
                </c:pt>
                <c:pt idx="903">
                  <c:v>44793.569432870368</c:v>
                </c:pt>
                <c:pt idx="904">
                  <c:v>44793.569444444445</c:v>
                </c:pt>
                <c:pt idx="905">
                  <c:v>44793.572905092595</c:v>
                </c:pt>
                <c:pt idx="906">
                  <c:v>44793.572916666664</c:v>
                </c:pt>
                <c:pt idx="907">
                  <c:v>44793.576377314814</c:v>
                </c:pt>
                <c:pt idx="908">
                  <c:v>44793.576388888891</c:v>
                </c:pt>
                <c:pt idx="909">
                  <c:v>44793.57984953704</c:v>
                </c:pt>
                <c:pt idx="910">
                  <c:v>44793.579861111109</c:v>
                </c:pt>
                <c:pt idx="911">
                  <c:v>44793.583321759259</c:v>
                </c:pt>
                <c:pt idx="912">
                  <c:v>44793.583333333336</c:v>
                </c:pt>
                <c:pt idx="913">
                  <c:v>44793.586793981478</c:v>
                </c:pt>
                <c:pt idx="914">
                  <c:v>44793.586805555555</c:v>
                </c:pt>
                <c:pt idx="915">
                  <c:v>44793.590266203704</c:v>
                </c:pt>
                <c:pt idx="916">
                  <c:v>44793.590277777781</c:v>
                </c:pt>
                <c:pt idx="917">
                  <c:v>44793.593738425923</c:v>
                </c:pt>
                <c:pt idx="918">
                  <c:v>44793.59375</c:v>
                </c:pt>
                <c:pt idx="919">
                  <c:v>44793.597210648149</c:v>
                </c:pt>
                <c:pt idx="920">
                  <c:v>44793.597222222219</c:v>
                </c:pt>
                <c:pt idx="921">
                  <c:v>44793.600682870368</c:v>
                </c:pt>
                <c:pt idx="922">
                  <c:v>44793.600694444445</c:v>
                </c:pt>
                <c:pt idx="923">
                  <c:v>44793.604155092595</c:v>
                </c:pt>
                <c:pt idx="924">
                  <c:v>44793.604166666664</c:v>
                </c:pt>
                <c:pt idx="925">
                  <c:v>44793.607627314814</c:v>
                </c:pt>
                <c:pt idx="926">
                  <c:v>44793.607638888891</c:v>
                </c:pt>
                <c:pt idx="927">
                  <c:v>44793.61109953704</c:v>
                </c:pt>
                <c:pt idx="928">
                  <c:v>44793.611111111109</c:v>
                </c:pt>
                <c:pt idx="929">
                  <c:v>44793.614571759259</c:v>
                </c:pt>
                <c:pt idx="930">
                  <c:v>44793.614583333336</c:v>
                </c:pt>
                <c:pt idx="931">
                  <c:v>44793.618043981478</c:v>
                </c:pt>
                <c:pt idx="932">
                  <c:v>44793.618055555555</c:v>
                </c:pt>
                <c:pt idx="933">
                  <c:v>44793.621516203704</c:v>
                </c:pt>
                <c:pt idx="934">
                  <c:v>44793.621527777781</c:v>
                </c:pt>
                <c:pt idx="935">
                  <c:v>44793.624988425923</c:v>
                </c:pt>
                <c:pt idx="936">
                  <c:v>44793.625</c:v>
                </c:pt>
                <c:pt idx="937">
                  <c:v>44793.628460648149</c:v>
                </c:pt>
                <c:pt idx="938">
                  <c:v>44793.628472222219</c:v>
                </c:pt>
                <c:pt idx="939">
                  <c:v>44793.631932870368</c:v>
                </c:pt>
                <c:pt idx="940">
                  <c:v>44793.631944444445</c:v>
                </c:pt>
                <c:pt idx="941">
                  <c:v>44793.635405092595</c:v>
                </c:pt>
                <c:pt idx="942">
                  <c:v>44793.635416666664</c:v>
                </c:pt>
                <c:pt idx="943">
                  <c:v>44793.638877314814</c:v>
                </c:pt>
                <c:pt idx="944">
                  <c:v>44793.638888888891</c:v>
                </c:pt>
                <c:pt idx="945">
                  <c:v>44793.64234953704</c:v>
                </c:pt>
                <c:pt idx="946">
                  <c:v>44793.642361111109</c:v>
                </c:pt>
                <c:pt idx="947">
                  <c:v>44793.645821759259</c:v>
                </c:pt>
                <c:pt idx="948">
                  <c:v>44793.645833333336</c:v>
                </c:pt>
                <c:pt idx="949">
                  <c:v>44793.649293981478</c:v>
                </c:pt>
                <c:pt idx="950">
                  <c:v>44793.649305555555</c:v>
                </c:pt>
                <c:pt idx="951">
                  <c:v>44793.652766203704</c:v>
                </c:pt>
                <c:pt idx="952">
                  <c:v>44793.652777777781</c:v>
                </c:pt>
                <c:pt idx="953">
                  <c:v>44793.656238425923</c:v>
                </c:pt>
                <c:pt idx="954">
                  <c:v>44793.65625</c:v>
                </c:pt>
                <c:pt idx="955">
                  <c:v>44793.659710648149</c:v>
                </c:pt>
                <c:pt idx="956">
                  <c:v>44793.659722222219</c:v>
                </c:pt>
                <c:pt idx="957">
                  <c:v>44793.663182870368</c:v>
                </c:pt>
                <c:pt idx="958">
                  <c:v>44793.663194444445</c:v>
                </c:pt>
                <c:pt idx="959">
                  <c:v>44793.666655092595</c:v>
                </c:pt>
                <c:pt idx="960">
                  <c:v>44793.666666666664</c:v>
                </c:pt>
                <c:pt idx="961">
                  <c:v>44793.670127314814</c:v>
                </c:pt>
                <c:pt idx="962">
                  <c:v>44793.670138888891</c:v>
                </c:pt>
                <c:pt idx="963">
                  <c:v>44793.67359953704</c:v>
                </c:pt>
                <c:pt idx="964">
                  <c:v>44793.673611111109</c:v>
                </c:pt>
                <c:pt idx="965">
                  <c:v>44793.677071759259</c:v>
                </c:pt>
                <c:pt idx="966">
                  <c:v>44793.677083333336</c:v>
                </c:pt>
                <c:pt idx="967">
                  <c:v>44793.680543981478</c:v>
                </c:pt>
                <c:pt idx="968">
                  <c:v>44793.680555555555</c:v>
                </c:pt>
                <c:pt idx="969">
                  <c:v>44793.684016203704</c:v>
                </c:pt>
                <c:pt idx="970">
                  <c:v>44793.684027777781</c:v>
                </c:pt>
                <c:pt idx="971">
                  <c:v>44793.687488425923</c:v>
                </c:pt>
                <c:pt idx="972">
                  <c:v>44793.6875</c:v>
                </c:pt>
                <c:pt idx="973">
                  <c:v>44793.690960648149</c:v>
                </c:pt>
                <c:pt idx="974">
                  <c:v>44793.690972222219</c:v>
                </c:pt>
                <c:pt idx="975">
                  <c:v>44793.694432870368</c:v>
                </c:pt>
                <c:pt idx="976">
                  <c:v>44793.694444444445</c:v>
                </c:pt>
                <c:pt idx="977">
                  <c:v>44793.697905092595</c:v>
                </c:pt>
                <c:pt idx="978">
                  <c:v>44793.697916666664</c:v>
                </c:pt>
                <c:pt idx="979">
                  <c:v>44793.701377314814</c:v>
                </c:pt>
                <c:pt idx="980">
                  <c:v>44793.701388888891</c:v>
                </c:pt>
                <c:pt idx="981">
                  <c:v>44793.70484953704</c:v>
                </c:pt>
                <c:pt idx="982">
                  <c:v>44793.704861111109</c:v>
                </c:pt>
                <c:pt idx="983">
                  <c:v>44793.708321759259</c:v>
                </c:pt>
                <c:pt idx="984">
                  <c:v>44793.708333333336</c:v>
                </c:pt>
                <c:pt idx="985">
                  <c:v>44793.711793981478</c:v>
                </c:pt>
                <c:pt idx="986">
                  <c:v>44793.711805555555</c:v>
                </c:pt>
                <c:pt idx="987">
                  <c:v>44793.715266203704</c:v>
                </c:pt>
                <c:pt idx="988">
                  <c:v>44793.715277777781</c:v>
                </c:pt>
                <c:pt idx="989">
                  <c:v>44793.718738425923</c:v>
                </c:pt>
                <c:pt idx="990">
                  <c:v>44793.71875</c:v>
                </c:pt>
                <c:pt idx="991">
                  <c:v>44793.722210648149</c:v>
                </c:pt>
                <c:pt idx="992">
                  <c:v>44793.722222222219</c:v>
                </c:pt>
                <c:pt idx="993">
                  <c:v>44793.725682870368</c:v>
                </c:pt>
                <c:pt idx="994">
                  <c:v>44793.725694444445</c:v>
                </c:pt>
                <c:pt idx="995">
                  <c:v>44793.729155092595</c:v>
                </c:pt>
                <c:pt idx="996">
                  <c:v>44793.729166666664</c:v>
                </c:pt>
                <c:pt idx="997">
                  <c:v>44793.732627314814</c:v>
                </c:pt>
                <c:pt idx="998">
                  <c:v>44793.732638888891</c:v>
                </c:pt>
                <c:pt idx="999">
                  <c:v>44793.73609953704</c:v>
                </c:pt>
                <c:pt idx="1000">
                  <c:v>44793.736111111109</c:v>
                </c:pt>
                <c:pt idx="1001">
                  <c:v>44793.739571759259</c:v>
                </c:pt>
                <c:pt idx="1002">
                  <c:v>44793.739583333336</c:v>
                </c:pt>
                <c:pt idx="1003">
                  <c:v>44793.743043981478</c:v>
                </c:pt>
                <c:pt idx="1004">
                  <c:v>44793.743055555555</c:v>
                </c:pt>
                <c:pt idx="1005">
                  <c:v>44793.746516203704</c:v>
                </c:pt>
                <c:pt idx="1006">
                  <c:v>44793.746527777781</c:v>
                </c:pt>
                <c:pt idx="1007">
                  <c:v>44793.749988425923</c:v>
                </c:pt>
                <c:pt idx="1008">
                  <c:v>44793.75</c:v>
                </c:pt>
                <c:pt idx="1009">
                  <c:v>44793.753460648149</c:v>
                </c:pt>
                <c:pt idx="1010">
                  <c:v>44793.753472222219</c:v>
                </c:pt>
                <c:pt idx="1011">
                  <c:v>44793.756932870368</c:v>
                </c:pt>
                <c:pt idx="1012">
                  <c:v>44793.756944444445</c:v>
                </c:pt>
                <c:pt idx="1013">
                  <c:v>44793.760405092595</c:v>
                </c:pt>
                <c:pt idx="1014">
                  <c:v>44793.760416666664</c:v>
                </c:pt>
                <c:pt idx="1015">
                  <c:v>44793.763877314814</c:v>
                </c:pt>
                <c:pt idx="1016">
                  <c:v>44793.763888888891</c:v>
                </c:pt>
                <c:pt idx="1017">
                  <c:v>44793.76734953704</c:v>
                </c:pt>
                <c:pt idx="1018">
                  <c:v>44793.767361111109</c:v>
                </c:pt>
                <c:pt idx="1019">
                  <c:v>44793.770821759259</c:v>
                </c:pt>
                <c:pt idx="1020">
                  <c:v>44793.770833333336</c:v>
                </c:pt>
                <c:pt idx="1021">
                  <c:v>44793.774293981478</c:v>
                </c:pt>
                <c:pt idx="1022">
                  <c:v>44793.774305555555</c:v>
                </c:pt>
                <c:pt idx="1023">
                  <c:v>44793.777766203704</c:v>
                </c:pt>
                <c:pt idx="1024">
                  <c:v>44793.777777777781</c:v>
                </c:pt>
                <c:pt idx="1025">
                  <c:v>44793.781238425923</c:v>
                </c:pt>
                <c:pt idx="1026">
                  <c:v>44793.78125</c:v>
                </c:pt>
                <c:pt idx="1027">
                  <c:v>44793.784710648149</c:v>
                </c:pt>
                <c:pt idx="1028">
                  <c:v>44793.784722222219</c:v>
                </c:pt>
                <c:pt idx="1029">
                  <c:v>44793.788182870368</c:v>
                </c:pt>
                <c:pt idx="1030">
                  <c:v>44793.788194444445</c:v>
                </c:pt>
                <c:pt idx="1031">
                  <c:v>44793.791655092595</c:v>
                </c:pt>
                <c:pt idx="1032">
                  <c:v>44793.791666666664</c:v>
                </c:pt>
                <c:pt idx="1033">
                  <c:v>44793.795127314814</c:v>
                </c:pt>
                <c:pt idx="1034">
                  <c:v>44793.795138888891</c:v>
                </c:pt>
                <c:pt idx="1035">
                  <c:v>44793.79859953704</c:v>
                </c:pt>
                <c:pt idx="1036">
                  <c:v>44793.798611111109</c:v>
                </c:pt>
                <c:pt idx="1037">
                  <c:v>44793.802071759259</c:v>
                </c:pt>
                <c:pt idx="1038">
                  <c:v>44793.802083333336</c:v>
                </c:pt>
                <c:pt idx="1039">
                  <c:v>44793.805543981478</c:v>
                </c:pt>
                <c:pt idx="1040">
                  <c:v>44793.805555555555</c:v>
                </c:pt>
                <c:pt idx="1041">
                  <c:v>44793.809016203704</c:v>
                </c:pt>
                <c:pt idx="1042">
                  <c:v>44793.809027777781</c:v>
                </c:pt>
                <c:pt idx="1043">
                  <c:v>44793.812488425923</c:v>
                </c:pt>
                <c:pt idx="1044">
                  <c:v>44793.8125</c:v>
                </c:pt>
                <c:pt idx="1045">
                  <c:v>44793.815960648149</c:v>
                </c:pt>
                <c:pt idx="1046">
                  <c:v>44793.815972222219</c:v>
                </c:pt>
                <c:pt idx="1047">
                  <c:v>44793.819432870368</c:v>
                </c:pt>
                <c:pt idx="1048">
                  <c:v>44793.819444444445</c:v>
                </c:pt>
                <c:pt idx="1049">
                  <c:v>44793.822905092595</c:v>
                </c:pt>
                <c:pt idx="1050">
                  <c:v>44793.822916666664</c:v>
                </c:pt>
                <c:pt idx="1051">
                  <c:v>44793.826377314814</c:v>
                </c:pt>
                <c:pt idx="1052">
                  <c:v>44793.826388888891</c:v>
                </c:pt>
                <c:pt idx="1053">
                  <c:v>44793.82984953704</c:v>
                </c:pt>
                <c:pt idx="1054">
                  <c:v>44793.829861111109</c:v>
                </c:pt>
                <c:pt idx="1055">
                  <c:v>44793.833321759259</c:v>
                </c:pt>
                <c:pt idx="1056">
                  <c:v>44793.833333333336</c:v>
                </c:pt>
                <c:pt idx="1057">
                  <c:v>44793.836793981478</c:v>
                </c:pt>
                <c:pt idx="1058">
                  <c:v>44793.836805555555</c:v>
                </c:pt>
                <c:pt idx="1059">
                  <c:v>44793.840266203704</c:v>
                </c:pt>
                <c:pt idx="1060">
                  <c:v>44793.840277777781</c:v>
                </c:pt>
                <c:pt idx="1061">
                  <c:v>44793.843738425923</c:v>
                </c:pt>
                <c:pt idx="1062">
                  <c:v>44793.84375</c:v>
                </c:pt>
                <c:pt idx="1063">
                  <c:v>44793.847210648149</c:v>
                </c:pt>
                <c:pt idx="1064">
                  <c:v>44793.847222222219</c:v>
                </c:pt>
                <c:pt idx="1065">
                  <c:v>44793.850682870368</c:v>
                </c:pt>
                <c:pt idx="1066">
                  <c:v>44793.850694444445</c:v>
                </c:pt>
                <c:pt idx="1067">
                  <c:v>44793.854155092595</c:v>
                </c:pt>
                <c:pt idx="1068">
                  <c:v>44793.854166666664</c:v>
                </c:pt>
                <c:pt idx="1069">
                  <c:v>44793.857627314814</c:v>
                </c:pt>
                <c:pt idx="1070">
                  <c:v>44793.857638888891</c:v>
                </c:pt>
                <c:pt idx="1071">
                  <c:v>44793.86109953704</c:v>
                </c:pt>
                <c:pt idx="1072">
                  <c:v>44793.861111111109</c:v>
                </c:pt>
                <c:pt idx="1073">
                  <c:v>44793.864571759259</c:v>
                </c:pt>
                <c:pt idx="1074">
                  <c:v>44793.864583333336</c:v>
                </c:pt>
                <c:pt idx="1075">
                  <c:v>44793.868043981478</c:v>
                </c:pt>
                <c:pt idx="1076">
                  <c:v>44793.868055555555</c:v>
                </c:pt>
                <c:pt idx="1077">
                  <c:v>44793.871516203704</c:v>
                </c:pt>
                <c:pt idx="1078">
                  <c:v>44793.871527777781</c:v>
                </c:pt>
                <c:pt idx="1079">
                  <c:v>44793.874988425923</c:v>
                </c:pt>
                <c:pt idx="1080">
                  <c:v>44793.875</c:v>
                </c:pt>
                <c:pt idx="1081">
                  <c:v>44793.878460648149</c:v>
                </c:pt>
                <c:pt idx="1082">
                  <c:v>44793.878472222219</c:v>
                </c:pt>
                <c:pt idx="1083">
                  <c:v>44793.881932870368</c:v>
                </c:pt>
                <c:pt idx="1084">
                  <c:v>44793.881944444445</c:v>
                </c:pt>
                <c:pt idx="1085">
                  <c:v>44793.885405092595</c:v>
                </c:pt>
                <c:pt idx="1086">
                  <c:v>44793.885416666664</c:v>
                </c:pt>
                <c:pt idx="1087">
                  <c:v>44793.888877314814</c:v>
                </c:pt>
                <c:pt idx="1088">
                  <c:v>44793.888888888891</c:v>
                </c:pt>
                <c:pt idx="1089">
                  <c:v>44793.89234953704</c:v>
                </c:pt>
                <c:pt idx="1090">
                  <c:v>44793.892361111109</c:v>
                </c:pt>
                <c:pt idx="1091">
                  <c:v>44793.895821759259</c:v>
                </c:pt>
                <c:pt idx="1092">
                  <c:v>44793.895833333336</c:v>
                </c:pt>
                <c:pt idx="1093">
                  <c:v>44793.899293981478</c:v>
                </c:pt>
                <c:pt idx="1094">
                  <c:v>44793.899305555555</c:v>
                </c:pt>
                <c:pt idx="1095">
                  <c:v>44793.902766203704</c:v>
                </c:pt>
                <c:pt idx="1096">
                  <c:v>44793.902777777781</c:v>
                </c:pt>
                <c:pt idx="1097">
                  <c:v>44793.906238425923</c:v>
                </c:pt>
                <c:pt idx="1098">
                  <c:v>44793.90625</c:v>
                </c:pt>
                <c:pt idx="1099">
                  <c:v>44793.909710648149</c:v>
                </c:pt>
                <c:pt idx="1100">
                  <c:v>44793.909722222219</c:v>
                </c:pt>
                <c:pt idx="1101">
                  <c:v>44793.913182870368</c:v>
                </c:pt>
                <c:pt idx="1102">
                  <c:v>44793.913194444445</c:v>
                </c:pt>
                <c:pt idx="1103">
                  <c:v>44793.916655092595</c:v>
                </c:pt>
                <c:pt idx="1104">
                  <c:v>44793.916666666664</c:v>
                </c:pt>
                <c:pt idx="1105">
                  <c:v>44793.920127314814</c:v>
                </c:pt>
                <c:pt idx="1106">
                  <c:v>44793.920138888891</c:v>
                </c:pt>
                <c:pt idx="1107">
                  <c:v>44793.92359953704</c:v>
                </c:pt>
                <c:pt idx="1108">
                  <c:v>44793.923611111109</c:v>
                </c:pt>
                <c:pt idx="1109">
                  <c:v>44793.927071759259</c:v>
                </c:pt>
                <c:pt idx="1110">
                  <c:v>44793.927083333336</c:v>
                </c:pt>
                <c:pt idx="1111">
                  <c:v>44793.930543981478</c:v>
                </c:pt>
                <c:pt idx="1112">
                  <c:v>44793.930555555555</c:v>
                </c:pt>
                <c:pt idx="1113">
                  <c:v>44793.934016203704</c:v>
                </c:pt>
                <c:pt idx="1114">
                  <c:v>44793.934027777781</c:v>
                </c:pt>
                <c:pt idx="1115">
                  <c:v>44793.937488425923</c:v>
                </c:pt>
                <c:pt idx="1116">
                  <c:v>44793.9375</c:v>
                </c:pt>
                <c:pt idx="1117">
                  <c:v>44793.940960648149</c:v>
                </c:pt>
                <c:pt idx="1118">
                  <c:v>44793.940972222219</c:v>
                </c:pt>
                <c:pt idx="1119">
                  <c:v>44793.944432870368</c:v>
                </c:pt>
                <c:pt idx="1120">
                  <c:v>44793.944444444445</c:v>
                </c:pt>
                <c:pt idx="1121">
                  <c:v>44793.947905092595</c:v>
                </c:pt>
                <c:pt idx="1122">
                  <c:v>44793.947916666664</c:v>
                </c:pt>
                <c:pt idx="1123">
                  <c:v>44793.951377314814</c:v>
                </c:pt>
                <c:pt idx="1124">
                  <c:v>44793.951388888891</c:v>
                </c:pt>
                <c:pt idx="1125">
                  <c:v>44793.95484953704</c:v>
                </c:pt>
                <c:pt idx="1126">
                  <c:v>44793.954861111109</c:v>
                </c:pt>
                <c:pt idx="1127">
                  <c:v>44793.958321759259</c:v>
                </c:pt>
                <c:pt idx="1128">
                  <c:v>44793.958333333336</c:v>
                </c:pt>
                <c:pt idx="1129">
                  <c:v>44793.961793981478</c:v>
                </c:pt>
                <c:pt idx="1130">
                  <c:v>44793.961805555555</c:v>
                </c:pt>
                <c:pt idx="1131">
                  <c:v>44793.965266203704</c:v>
                </c:pt>
                <c:pt idx="1132">
                  <c:v>44793.965277777781</c:v>
                </c:pt>
                <c:pt idx="1133">
                  <c:v>44793.968738425923</c:v>
                </c:pt>
                <c:pt idx="1134">
                  <c:v>44793.96875</c:v>
                </c:pt>
                <c:pt idx="1135">
                  <c:v>44793.972210648149</c:v>
                </c:pt>
                <c:pt idx="1136">
                  <c:v>44793.972222222219</c:v>
                </c:pt>
                <c:pt idx="1137">
                  <c:v>44793.975682870368</c:v>
                </c:pt>
                <c:pt idx="1138">
                  <c:v>44793.975694444445</c:v>
                </c:pt>
                <c:pt idx="1139">
                  <c:v>44793.979155092595</c:v>
                </c:pt>
                <c:pt idx="1140">
                  <c:v>44793.979166666664</c:v>
                </c:pt>
                <c:pt idx="1141">
                  <c:v>44793.982627314814</c:v>
                </c:pt>
                <c:pt idx="1142">
                  <c:v>44793.982638888891</c:v>
                </c:pt>
                <c:pt idx="1143">
                  <c:v>44793.98609953704</c:v>
                </c:pt>
                <c:pt idx="1144">
                  <c:v>44793.986111111109</c:v>
                </c:pt>
                <c:pt idx="1145">
                  <c:v>44793.989571759259</c:v>
                </c:pt>
                <c:pt idx="1146">
                  <c:v>44793.989583333336</c:v>
                </c:pt>
                <c:pt idx="1147">
                  <c:v>44793.993043981478</c:v>
                </c:pt>
                <c:pt idx="1148">
                  <c:v>44793.993055555555</c:v>
                </c:pt>
                <c:pt idx="1149">
                  <c:v>44793.996516203704</c:v>
                </c:pt>
                <c:pt idx="1150">
                  <c:v>44793.996527777781</c:v>
                </c:pt>
                <c:pt idx="1151">
                  <c:v>44793.999988425923</c:v>
                </c:pt>
              </c:numCache>
            </c:numRef>
          </c:xVal>
          <c:yVal>
            <c:numRef>
              <c:f>Sheet1!$F$2:$F$1153</c:f>
              <c:numCache>
                <c:formatCode>General</c:formatCode>
                <c:ptCount val="1152"/>
                <c:pt idx="0">
                  <c:v>1</c:v>
                </c:pt>
                <c:pt idx="23">
                  <c:v>1</c:v>
                </c:pt>
                <c:pt idx="24">
                  <c:v>1</c:v>
                </c:pt>
                <c:pt idx="47">
                  <c:v>1</c:v>
                </c:pt>
                <c:pt idx="48">
                  <c:v>0.89</c:v>
                </c:pt>
                <c:pt idx="71">
                  <c:v>0.89</c:v>
                </c:pt>
                <c:pt idx="72">
                  <c:v>0.98</c:v>
                </c:pt>
                <c:pt idx="95">
                  <c:v>0.98</c:v>
                </c:pt>
                <c:pt idx="96">
                  <c:v>1</c:v>
                </c:pt>
                <c:pt idx="119">
                  <c:v>1</c:v>
                </c:pt>
                <c:pt idx="120">
                  <c:v>1.69</c:v>
                </c:pt>
                <c:pt idx="143">
                  <c:v>1.69</c:v>
                </c:pt>
                <c:pt idx="144">
                  <c:v>1.69</c:v>
                </c:pt>
                <c:pt idx="167">
                  <c:v>1.69</c:v>
                </c:pt>
                <c:pt idx="168">
                  <c:v>1.69</c:v>
                </c:pt>
                <c:pt idx="191">
                  <c:v>1.69</c:v>
                </c:pt>
                <c:pt idx="192">
                  <c:v>2.69</c:v>
                </c:pt>
                <c:pt idx="215">
                  <c:v>2.69</c:v>
                </c:pt>
                <c:pt idx="216">
                  <c:v>4.3899999999999997</c:v>
                </c:pt>
                <c:pt idx="239">
                  <c:v>4.3899999999999997</c:v>
                </c:pt>
                <c:pt idx="240">
                  <c:v>6</c:v>
                </c:pt>
                <c:pt idx="263">
                  <c:v>6</c:v>
                </c:pt>
                <c:pt idx="264">
                  <c:v>9.69</c:v>
                </c:pt>
                <c:pt idx="287">
                  <c:v>9.69</c:v>
                </c:pt>
                <c:pt idx="288">
                  <c:v>15.26</c:v>
                </c:pt>
                <c:pt idx="311">
                  <c:v>15.26</c:v>
                </c:pt>
                <c:pt idx="312">
                  <c:v>14.69</c:v>
                </c:pt>
                <c:pt idx="335">
                  <c:v>14.69</c:v>
                </c:pt>
                <c:pt idx="336">
                  <c:v>37.17</c:v>
                </c:pt>
                <c:pt idx="359">
                  <c:v>37.17</c:v>
                </c:pt>
                <c:pt idx="360">
                  <c:v>37.26</c:v>
                </c:pt>
                <c:pt idx="383">
                  <c:v>37.26</c:v>
                </c:pt>
                <c:pt idx="384">
                  <c:v>18</c:v>
                </c:pt>
                <c:pt idx="407">
                  <c:v>18</c:v>
                </c:pt>
                <c:pt idx="408">
                  <c:v>18</c:v>
                </c:pt>
                <c:pt idx="431">
                  <c:v>18</c:v>
                </c:pt>
                <c:pt idx="432">
                  <c:v>12.02</c:v>
                </c:pt>
                <c:pt idx="455">
                  <c:v>12.02</c:v>
                </c:pt>
                <c:pt idx="456">
                  <c:v>10.199999999999999</c:v>
                </c:pt>
                <c:pt idx="479">
                  <c:v>10.199999999999999</c:v>
                </c:pt>
                <c:pt idx="480">
                  <c:v>4.59</c:v>
                </c:pt>
                <c:pt idx="503">
                  <c:v>4.59</c:v>
                </c:pt>
                <c:pt idx="504">
                  <c:v>3</c:v>
                </c:pt>
                <c:pt idx="527">
                  <c:v>3</c:v>
                </c:pt>
                <c:pt idx="528">
                  <c:v>2.71</c:v>
                </c:pt>
                <c:pt idx="551">
                  <c:v>2.71</c:v>
                </c:pt>
                <c:pt idx="552">
                  <c:v>1.1499999999999999</c:v>
                </c:pt>
                <c:pt idx="575">
                  <c:v>1.1499999999999999</c:v>
                </c:pt>
                <c:pt idx="576">
                  <c:v>1.1499999999999999</c:v>
                </c:pt>
                <c:pt idx="599">
                  <c:v>1.1499999999999999</c:v>
                </c:pt>
                <c:pt idx="600">
                  <c:v>1</c:v>
                </c:pt>
                <c:pt idx="623">
                  <c:v>1</c:v>
                </c:pt>
                <c:pt idx="624">
                  <c:v>1</c:v>
                </c:pt>
                <c:pt idx="647">
                  <c:v>1</c:v>
                </c:pt>
                <c:pt idx="648">
                  <c:v>0.98</c:v>
                </c:pt>
                <c:pt idx="671">
                  <c:v>0.98</c:v>
                </c:pt>
                <c:pt idx="672">
                  <c:v>1</c:v>
                </c:pt>
                <c:pt idx="695">
                  <c:v>1</c:v>
                </c:pt>
                <c:pt idx="696">
                  <c:v>1.69</c:v>
                </c:pt>
                <c:pt idx="719">
                  <c:v>1.69</c:v>
                </c:pt>
                <c:pt idx="720">
                  <c:v>1.69</c:v>
                </c:pt>
                <c:pt idx="743">
                  <c:v>1.69</c:v>
                </c:pt>
                <c:pt idx="744">
                  <c:v>1.69</c:v>
                </c:pt>
                <c:pt idx="767">
                  <c:v>1.69</c:v>
                </c:pt>
                <c:pt idx="768">
                  <c:v>2.69</c:v>
                </c:pt>
                <c:pt idx="791">
                  <c:v>2.69</c:v>
                </c:pt>
                <c:pt idx="792">
                  <c:v>4.3899999999999997</c:v>
                </c:pt>
                <c:pt idx="815">
                  <c:v>4.3899999999999997</c:v>
                </c:pt>
                <c:pt idx="816">
                  <c:v>5.69</c:v>
                </c:pt>
                <c:pt idx="839">
                  <c:v>5.69</c:v>
                </c:pt>
                <c:pt idx="840">
                  <c:v>9.69</c:v>
                </c:pt>
                <c:pt idx="863">
                  <c:v>9.69</c:v>
                </c:pt>
                <c:pt idx="864">
                  <c:v>11.69</c:v>
                </c:pt>
                <c:pt idx="887">
                  <c:v>11.69</c:v>
                </c:pt>
                <c:pt idx="888">
                  <c:v>14.59</c:v>
                </c:pt>
                <c:pt idx="911">
                  <c:v>14.59</c:v>
                </c:pt>
                <c:pt idx="912">
                  <c:v>15.69</c:v>
                </c:pt>
                <c:pt idx="935">
                  <c:v>15.69</c:v>
                </c:pt>
                <c:pt idx="936">
                  <c:v>25</c:v>
                </c:pt>
                <c:pt idx="959">
                  <c:v>25</c:v>
                </c:pt>
                <c:pt idx="960">
                  <c:v>16.66</c:v>
                </c:pt>
                <c:pt idx="983">
                  <c:v>16.66</c:v>
                </c:pt>
                <c:pt idx="984">
                  <c:v>13.86</c:v>
                </c:pt>
                <c:pt idx="1007">
                  <c:v>13.86</c:v>
                </c:pt>
                <c:pt idx="1008">
                  <c:v>9.69</c:v>
                </c:pt>
                <c:pt idx="1031">
                  <c:v>9.69</c:v>
                </c:pt>
                <c:pt idx="1032">
                  <c:v>7.69</c:v>
                </c:pt>
                <c:pt idx="1055">
                  <c:v>7.69</c:v>
                </c:pt>
                <c:pt idx="1056">
                  <c:v>4.59</c:v>
                </c:pt>
                <c:pt idx="1079">
                  <c:v>4.59</c:v>
                </c:pt>
                <c:pt idx="1080">
                  <c:v>4</c:v>
                </c:pt>
                <c:pt idx="1103">
                  <c:v>4</c:v>
                </c:pt>
                <c:pt idx="1104">
                  <c:v>2.91</c:v>
                </c:pt>
                <c:pt idx="1127">
                  <c:v>2.91</c:v>
                </c:pt>
                <c:pt idx="1128">
                  <c:v>1.1499999999999999</c:v>
                </c:pt>
                <c:pt idx="1151">
                  <c:v>1.1499999999999999</c:v>
                </c:pt>
              </c:numCache>
            </c:numRef>
          </c:yVal>
          <c:smooth val="0"/>
          <c:extLst>
            <c:ext xmlns:c16="http://schemas.microsoft.com/office/drawing/2014/chart" uri="{C3380CC4-5D6E-409C-BE32-E72D297353CC}">
              <c16:uniqueId val="{00000004-C8FA-8246-B14E-B37C054DBB98}"/>
            </c:ext>
          </c:extLst>
        </c:ser>
        <c:dLbls>
          <c:showLegendKey val="0"/>
          <c:showVal val="0"/>
          <c:showCatName val="0"/>
          <c:showSerName val="0"/>
          <c:showPercent val="0"/>
          <c:showBubbleSize val="0"/>
        </c:dLbls>
        <c:axId val="203419423"/>
        <c:axId val="203127951"/>
      </c:scatterChart>
      <c:valAx>
        <c:axId val="203419423"/>
        <c:scaling>
          <c:orientation val="minMax"/>
          <c:max val="44794"/>
          <c:min val="44792"/>
        </c:scaling>
        <c:delete val="1"/>
        <c:axPos val="b"/>
        <c:majorGridlines>
          <c:spPr>
            <a:ln w="9525" cap="flat" cmpd="sng" algn="ctr">
              <a:solidFill>
                <a:schemeClr val="bg1">
                  <a:lumMod val="85000"/>
                </a:schemeClr>
              </a:solidFill>
              <a:round/>
            </a:ln>
            <a:effectLst/>
          </c:spPr>
        </c:majorGridlines>
        <c:numFmt formatCode="m/d/yy\ h:mm;@" sourceLinked="1"/>
        <c:majorTickMark val="out"/>
        <c:minorTickMark val="none"/>
        <c:tickLblPos val="nextTo"/>
        <c:crossAx val="203127951"/>
        <c:crosses val="autoZero"/>
        <c:crossBetween val="midCat"/>
        <c:majorUnit val="1"/>
      </c:valAx>
      <c:valAx>
        <c:axId val="203127951"/>
        <c:scaling>
          <c:orientation val="minMax"/>
          <c:max val="2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sz="1200">
                    <a:solidFill>
                      <a:srgbClr val="000000"/>
                    </a:solidFill>
                    <a:latin typeface="Noto Sans" panose="020B0502040504020204" pitchFamily="34" charset="0"/>
                    <a:ea typeface="Noto Sans" panose="020B0502040504020204" pitchFamily="34" charset="0"/>
                    <a:cs typeface="Noto Sans" panose="020B0502040504020204" pitchFamily="34" charset="0"/>
                  </a:rPr>
                  <a:t>Price (USD/MWh)</a:t>
                </a:r>
              </a:p>
            </c:rich>
          </c:tx>
          <c:overlay val="0"/>
          <c:spPr>
            <a:noFill/>
            <a:ln>
              <a:noFill/>
            </a:ln>
            <a:effectLst/>
          </c:spPr>
          <c:txPr>
            <a:bodyPr rot="-5400000" spcFirstLastPara="1" vertOverflow="ellipsis" vert="horz" wrap="square" anchor="ctr" anchorCtr="1"/>
            <a:lstStyle/>
            <a:p>
              <a:pPr>
                <a:defRPr sz="12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chemeClr val="bg1">
            <a:lumMod val="95000"/>
          </a:schemeClr>
        </a:solidFill>
        <a:ln>
          <a:noFill/>
        </a:ln>
        <a:effectLst/>
      </c:spPr>
    </c:plotArea>
    <c:legend>
      <c:legendPos val="r"/>
      <c:layout>
        <c:manualLayout>
          <c:xMode val="edge"/>
          <c:yMode val="edge"/>
          <c:x val="0.11755266442327164"/>
          <c:y val="8.0479829596478855E-2"/>
          <c:w val="0.74434452508932547"/>
          <c:h val="0.22056218723947948"/>
        </c:manualLayout>
      </c:layout>
      <c:overlay val="0"/>
      <c:spPr>
        <a:noFill/>
        <a:ln>
          <a:noFill/>
        </a:ln>
        <a:effectLst/>
      </c:spPr>
      <c:txPr>
        <a:bodyPr rot="0" spcFirstLastPara="1" vertOverflow="ellipsis" vert="horz" wrap="square" anchor="ctr" anchorCtr="1"/>
        <a:lstStyle/>
        <a:p>
          <a:pPr>
            <a:defRPr sz="11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74232519000395"/>
          <c:y val="6.094837091011486E-2"/>
          <c:w val="0.78328884459332071"/>
          <c:h val="0.75809416080856262"/>
        </c:manualLayout>
      </c:layout>
      <c:scatterChart>
        <c:scatterStyle val="lineMarker"/>
        <c:varyColors val="0"/>
        <c:ser>
          <c:idx val="0"/>
          <c:order val="0"/>
          <c:tx>
            <c:strRef>
              <c:f>Sheet1!$B$1</c:f>
              <c:strCache>
                <c:ptCount val="1"/>
                <c:pt idx="0">
                  <c:v>Regulation Up</c:v>
                </c:pt>
              </c:strCache>
            </c:strRef>
          </c:tx>
          <c:spPr>
            <a:ln w="19050" cap="rnd">
              <a:solidFill>
                <a:schemeClr val="accent2">
                  <a:lumMod val="50000"/>
                  <a:alpha val="75000"/>
                </a:schemeClr>
              </a:solidFill>
              <a:round/>
            </a:ln>
            <a:effectLst/>
          </c:spPr>
          <c:marker>
            <c:symbol val="none"/>
          </c:marker>
          <c:xVal>
            <c:numRef>
              <c:f>Sheet1!$A$2:$A$97</c:f>
              <c:numCache>
                <c:formatCode>m/d/yy\ h:mm;@</c:formatCode>
                <c:ptCount val="9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Sheet1!$B$2:$B$97</c:f>
              <c:numCache>
                <c:formatCode>General</c:formatCode>
                <c:ptCount val="96"/>
                <c:pt idx="0">
                  <c:v>1.1450381679389301</c:v>
                </c:pt>
                <c:pt idx="1">
                  <c:v>1.1450381679389301</c:v>
                </c:pt>
                <c:pt idx="2">
                  <c:v>7.1321160042964502</c:v>
                </c:pt>
                <c:pt idx="3">
                  <c:v>7.1321160042964502</c:v>
                </c:pt>
                <c:pt idx="4">
                  <c:v>17.239274502964701</c:v>
                </c:pt>
                <c:pt idx="5">
                  <c:v>17.239274502964701</c:v>
                </c:pt>
                <c:pt idx="6">
                  <c:v>12.301969084728301</c:v>
                </c:pt>
                <c:pt idx="7">
                  <c:v>12.301969084728301</c:v>
                </c:pt>
                <c:pt idx="8">
                  <c:v>33.481382017249302</c:v>
                </c:pt>
                <c:pt idx="9">
                  <c:v>33.481382017249302</c:v>
                </c:pt>
                <c:pt idx="10">
                  <c:v>15.4446177847113</c:v>
                </c:pt>
                <c:pt idx="11">
                  <c:v>15.4446177847113</c:v>
                </c:pt>
                <c:pt idx="12">
                  <c:v>18.276535706533501</c:v>
                </c:pt>
                <c:pt idx="13">
                  <c:v>18.276535706533501</c:v>
                </c:pt>
                <c:pt idx="14">
                  <c:v>0.95122598249137003</c:v>
                </c:pt>
                <c:pt idx="15">
                  <c:v>0.95122598249137003</c:v>
                </c:pt>
                <c:pt idx="16">
                  <c:v>13.1833389606801</c:v>
                </c:pt>
                <c:pt idx="17">
                  <c:v>13.1833389606801</c:v>
                </c:pt>
                <c:pt idx="18">
                  <c:v>12.050457581004199</c:v>
                </c:pt>
                <c:pt idx="19">
                  <c:v>12.050457581004199</c:v>
                </c:pt>
                <c:pt idx="20">
                  <c:v>24.8200179982001</c:v>
                </c:pt>
                <c:pt idx="21">
                  <c:v>24.8200179982001</c:v>
                </c:pt>
                <c:pt idx="22">
                  <c:v>27.099916504313899</c:v>
                </c:pt>
                <c:pt idx="23">
                  <c:v>27.099916504313899</c:v>
                </c:pt>
                <c:pt idx="24">
                  <c:v>10.9888411486507</c:v>
                </c:pt>
                <c:pt idx="25">
                  <c:v>10.9888411486507</c:v>
                </c:pt>
                <c:pt idx="26">
                  <c:v>11.612925570602201</c:v>
                </c:pt>
                <c:pt idx="27">
                  <c:v>11.612925570602201</c:v>
                </c:pt>
                <c:pt idx="28">
                  <c:v>9.9729431043024199</c:v>
                </c:pt>
                <c:pt idx="29">
                  <c:v>9.9729431043024199</c:v>
                </c:pt>
                <c:pt idx="30">
                  <c:v>18.191698365589499</c:v>
                </c:pt>
                <c:pt idx="31">
                  <c:v>18.191698365589499</c:v>
                </c:pt>
                <c:pt idx="32">
                  <c:v>15.5604299188418</c:v>
                </c:pt>
                <c:pt idx="33">
                  <c:v>15.5604299188418</c:v>
                </c:pt>
                <c:pt idx="34">
                  <c:v>30.343861682604</c:v>
                </c:pt>
                <c:pt idx="35">
                  <c:v>30.343861682604</c:v>
                </c:pt>
                <c:pt idx="36">
                  <c:v>17.979541120036899</c:v>
                </c:pt>
                <c:pt idx="37">
                  <c:v>17.979541120036899</c:v>
                </c:pt>
                <c:pt idx="38">
                  <c:v>17.125158196229901</c:v>
                </c:pt>
                <c:pt idx="39">
                  <c:v>17.125158196229901</c:v>
                </c:pt>
                <c:pt idx="40">
                  <c:v>4.8473486877343301</c:v>
                </c:pt>
                <c:pt idx="41">
                  <c:v>4.8473486877343301</c:v>
                </c:pt>
                <c:pt idx="42">
                  <c:v>4.81351161154116</c:v>
                </c:pt>
                <c:pt idx="43">
                  <c:v>4.81351161154116</c:v>
                </c:pt>
                <c:pt idx="44">
                  <c:v>18.157503714710199</c:v>
                </c:pt>
                <c:pt idx="45">
                  <c:v>18.157503714710199</c:v>
                </c:pt>
                <c:pt idx="46">
                  <c:v>26.220064192247499</c:v>
                </c:pt>
                <c:pt idx="47">
                  <c:v>26.220064192247499</c:v>
                </c:pt>
                <c:pt idx="48">
                  <c:v>20.7527975584944</c:v>
                </c:pt>
                <c:pt idx="49">
                  <c:v>20.7527975584944</c:v>
                </c:pt>
                <c:pt idx="50">
                  <c:v>0.12820512820512001</c:v>
                </c:pt>
                <c:pt idx="51">
                  <c:v>0.12820512820512001</c:v>
                </c:pt>
                <c:pt idx="52">
                  <c:v>0.27923211169284001</c:v>
                </c:pt>
                <c:pt idx="53">
                  <c:v>0.27923211169284001</c:v>
                </c:pt>
                <c:pt idx="54">
                  <c:v>3.64616767235845</c:v>
                </c:pt>
                <c:pt idx="55">
                  <c:v>3.64616767235845</c:v>
                </c:pt>
                <c:pt idx="56">
                  <c:v>10.598697135766701</c:v>
                </c:pt>
                <c:pt idx="57">
                  <c:v>10.598697135766701</c:v>
                </c:pt>
                <c:pt idx="58">
                  <c:v>22.349134570403798</c:v>
                </c:pt>
                <c:pt idx="59">
                  <c:v>22.349134570403798</c:v>
                </c:pt>
                <c:pt idx="60">
                  <c:v>43.340014083744101</c:v>
                </c:pt>
                <c:pt idx="61">
                  <c:v>43.340014083744101</c:v>
                </c:pt>
                <c:pt idx="62">
                  <c:v>17.4099355328024</c:v>
                </c:pt>
                <c:pt idx="63">
                  <c:v>17.4099355328024</c:v>
                </c:pt>
                <c:pt idx="64">
                  <c:v>17.548438603494301</c:v>
                </c:pt>
                <c:pt idx="65">
                  <c:v>17.548438603494301</c:v>
                </c:pt>
                <c:pt idx="66">
                  <c:v>30.687817634578298</c:v>
                </c:pt>
                <c:pt idx="67">
                  <c:v>30.687817634578298</c:v>
                </c:pt>
                <c:pt idx="68">
                  <c:v>17.433922632592299</c:v>
                </c:pt>
                <c:pt idx="69">
                  <c:v>17.433922632592299</c:v>
                </c:pt>
                <c:pt idx="70">
                  <c:v>16.8166996460522</c:v>
                </c:pt>
                <c:pt idx="71">
                  <c:v>16.8166996460522</c:v>
                </c:pt>
                <c:pt idx="72">
                  <c:v>7.7056063225487703</c:v>
                </c:pt>
                <c:pt idx="73">
                  <c:v>7.7056063225487703</c:v>
                </c:pt>
                <c:pt idx="74">
                  <c:v>2.29073670369216</c:v>
                </c:pt>
                <c:pt idx="75">
                  <c:v>2.29073670369216</c:v>
                </c:pt>
                <c:pt idx="76">
                  <c:v>4.9353431785140396</c:v>
                </c:pt>
                <c:pt idx="77">
                  <c:v>4.9353431785140396</c:v>
                </c:pt>
                <c:pt idx="78">
                  <c:v>31.954541656221199</c:v>
                </c:pt>
                <c:pt idx="79">
                  <c:v>31.954541656221199</c:v>
                </c:pt>
                <c:pt idx="80">
                  <c:v>39.177697904795302</c:v>
                </c:pt>
                <c:pt idx="81">
                  <c:v>39.177697904795302</c:v>
                </c:pt>
                <c:pt idx="82">
                  <c:v>40.584885628800301</c:v>
                </c:pt>
                <c:pt idx="83">
                  <c:v>40.584885628800301</c:v>
                </c:pt>
                <c:pt idx="84">
                  <c:v>27.456366237482101</c:v>
                </c:pt>
                <c:pt idx="85">
                  <c:v>27.456366237482101</c:v>
                </c:pt>
                <c:pt idx="86">
                  <c:v>23.892947184691899</c:v>
                </c:pt>
                <c:pt idx="87">
                  <c:v>23.892947184691899</c:v>
                </c:pt>
                <c:pt idx="88">
                  <c:v>1.98584797991325</c:v>
                </c:pt>
                <c:pt idx="89">
                  <c:v>1.98584797991325</c:v>
                </c:pt>
                <c:pt idx="90">
                  <c:v>26.261682242990599</c:v>
                </c:pt>
                <c:pt idx="91">
                  <c:v>26.261682242990599</c:v>
                </c:pt>
                <c:pt idx="92">
                  <c:v>21.5227373722411</c:v>
                </c:pt>
                <c:pt idx="93">
                  <c:v>21.5227373722411</c:v>
                </c:pt>
                <c:pt idx="94">
                  <c:v>25.172413793103399</c:v>
                </c:pt>
                <c:pt idx="95">
                  <c:v>25.172413793103399</c:v>
                </c:pt>
              </c:numCache>
            </c:numRef>
          </c:yVal>
          <c:smooth val="0"/>
          <c:extLst>
            <c:ext xmlns:c16="http://schemas.microsoft.com/office/drawing/2014/chart" uri="{C3380CC4-5D6E-409C-BE32-E72D297353CC}">
              <c16:uniqueId val="{00000000-7721-EF49-91B9-D05E797C390C}"/>
            </c:ext>
          </c:extLst>
        </c:ser>
        <c:ser>
          <c:idx val="1"/>
          <c:order val="1"/>
          <c:tx>
            <c:strRef>
              <c:f>Sheet1!$C$1</c:f>
              <c:strCache>
                <c:ptCount val="1"/>
                <c:pt idx="0">
                  <c:v>Regulation Down</c:v>
                </c:pt>
              </c:strCache>
            </c:strRef>
          </c:tx>
          <c:spPr>
            <a:ln w="19050" cap="rnd">
              <a:solidFill>
                <a:schemeClr val="accent4">
                  <a:lumMod val="75000"/>
                  <a:alpha val="75000"/>
                </a:schemeClr>
              </a:solidFill>
              <a:round/>
            </a:ln>
            <a:effectLst/>
          </c:spPr>
          <c:marker>
            <c:symbol val="none"/>
          </c:marker>
          <c:xVal>
            <c:numRef>
              <c:f>Sheet1!$A$2:$A$97</c:f>
              <c:numCache>
                <c:formatCode>m/d/yy\ h:mm;@</c:formatCode>
                <c:ptCount val="9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Sheet1!$C$2:$C$97</c:f>
              <c:numCache>
                <c:formatCode>General</c:formatCode>
                <c:ptCount val="96"/>
                <c:pt idx="0">
                  <c:v>41.017479499352604</c:v>
                </c:pt>
                <c:pt idx="1">
                  <c:v>41.017479499352604</c:v>
                </c:pt>
                <c:pt idx="2">
                  <c:v>38.377874456183903</c:v>
                </c:pt>
                <c:pt idx="3">
                  <c:v>38.377874456183903</c:v>
                </c:pt>
                <c:pt idx="4">
                  <c:v>27.454612819562801</c:v>
                </c:pt>
                <c:pt idx="5">
                  <c:v>27.454612819562801</c:v>
                </c:pt>
                <c:pt idx="6">
                  <c:v>28.1093569503273</c:v>
                </c:pt>
                <c:pt idx="7">
                  <c:v>28.1093569503273</c:v>
                </c:pt>
                <c:pt idx="8">
                  <c:v>15.478146565888901</c:v>
                </c:pt>
                <c:pt idx="9">
                  <c:v>15.478146565888901</c:v>
                </c:pt>
                <c:pt idx="10">
                  <c:v>27.151479750778801</c:v>
                </c:pt>
                <c:pt idx="11">
                  <c:v>27.151479750778801</c:v>
                </c:pt>
                <c:pt idx="12">
                  <c:v>29.734028452770101</c:v>
                </c:pt>
                <c:pt idx="13">
                  <c:v>29.734028452770101</c:v>
                </c:pt>
                <c:pt idx="14">
                  <c:v>67.309846881613296</c:v>
                </c:pt>
                <c:pt idx="15">
                  <c:v>67.309846881613296</c:v>
                </c:pt>
                <c:pt idx="16">
                  <c:v>26.057206954570901</c:v>
                </c:pt>
                <c:pt idx="17">
                  <c:v>26.057206954570901</c:v>
                </c:pt>
                <c:pt idx="18">
                  <c:v>11.4997072689735</c:v>
                </c:pt>
                <c:pt idx="19">
                  <c:v>11.4997072689735</c:v>
                </c:pt>
                <c:pt idx="20">
                  <c:v>10.612855007473801</c:v>
                </c:pt>
                <c:pt idx="21">
                  <c:v>10.612855007473801</c:v>
                </c:pt>
                <c:pt idx="22">
                  <c:v>8.6992740687849501</c:v>
                </c:pt>
                <c:pt idx="23">
                  <c:v>8.6992740687849501</c:v>
                </c:pt>
                <c:pt idx="24">
                  <c:v>17.885320591176701</c:v>
                </c:pt>
                <c:pt idx="25">
                  <c:v>17.885320591176701</c:v>
                </c:pt>
                <c:pt idx="26">
                  <c:v>37.9960266924761</c:v>
                </c:pt>
                <c:pt idx="27">
                  <c:v>37.9960266924761</c:v>
                </c:pt>
                <c:pt idx="28">
                  <c:v>40.953747654266401</c:v>
                </c:pt>
                <c:pt idx="29">
                  <c:v>40.953747654266401</c:v>
                </c:pt>
                <c:pt idx="30">
                  <c:v>17.048470741965701</c:v>
                </c:pt>
                <c:pt idx="31">
                  <c:v>17.048470741965701</c:v>
                </c:pt>
                <c:pt idx="32">
                  <c:v>23.936290383311899</c:v>
                </c:pt>
                <c:pt idx="33">
                  <c:v>23.936290383311899</c:v>
                </c:pt>
                <c:pt idx="34">
                  <c:v>20.131230890789698</c:v>
                </c:pt>
                <c:pt idx="35">
                  <c:v>20.131230890789698</c:v>
                </c:pt>
                <c:pt idx="36">
                  <c:v>16.770347330222901</c:v>
                </c:pt>
                <c:pt idx="37">
                  <c:v>16.770347330222901</c:v>
                </c:pt>
                <c:pt idx="38">
                  <c:v>28.393577138006599</c:v>
                </c:pt>
                <c:pt idx="39">
                  <c:v>28.393577138006599</c:v>
                </c:pt>
                <c:pt idx="40">
                  <c:v>17.824551490323401</c:v>
                </c:pt>
                <c:pt idx="41">
                  <c:v>17.824551490323401</c:v>
                </c:pt>
                <c:pt idx="42">
                  <c:v>18.675986367049799</c:v>
                </c:pt>
                <c:pt idx="43">
                  <c:v>18.675986367049799</c:v>
                </c:pt>
                <c:pt idx="44">
                  <c:v>15.271540723031601</c:v>
                </c:pt>
                <c:pt idx="45">
                  <c:v>15.271540723031601</c:v>
                </c:pt>
                <c:pt idx="46">
                  <c:v>16.873370724385801</c:v>
                </c:pt>
                <c:pt idx="47">
                  <c:v>16.873370724385801</c:v>
                </c:pt>
                <c:pt idx="48">
                  <c:v>25.838200302833599</c:v>
                </c:pt>
                <c:pt idx="49">
                  <c:v>25.838200302833599</c:v>
                </c:pt>
                <c:pt idx="50">
                  <c:v>58.306471609223898</c:v>
                </c:pt>
                <c:pt idx="51">
                  <c:v>58.306471609223898</c:v>
                </c:pt>
                <c:pt idx="52">
                  <c:v>50.464511334076498</c:v>
                </c:pt>
                <c:pt idx="53">
                  <c:v>50.464511334076498</c:v>
                </c:pt>
                <c:pt idx="54">
                  <c:v>59.923371647509498</c:v>
                </c:pt>
                <c:pt idx="55">
                  <c:v>59.923371647509498</c:v>
                </c:pt>
                <c:pt idx="56">
                  <c:v>37.968681076312301</c:v>
                </c:pt>
                <c:pt idx="57">
                  <c:v>37.968681076312301</c:v>
                </c:pt>
                <c:pt idx="58">
                  <c:v>7.9569684047295901</c:v>
                </c:pt>
                <c:pt idx="59">
                  <c:v>7.9569684047295901</c:v>
                </c:pt>
                <c:pt idx="60">
                  <c:v>9.0417516177643797</c:v>
                </c:pt>
                <c:pt idx="61">
                  <c:v>9.0417516177643797</c:v>
                </c:pt>
                <c:pt idx="62">
                  <c:v>28.0931043066965</c:v>
                </c:pt>
                <c:pt idx="63">
                  <c:v>28.0931043066965</c:v>
                </c:pt>
                <c:pt idx="64">
                  <c:v>22.583370887787201</c:v>
                </c:pt>
                <c:pt idx="65">
                  <c:v>22.583370887787201</c:v>
                </c:pt>
                <c:pt idx="66">
                  <c:v>8.7582740867859705</c:v>
                </c:pt>
                <c:pt idx="67">
                  <c:v>8.7582740867859705</c:v>
                </c:pt>
                <c:pt idx="68">
                  <c:v>12.130637636080801</c:v>
                </c:pt>
                <c:pt idx="69">
                  <c:v>12.130637636080801</c:v>
                </c:pt>
                <c:pt idx="70">
                  <c:v>42.045522432642301</c:v>
                </c:pt>
                <c:pt idx="71">
                  <c:v>42.045522432642301</c:v>
                </c:pt>
                <c:pt idx="72">
                  <c:v>43.560331867030399</c:v>
                </c:pt>
                <c:pt idx="73">
                  <c:v>43.560331867030399</c:v>
                </c:pt>
                <c:pt idx="74">
                  <c:v>65.805270119035498</c:v>
                </c:pt>
                <c:pt idx="75">
                  <c:v>65.805270119035498</c:v>
                </c:pt>
                <c:pt idx="76">
                  <c:v>59.811790755604697</c:v>
                </c:pt>
                <c:pt idx="77">
                  <c:v>59.811790755604697</c:v>
                </c:pt>
                <c:pt idx="78">
                  <c:v>26.3284433577832</c:v>
                </c:pt>
                <c:pt idx="79">
                  <c:v>26.3284433577832</c:v>
                </c:pt>
                <c:pt idx="80">
                  <c:v>4.1363447833792</c:v>
                </c:pt>
                <c:pt idx="81">
                  <c:v>4.1363447833792</c:v>
                </c:pt>
                <c:pt idx="82">
                  <c:v>1.1914572174151901</c:v>
                </c:pt>
                <c:pt idx="83">
                  <c:v>1.1914572174151901</c:v>
                </c:pt>
                <c:pt idx="84">
                  <c:v>17.185623606107299</c:v>
                </c:pt>
                <c:pt idx="85">
                  <c:v>17.185623606107299</c:v>
                </c:pt>
                <c:pt idx="86">
                  <c:v>7.6314581346894004</c:v>
                </c:pt>
                <c:pt idx="87">
                  <c:v>7.6314581346894004</c:v>
                </c:pt>
                <c:pt idx="88">
                  <c:v>39.108995068865802</c:v>
                </c:pt>
                <c:pt idx="89">
                  <c:v>39.108995068865802</c:v>
                </c:pt>
                <c:pt idx="90">
                  <c:v>7.5037360616162703</c:v>
                </c:pt>
                <c:pt idx="91">
                  <c:v>7.5037360616162703</c:v>
                </c:pt>
                <c:pt idx="92">
                  <c:v>9.2264889521529501</c:v>
                </c:pt>
                <c:pt idx="93">
                  <c:v>9.2264889521529501</c:v>
                </c:pt>
                <c:pt idx="94">
                  <c:v>4.5732191020149102</c:v>
                </c:pt>
                <c:pt idx="95">
                  <c:v>4.5732191020149102</c:v>
                </c:pt>
              </c:numCache>
            </c:numRef>
          </c:yVal>
          <c:smooth val="0"/>
          <c:extLst>
            <c:ext xmlns:c16="http://schemas.microsoft.com/office/drawing/2014/chart" uri="{C3380CC4-5D6E-409C-BE32-E72D297353CC}">
              <c16:uniqueId val="{00000001-7721-EF49-91B9-D05E797C390C}"/>
            </c:ext>
          </c:extLst>
        </c:ser>
        <c:ser>
          <c:idx val="2"/>
          <c:order val="2"/>
          <c:tx>
            <c:strRef>
              <c:f>Sheet1!$D$1</c:f>
              <c:strCache>
                <c:ptCount val="1"/>
                <c:pt idx="0">
                  <c:v>Responsive Reserve</c:v>
                </c:pt>
              </c:strCache>
            </c:strRef>
          </c:tx>
          <c:spPr>
            <a:ln w="19050" cap="rnd">
              <a:solidFill>
                <a:srgbClr val="000000">
                  <a:alpha val="75000"/>
                </a:srgbClr>
              </a:solidFill>
              <a:round/>
            </a:ln>
            <a:effectLst/>
          </c:spPr>
          <c:marker>
            <c:symbol val="none"/>
          </c:marker>
          <c:xVal>
            <c:numRef>
              <c:f>Sheet1!$A$2:$A$97</c:f>
              <c:numCache>
                <c:formatCode>m/d/yy\ h:mm;@</c:formatCode>
                <c:ptCount val="96"/>
                <c:pt idx="0">
                  <c:v>44792</c:v>
                </c:pt>
                <c:pt idx="1">
                  <c:v>44792.041655092595</c:v>
                </c:pt>
                <c:pt idx="2">
                  <c:v>44792.041666666664</c:v>
                </c:pt>
                <c:pt idx="3">
                  <c:v>44792.083321759259</c:v>
                </c:pt>
                <c:pt idx="4">
                  <c:v>44792.083333333336</c:v>
                </c:pt>
                <c:pt idx="5">
                  <c:v>44792.124988425923</c:v>
                </c:pt>
                <c:pt idx="6">
                  <c:v>44792.125</c:v>
                </c:pt>
                <c:pt idx="7">
                  <c:v>44792.166655092595</c:v>
                </c:pt>
                <c:pt idx="8">
                  <c:v>44792.166666666664</c:v>
                </c:pt>
                <c:pt idx="9">
                  <c:v>44792.208321759259</c:v>
                </c:pt>
                <c:pt idx="10">
                  <c:v>44792.208333333336</c:v>
                </c:pt>
                <c:pt idx="11">
                  <c:v>44792.249988425923</c:v>
                </c:pt>
                <c:pt idx="12">
                  <c:v>44792.25</c:v>
                </c:pt>
                <c:pt idx="13">
                  <c:v>44792.291655092595</c:v>
                </c:pt>
                <c:pt idx="14">
                  <c:v>44792.291666666664</c:v>
                </c:pt>
                <c:pt idx="15">
                  <c:v>44792.333321759259</c:v>
                </c:pt>
                <c:pt idx="16">
                  <c:v>44792.333333333336</c:v>
                </c:pt>
                <c:pt idx="17">
                  <c:v>44792.374988425923</c:v>
                </c:pt>
                <c:pt idx="18">
                  <c:v>44792.375</c:v>
                </c:pt>
                <c:pt idx="19">
                  <c:v>44792.416655092595</c:v>
                </c:pt>
                <c:pt idx="20">
                  <c:v>44792.416666666664</c:v>
                </c:pt>
                <c:pt idx="21">
                  <c:v>44792.458321759259</c:v>
                </c:pt>
                <c:pt idx="22">
                  <c:v>44792.458333333336</c:v>
                </c:pt>
                <c:pt idx="23">
                  <c:v>44792.499988425923</c:v>
                </c:pt>
                <c:pt idx="24">
                  <c:v>44792.5</c:v>
                </c:pt>
                <c:pt idx="25">
                  <c:v>44792.541655092595</c:v>
                </c:pt>
                <c:pt idx="26">
                  <c:v>44792.541666666664</c:v>
                </c:pt>
                <c:pt idx="27">
                  <c:v>44792.583321759259</c:v>
                </c:pt>
                <c:pt idx="28">
                  <c:v>44792.583333333336</c:v>
                </c:pt>
                <c:pt idx="29">
                  <c:v>44792.624988425923</c:v>
                </c:pt>
                <c:pt idx="30">
                  <c:v>44792.625</c:v>
                </c:pt>
                <c:pt idx="31">
                  <c:v>44792.666655092595</c:v>
                </c:pt>
                <c:pt idx="32">
                  <c:v>44792.666666666664</c:v>
                </c:pt>
                <c:pt idx="33">
                  <c:v>44792.708321759259</c:v>
                </c:pt>
                <c:pt idx="34">
                  <c:v>44792.708333333336</c:v>
                </c:pt>
                <c:pt idx="35">
                  <c:v>44792.749988425923</c:v>
                </c:pt>
                <c:pt idx="36">
                  <c:v>44792.75</c:v>
                </c:pt>
                <c:pt idx="37">
                  <c:v>44792.791655092595</c:v>
                </c:pt>
                <c:pt idx="38">
                  <c:v>44792.791666666664</c:v>
                </c:pt>
                <c:pt idx="39">
                  <c:v>44792.833321759259</c:v>
                </c:pt>
                <c:pt idx="40">
                  <c:v>44792.833333333336</c:v>
                </c:pt>
                <c:pt idx="41">
                  <c:v>44792.874988425923</c:v>
                </c:pt>
                <c:pt idx="42">
                  <c:v>44792.875</c:v>
                </c:pt>
                <c:pt idx="43">
                  <c:v>44792.916655092595</c:v>
                </c:pt>
                <c:pt idx="44">
                  <c:v>44792.916666666664</c:v>
                </c:pt>
                <c:pt idx="45">
                  <c:v>44792.958321759259</c:v>
                </c:pt>
                <c:pt idx="46">
                  <c:v>44792.958333333336</c:v>
                </c:pt>
                <c:pt idx="47">
                  <c:v>44792.999988425923</c:v>
                </c:pt>
                <c:pt idx="48">
                  <c:v>44793</c:v>
                </c:pt>
                <c:pt idx="49">
                  <c:v>44793.041655092595</c:v>
                </c:pt>
                <c:pt idx="50">
                  <c:v>44793.041666666664</c:v>
                </c:pt>
                <c:pt idx="51">
                  <c:v>44793.083321759259</c:v>
                </c:pt>
                <c:pt idx="52">
                  <c:v>44793.083333333336</c:v>
                </c:pt>
                <c:pt idx="53">
                  <c:v>44793.124988425923</c:v>
                </c:pt>
                <c:pt idx="54">
                  <c:v>44793.125</c:v>
                </c:pt>
                <c:pt idx="55">
                  <c:v>44793.166655092595</c:v>
                </c:pt>
                <c:pt idx="56">
                  <c:v>44793.166666666664</c:v>
                </c:pt>
                <c:pt idx="57">
                  <c:v>44793.208321759259</c:v>
                </c:pt>
                <c:pt idx="58">
                  <c:v>44793.208333333336</c:v>
                </c:pt>
                <c:pt idx="59">
                  <c:v>44793.249988425923</c:v>
                </c:pt>
                <c:pt idx="60">
                  <c:v>44793.25</c:v>
                </c:pt>
                <c:pt idx="61">
                  <c:v>44793.291655092595</c:v>
                </c:pt>
                <c:pt idx="62">
                  <c:v>44793.291666666664</c:v>
                </c:pt>
                <c:pt idx="63">
                  <c:v>44793.333321759259</c:v>
                </c:pt>
                <c:pt idx="64">
                  <c:v>44793.333333333336</c:v>
                </c:pt>
                <c:pt idx="65">
                  <c:v>44793.374988425923</c:v>
                </c:pt>
                <c:pt idx="66">
                  <c:v>44793.375</c:v>
                </c:pt>
                <c:pt idx="67">
                  <c:v>44793.416655092595</c:v>
                </c:pt>
                <c:pt idx="68">
                  <c:v>44793.416666666664</c:v>
                </c:pt>
                <c:pt idx="69">
                  <c:v>44793.458321759259</c:v>
                </c:pt>
                <c:pt idx="70">
                  <c:v>44793.458333333336</c:v>
                </c:pt>
                <c:pt idx="71">
                  <c:v>44793.499988425923</c:v>
                </c:pt>
                <c:pt idx="72">
                  <c:v>44793.5</c:v>
                </c:pt>
                <c:pt idx="73">
                  <c:v>44793.541655092595</c:v>
                </c:pt>
                <c:pt idx="74">
                  <c:v>44793.541666666664</c:v>
                </c:pt>
                <c:pt idx="75">
                  <c:v>44793.583321759259</c:v>
                </c:pt>
                <c:pt idx="76">
                  <c:v>44793.583333333336</c:v>
                </c:pt>
                <c:pt idx="77">
                  <c:v>44793.624988425923</c:v>
                </c:pt>
                <c:pt idx="78">
                  <c:v>44793.625</c:v>
                </c:pt>
                <c:pt idx="79">
                  <c:v>44793.666655092595</c:v>
                </c:pt>
                <c:pt idx="80">
                  <c:v>44793.666666666664</c:v>
                </c:pt>
                <c:pt idx="81">
                  <c:v>44793.708321759259</c:v>
                </c:pt>
                <c:pt idx="82">
                  <c:v>44793.708333333336</c:v>
                </c:pt>
                <c:pt idx="83">
                  <c:v>44793.749988425923</c:v>
                </c:pt>
                <c:pt idx="84">
                  <c:v>44793.75</c:v>
                </c:pt>
                <c:pt idx="85">
                  <c:v>44793.791655092595</c:v>
                </c:pt>
                <c:pt idx="86">
                  <c:v>44793.791666666664</c:v>
                </c:pt>
                <c:pt idx="87">
                  <c:v>44793.833321759259</c:v>
                </c:pt>
                <c:pt idx="88">
                  <c:v>44793.833333333336</c:v>
                </c:pt>
                <c:pt idx="89">
                  <c:v>44793.874988425923</c:v>
                </c:pt>
                <c:pt idx="90">
                  <c:v>44793.875</c:v>
                </c:pt>
                <c:pt idx="91">
                  <c:v>44793.916655092595</c:v>
                </c:pt>
                <c:pt idx="92">
                  <c:v>44793.916666666664</c:v>
                </c:pt>
                <c:pt idx="93">
                  <c:v>44793.958321759259</c:v>
                </c:pt>
                <c:pt idx="94">
                  <c:v>44793.958333333336</c:v>
                </c:pt>
                <c:pt idx="95">
                  <c:v>44793.999988425923</c:v>
                </c:pt>
              </c:numCache>
            </c:numRef>
          </c:xVal>
          <c:yVal>
            <c:numRef>
              <c:f>Sheet1!$D$2:$D$97</c:f>
              <c:numCache>
                <c:formatCode>General</c:formatCode>
                <c:ptCount val="96"/>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numCache>
            </c:numRef>
          </c:yVal>
          <c:smooth val="0"/>
          <c:extLst>
            <c:ext xmlns:c16="http://schemas.microsoft.com/office/drawing/2014/chart" uri="{C3380CC4-5D6E-409C-BE32-E72D297353CC}">
              <c16:uniqueId val="{00000002-7721-EF49-91B9-D05E797C390C}"/>
            </c:ext>
          </c:extLst>
        </c:ser>
        <c:dLbls>
          <c:showLegendKey val="0"/>
          <c:showVal val="0"/>
          <c:showCatName val="0"/>
          <c:showSerName val="0"/>
          <c:showPercent val="0"/>
          <c:showBubbleSize val="0"/>
        </c:dLbls>
        <c:axId val="203419423"/>
        <c:axId val="203127951"/>
      </c:scatterChart>
      <c:valAx>
        <c:axId val="203419423"/>
        <c:scaling>
          <c:orientation val="minMax"/>
          <c:max val="44794"/>
          <c:min val="44792"/>
        </c:scaling>
        <c:delete val="0"/>
        <c:axPos val="b"/>
        <c:majorGridlines>
          <c:spPr>
            <a:ln w="9525" cap="flat" cmpd="sng" algn="ctr">
              <a:solidFill>
                <a:schemeClr val="bg1">
                  <a:lumMod val="85000"/>
                </a:schemeClr>
              </a:solidFill>
              <a:round/>
            </a:ln>
            <a:effectLst/>
          </c:spPr>
        </c:majorGridlines>
        <c:numFmt formatCode="m/d/yy\ h:mm;@" sourceLinked="1"/>
        <c:majorTickMark val="out"/>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127951"/>
        <c:crosses val="autoZero"/>
        <c:crossBetween val="midCat"/>
        <c:majorUnit val="1"/>
      </c:valAx>
      <c:valAx>
        <c:axId val="203127951"/>
        <c:scaling>
          <c:orientation val="minMax"/>
          <c:max val="100"/>
          <c:min val="0"/>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sz="1200">
                    <a:solidFill>
                      <a:srgbClr val="000000"/>
                    </a:solidFill>
                    <a:latin typeface="Noto Sans" panose="020B0502040504020204" pitchFamily="34" charset="0"/>
                    <a:ea typeface="Noto Sans" panose="020B0502040504020204" pitchFamily="34" charset="0"/>
                    <a:cs typeface="Noto Sans" panose="020B0502040504020204" pitchFamily="34" charset="0"/>
                  </a:rPr>
                  <a:t>Deployed</a:t>
                </a:r>
                <a:r>
                  <a:rPr lang="en-US" sz="1200" baseline="0">
                    <a:solidFill>
                      <a:srgbClr val="000000"/>
                    </a:solidFill>
                    <a:latin typeface="Noto Sans" panose="020B0502040504020204" pitchFamily="34" charset="0"/>
                    <a:ea typeface="Noto Sans" panose="020B0502040504020204" pitchFamily="34" charset="0"/>
                    <a:cs typeface="Noto Sans" panose="020B0502040504020204" pitchFamily="34" charset="0"/>
                  </a:rPr>
                  <a:t> Utilization</a:t>
                </a:r>
                <a:r>
                  <a:rPr lang="en-US" sz="1200">
                    <a:solidFill>
                      <a:srgbClr val="000000"/>
                    </a:solidFill>
                    <a:latin typeface="Noto Sans" panose="020B0502040504020204" pitchFamily="34" charset="0"/>
                    <a:ea typeface="Noto Sans" panose="020B0502040504020204" pitchFamily="34" charset="0"/>
                    <a:cs typeface="Noto Sans" panose="020B0502040504020204" pitchFamily="34" charset="0"/>
                  </a:rPr>
                  <a:t> (%)</a:t>
                </a:r>
              </a:p>
            </c:rich>
          </c:tx>
          <c:overlay val="0"/>
          <c:spPr>
            <a:noFill/>
            <a:ln>
              <a:noFill/>
            </a:ln>
            <a:effectLst/>
          </c:spPr>
          <c:txPr>
            <a:bodyPr rot="-5400000" spcFirstLastPara="1" vertOverflow="ellipsis" vert="horz" wrap="square" anchor="ctr" anchorCtr="1"/>
            <a:lstStyle/>
            <a:p>
              <a:pPr>
                <a:defRPr sz="12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chemeClr val="bg1">
            <a:lumMod val="95000"/>
          </a:schemeClr>
        </a:solidFill>
        <a:ln>
          <a:noFill/>
        </a:ln>
        <a:effectLst/>
      </c:spPr>
    </c:plotArea>
    <c:legend>
      <c:legendPos val="r"/>
      <c:layout>
        <c:manualLayout>
          <c:xMode val="edge"/>
          <c:yMode val="edge"/>
          <c:x val="0.14386237978910643"/>
          <c:y val="9.8283439487675914E-2"/>
          <c:w val="0.66905794008251718"/>
          <c:h val="0.15980903525228723"/>
        </c:manualLayout>
      </c:layout>
      <c:overlay val="0"/>
      <c:spPr>
        <a:noFill/>
        <a:ln>
          <a:noFill/>
        </a:ln>
        <a:effectLst/>
      </c:spPr>
      <c:txPr>
        <a:bodyPr rot="0" spcFirstLastPara="1" vertOverflow="ellipsis" vert="horz" wrap="square" anchor="ctr" anchorCtr="1"/>
        <a:lstStyle/>
        <a:p>
          <a:pPr>
            <a:defRPr sz="12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a:solidFill>
                  <a:srgbClr val="000000"/>
                </a:solidFill>
                <a:latin typeface="Noto Sans" panose="020B0502040504020204" pitchFamily="34" charset="0"/>
                <a:ea typeface="Noto Sans" panose="020B0502040504020204" pitchFamily="34" charset="0"/>
                <a:cs typeface="Noto Sans" panose="020B0502040504020204" pitchFamily="34" charset="0"/>
              </a:rPr>
              <a:t>Example User-defined Configuration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autoTitleDeleted val="0"/>
    <c:plotArea>
      <c:layout/>
      <c:barChart>
        <c:barDir val="col"/>
        <c:grouping val="clustered"/>
        <c:varyColors val="0"/>
        <c:ser>
          <c:idx val="0"/>
          <c:order val="0"/>
          <c:tx>
            <c:strRef>
              <c:f>Sheet1!$B$1</c:f>
              <c:strCache>
                <c:ptCount val="1"/>
                <c:pt idx="0">
                  <c:v>Percentage</c:v>
                </c:pt>
              </c:strCache>
            </c:strRef>
          </c:tx>
          <c:spPr>
            <a:solidFill>
              <a:schemeClr val="tx2">
                <a:lumMod val="75000"/>
              </a:schemeClr>
            </a:solidFill>
            <a:ln>
              <a:noFill/>
            </a:ln>
            <a:effectLst/>
          </c:spPr>
          <c:invertIfNegative val="0"/>
          <c:cat>
            <c:strRef>
              <c:f>Sheet1!$A$2:$A$11</c:f>
              <c:strCache>
                <c:ptCount val="10"/>
                <c:pt idx="0">
                  <c:v>Day Ahead Energy Discharge</c:v>
                </c:pt>
                <c:pt idx="1">
                  <c:v>Day Ahead Energy Charge</c:v>
                </c:pt>
                <c:pt idx="2">
                  <c:v>Real Time Energy Discharge</c:v>
                </c:pt>
                <c:pt idx="3">
                  <c:v>Real Time Energy Charge</c:v>
                </c:pt>
                <c:pt idx="4">
                  <c:v>Regulation Up Discharge</c:v>
                </c:pt>
                <c:pt idx="5">
                  <c:v>Regulation Up Charge</c:v>
                </c:pt>
                <c:pt idx="6">
                  <c:v>Regulation Down Discharge</c:v>
                </c:pt>
                <c:pt idx="7">
                  <c:v>Regulation Down Charge</c:v>
                </c:pt>
                <c:pt idx="8">
                  <c:v>Responsive Reserve Discharge</c:v>
                </c:pt>
                <c:pt idx="9">
                  <c:v>Responsive Reserve Charge</c:v>
                </c:pt>
              </c:strCache>
            </c:strRef>
          </c:cat>
          <c:val>
            <c:numRef>
              <c:f>Sheet1!$B$2:$B$11</c:f>
              <c:numCache>
                <c:formatCode>General</c:formatCode>
                <c:ptCount val="10"/>
                <c:pt idx="0">
                  <c:v>50</c:v>
                </c:pt>
                <c:pt idx="1">
                  <c:v>50</c:v>
                </c:pt>
                <c:pt idx="2">
                  <c:v>100</c:v>
                </c:pt>
                <c:pt idx="3">
                  <c:v>100</c:v>
                </c:pt>
                <c:pt idx="4">
                  <c:v>100</c:v>
                </c:pt>
                <c:pt idx="5">
                  <c:v>20</c:v>
                </c:pt>
                <c:pt idx="6">
                  <c:v>75</c:v>
                </c:pt>
                <c:pt idx="7">
                  <c:v>50</c:v>
                </c:pt>
                <c:pt idx="8">
                  <c:v>80</c:v>
                </c:pt>
                <c:pt idx="9">
                  <c:v>90</c:v>
                </c:pt>
              </c:numCache>
            </c:numRef>
          </c:val>
          <c:extLst>
            <c:ext xmlns:c16="http://schemas.microsoft.com/office/drawing/2014/chart" uri="{C3380CC4-5D6E-409C-BE32-E72D297353CC}">
              <c16:uniqueId val="{00000000-4F6C-1548-99B5-D5D95E0E276A}"/>
            </c:ext>
          </c:extLst>
        </c:ser>
        <c:dLbls>
          <c:showLegendKey val="0"/>
          <c:showVal val="0"/>
          <c:showCatName val="0"/>
          <c:showSerName val="0"/>
          <c:showPercent val="0"/>
          <c:showBubbleSize val="0"/>
        </c:dLbls>
        <c:gapWidth val="219"/>
        <c:overlap val="-27"/>
        <c:axId val="263875648"/>
        <c:axId val="263877376"/>
      </c:barChart>
      <c:catAx>
        <c:axId val="263875648"/>
        <c:scaling>
          <c:orientation val="minMax"/>
        </c:scaling>
        <c:delete val="0"/>
        <c:axPos val="b"/>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0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63877376"/>
        <c:crosses val="autoZero"/>
        <c:auto val="1"/>
        <c:lblAlgn val="ctr"/>
        <c:lblOffset val="100"/>
        <c:noMultiLvlLbl val="0"/>
      </c:catAx>
      <c:valAx>
        <c:axId val="263877376"/>
        <c:scaling>
          <c:orientation val="minMax"/>
          <c:max val="100"/>
        </c:scaling>
        <c:delete val="0"/>
        <c:axPos val="l"/>
        <c:majorGridlines>
          <c:spPr>
            <a:ln w="9525" cap="flat" cmpd="sng" algn="ctr">
              <a:solidFill>
                <a:schemeClr val="bg1">
                  <a:lumMod val="7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Noto Sans" panose="020B0502040504020204" pitchFamily="34" charset="0"/>
                    <a:ea typeface="Noto Sans" panose="020B0502040504020204" pitchFamily="34" charset="0"/>
                    <a:cs typeface="Noto Sans" panose="020B0502040504020204" pitchFamily="34" charset="0"/>
                  </a:defRPr>
                </a:pPr>
                <a:r>
                  <a:rPr lang="en-US">
                    <a:solidFill>
                      <a:srgbClr val="000000"/>
                    </a:solidFill>
                    <a:latin typeface="Noto Sans" panose="020B0502040504020204" pitchFamily="34" charset="0"/>
                    <a:ea typeface="Noto Sans" panose="020B0502040504020204" pitchFamily="34" charset="0"/>
                    <a:cs typeface="Noto Sans" panose="020B0502040504020204" pitchFamily="34" charset="0"/>
                  </a:rPr>
                  <a:t>Proportion</a:t>
                </a:r>
                <a:r>
                  <a:rPr lang="en-US" baseline="0">
                    <a:solidFill>
                      <a:srgbClr val="000000"/>
                    </a:solidFill>
                    <a:latin typeface="Noto Sans" panose="020B0502040504020204" pitchFamily="34" charset="0"/>
                    <a:ea typeface="Noto Sans" panose="020B0502040504020204" pitchFamily="34" charset="0"/>
                    <a:cs typeface="Noto Sans" panose="020B0502040504020204" pitchFamily="34" charset="0"/>
                  </a:rPr>
                  <a:t> of Charge/Discharge Limit (%)</a:t>
                </a:r>
                <a:endParaRPr lang="en-US">
                  <a:solidFill>
                    <a:srgbClr val="000000"/>
                  </a:solidFill>
                  <a:latin typeface="Noto Sans" panose="020B0502040504020204" pitchFamily="34" charset="0"/>
                  <a:ea typeface="Noto Sans" panose="020B0502040504020204" pitchFamily="34" charset="0"/>
                  <a:cs typeface="Noto Sans" panose="020B0502040504020204" pitchFamily="34" charset="0"/>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000000"/>
                </a:solidFill>
                <a:latin typeface="+mn-lt"/>
                <a:ea typeface="+mn-ea"/>
                <a:cs typeface="+mn-cs"/>
              </a:defRPr>
            </a:pPr>
            <a:endParaRPr lang="en-US"/>
          </a:p>
        </c:txPr>
        <c:crossAx val="263875648"/>
        <c:crosses val="autoZero"/>
        <c:crossBetween val="between"/>
        <c:majorUnit val="20"/>
      </c:valAx>
      <c:spPr>
        <a:solidFill>
          <a:schemeClr val="bg1">
            <a:lumMod val="95000"/>
          </a:schemeClr>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009897620250245"/>
          <c:y val="6.094837091011486E-2"/>
          <c:w val="0.73863759751599967"/>
          <c:h val="0.87313423295000558"/>
        </c:manualLayout>
      </c:layout>
      <c:scatterChart>
        <c:scatterStyle val="lineMarker"/>
        <c:varyColors val="0"/>
        <c:ser>
          <c:idx val="0"/>
          <c:order val="0"/>
          <c:tx>
            <c:strRef>
              <c:f>Sheet1!$B$1</c:f>
              <c:strCache>
                <c:ptCount val="1"/>
                <c:pt idx="0">
                  <c:v>Day Ahead Energy</c:v>
                </c:pt>
              </c:strCache>
            </c:strRef>
          </c:tx>
          <c:spPr>
            <a:ln w="25400" cap="rnd">
              <a:solidFill>
                <a:schemeClr val="tx1">
                  <a:lumMod val="60000"/>
                  <a:lumOff val="40000"/>
                  <a:alpha val="75000"/>
                </a:schemeClr>
              </a:solidFill>
              <a:round/>
            </a:ln>
            <a:effectLst/>
          </c:spPr>
          <c:marker>
            <c:symbol val="none"/>
          </c:marker>
          <c:xVal>
            <c:numRef>
              <c:f>Sheet1!$A$2:$A$54</c:f>
              <c:numCache>
                <c:formatCode>m/d/yy</c:formatCode>
                <c:ptCount val="53"/>
                <c:pt idx="0">
                  <c:v>44598</c:v>
                </c:pt>
                <c:pt idx="1">
                  <c:v>44605</c:v>
                </c:pt>
                <c:pt idx="2">
                  <c:v>44612</c:v>
                </c:pt>
                <c:pt idx="3">
                  <c:v>44619</c:v>
                </c:pt>
                <c:pt idx="4">
                  <c:v>44626</c:v>
                </c:pt>
                <c:pt idx="5">
                  <c:v>44633</c:v>
                </c:pt>
                <c:pt idx="6">
                  <c:v>44640</c:v>
                </c:pt>
                <c:pt idx="7">
                  <c:v>44647</c:v>
                </c:pt>
                <c:pt idx="8">
                  <c:v>44654</c:v>
                </c:pt>
                <c:pt idx="9">
                  <c:v>44661</c:v>
                </c:pt>
                <c:pt idx="10">
                  <c:v>44668</c:v>
                </c:pt>
                <c:pt idx="11">
                  <c:v>44675</c:v>
                </c:pt>
                <c:pt idx="12">
                  <c:v>44682</c:v>
                </c:pt>
                <c:pt idx="13">
                  <c:v>44689</c:v>
                </c:pt>
                <c:pt idx="14">
                  <c:v>44696</c:v>
                </c:pt>
                <c:pt idx="15">
                  <c:v>44703</c:v>
                </c:pt>
                <c:pt idx="16">
                  <c:v>44710</c:v>
                </c:pt>
                <c:pt idx="17">
                  <c:v>44717</c:v>
                </c:pt>
                <c:pt idx="18">
                  <c:v>44724</c:v>
                </c:pt>
                <c:pt idx="19">
                  <c:v>44731</c:v>
                </c:pt>
                <c:pt idx="20">
                  <c:v>44738</c:v>
                </c:pt>
                <c:pt idx="21">
                  <c:v>44745</c:v>
                </c:pt>
                <c:pt idx="22">
                  <c:v>44752</c:v>
                </c:pt>
                <c:pt idx="23">
                  <c:v>44759</c:v>
                </c:pt>
                <c:pt idx="24">
                  <c:v>44766</c:v>
                </c:pt>
                <c:pt idx="25">
                  <c:v>44773</c:v>
                </c:pt>
                <c:pt idx="26">
                  <c:v>44780</c:v>
                </c:pt>
                <c:pt idx="27">
                  <c:v>44787</c:v>
                </c:pt>
                <c:pt idx="28">
                  <c:v>44794</c:v>
                </c:pt>
                <c:pt idx="29">
                  <c:v>44801</c:v>
                </c:pt>
                <c:pt idx="30">
                  <c:v>44808</c:v>
                </c:pt>
                <c:pt idx="31">
                  <c:v>44815</c:v>
                </c:pt>
                <c:pt idx="32">
                  <c:v>44822</c:v>
                </c:pt>
                <c:pt idx="33">
                  <c:v>44829</c:v>
                </c:pt>
                <c:pt idx="34">
                  <c:v>44836</c:v>
                </c:pt>
                <c:pt idx="35">
                  <c:v>44843</c:v>
                </c:pt>
                <c:pt idx="36">
                  <c:v>44850</c:v>
                </c:pt>
                <c:pt idx="37">
                  <c:v>44857</c:v>
                </c:pt>
                <c:pt idx="38">
                  <c:v>44864</c:v>
                </c:pt>
                <c:pt idx="39">
                  <c:v>44871</c:v>
                </c:pt>
                <c:pt idx="40">
                  <c:v>44878</c:v>
                </c:pt>
                <c:pt idx="41">
                  <c:v>44885</c:v>
                </c:pt>
                <c:pt idx="42">
                  <c:v>44892</c:v>
                </c:pt>
                <c:pt idx="43">
                  <c:v>44899</c:v>
                </c:pt>
                <c:pt idx="44">
                  <c:v>44906</c:v>
                </c:pt>
                <c:pt idx="45">
                  <c:v>44913</c:v>
                </c:pt>
                <c:pt idx="46">
                  <c:v>44920</c:v>
                </c:pt>
                <c:pt idx="47">
                  <c:v>44927</c:v>
                </c:pt>
                <c:pt idx="48">
                  <c:v>44934</c:v>
                </c:pt>
                <c:pt idx="49">
                  <c:v>44941</c:v>
                </c:pt>
                <c:pt idx="50">
                  <c:v>44948</c:v>
                </c:pt>
                <c:pt idx="51">
                  <c:v>44955</c:v>
                </c:pt>
                <c:pt idx="52">
                  <c:v>44962</c:v>
                </c:pt>
              </c:numCache>
            </c:numRef>
          </c:xVal>
          <c:yVal>
            <c:numRef>
              <c:f>Sheet1!$B$2:$B$54</c:f>
              <c:numCache>
                <c:formatCode>General</c:formatCode>
                <c:ptCount val="53"/>
                <c:pt idx="0">
                  <c:v>59.818611111111103</c:v>
                </c:pt>
                <c:pt idx="1">
                  <c:v>33.182738095238001</c:v>
                </c:pt>
                <c:pt idx="2">
                  <c:v>28.2157738095238</c:v>
                </c:pt>
                <c:pt idx="3">
                  <c:v>43.617142857142802</c:v>
                </c:pt>
                <c:pt idx="4">
                  <c:v>38.431309523809503</c:v>
                </c:pt>
                <c:pt idx="5">
                  <c:v>56.540714285714202</c:v>
                </c:pt>
                <c:pt idx="6">
                  <c:v>29.3733928571428</c:v>
                </c:pt>
                <c:pt idx="7">
                  <c:v>38.7245833333333</c:v>
                </c:pt>
                <c:pt idx="8">
                  <c:v>40.252619047619</c:v>
                </c:pt>
                <c:pt idx="9">
                  <c:v>46.626249999999999</c:v>
                </c:pt>
                <c:pt idx="10">
                  <c:v>67.375476190476107</c:v>
                </c:pt>
                <c:pt idx="11">
                  <c:v>55.077619047619002</c:v>
                </c:pt>
                <c:pt idx="12">
                  <c:v>50.519107142857102</c:v>
                </c:pt>
                <c:pt idx="13">
                  <c:v>75.713154761904704</c:v>
                </c:pt>
                <c:pt idx="14">
                  <c:v>117.531964285714</c:v>
                </c:pt>
                <c:pt idx="15">
                  <c:v>75.045595238095203</c:v>
                </c:pt>
                <c:pt idx="16">
                  <c:v>66.725714285714204</c:v>
                </c:pt>
                <c:pt idx="17">
                  <c:v>65.698392857142807</c:v>
                </c:pt>
                <c:pt idx="18">
                  <c:v>85.810714285714198</c:v>
                </c:pt>
                <c:pt idx="19">
                  <c:v>75.063273809523807</c:v>
                </c:pt>
                <c:pt idx="20">
                  <c:v>91.8416071428571</c:v>
                </c:pt>
                <c:pt idx="21">
                  <c:v>67.497916666666598</c:v>
                </c:pt>
                <c:pt idx="22">
                  <c:v>99.962023809523799</c:v>
                </c:pt>
                <c:pt idx="23">
                  <c:v>185.043511904761</c:v>
                </c:pt>
                <c:pt idx="24">
                  <c:v>138.12053571428501</c:v>
                </c:pt>
                <c:pt idx="25">
                  <c:v>92.125595238095201</c:v>
                </c:pt>
                <c:pt idx="26">
                  <c:v>90.263690476190405</c:v>
                </c:pt>
                <c:pt idx="27">
                  <c:v>116.85124999999999</c:v>
                </c:pt>
                <c:pt idx="28">
                  <c:v>112.786726190476</c:v>
                </c:pt>
                <c:pt idx="29">
                  <c:v>87.998809523809499</c:v>
                </c:pt>
                <c:pt idx="30">
                  <c:v>85.401369047618999</c:v>
                </c:pt>
                <c:pt idx="31">
                  <c:v>76.584583333333299</c:v>
                </c:pt>
                <c:pt idx="32">
                  <c:v>65.308630952380895</c:v>
                </c:pt>
                <c:pt idx="33">
                  <c:v>77.040416666666601</c:v>
                </c:pt>
                <c:pt idx="34">
                  <c:v>43.785357142857102</c:v>
                </c:pt>
                <c:pt idx="35">
                  <c:v>53.048392857142801</c:v>
                </c:pt>
                <c:pt idx="36">
                  <c:v>55.117380952380898</c:v>
                </c:pt>
                <c:pt idx="37">
                  <c:v>44.6308333333333</c:v>
                </c:pt>
                <c:pt idx="38">
                  <c:v>42.600178571428501</c:v>
                </c:pt>
                <c:pt idx="39">
                  <c:v>33.378630952380902</c:v>
                </c:pt>
                <c:pt idx="40">
                  <c:v>43.0448809523809</c:v>
                </c:pt>
                <c:pt idx="41">
                  <c:v>57.590357142857101</c:v>
                </c:pt>
                <c:pt idx="42">
                  <c:v>47.553333333333299</c:v>
                </c:pt>
                <c:pt idx="43">
                  <c:v>42.644821428571397</c:v>
                </c:pt>
                <c:pt idx="44">
                  <c:v>39.289761904761903</c:v>
                </c:pt>
                <c:pt idx="45">
                  <c:v>42.827083333333299</c:v>
                </c:pt>
                <c:pt idx="46">
                  <c:v>157.72994047619</c:v>
                </c:pt>
                <c:pt idx="47">
                  <c:v>25.3554761904761</c:v>
                </c:pt>
                <c:pt idx="48">
                  <c:v>22.891488095238</c:v>
                </c:pt>
                <c:pt idx="49">
                  <c:v>20.924702380952301</c:v>
                </c:pt>
                <c:pt idx="50">
                  <c:v>22.0629761904761</c:v>
                </c:pt>
                <c:pt idx="51">
                  <c:v>23.058333333333302</c:v>
                </c:pt>
                <c:pt idx="52">
                  <c:v>65.637708333333293</c:v>
                </c:pt>
              </c:numCache>
            </c:numRef>
          </c:yVal>
          <c:smooth val="0"/>
          <c:extLst>
            <c:ext xmlns:c16="http://schemas.microsoft.com/office/drawing/2014/chart" uri="{C3380CC4-5D6E-409C-BE32-E72D297353CC}">
              <c16:uniqueId val="{00000000-3D12-1144-ACE5-3F1E573A44E2}"/>
            </c:ext>
          </c:extLst>
        </c:ser>
        <c:ser>
          <c:idx val="1"/>
          <c:order val="1"/>
          <c:tx>
            <c:strRef>
              <c:f>Sheet1!$C$1</c:f>
              <c:strCache>
                <c:ptCount val="1"/>
                <c:pt idx="0">
                  <c:v>Real Time Energy</c:v>
                </c:pt>
              </c:strCache>
            </c:strRef>
          </c:tx>
          <c:spPr>
            <a:ln w="25400" cap="rnd">
              <a:solidFill>
                <a:schemeClr val="accent4">
                  <a:lumMod val="50000"/>
                  <a:alpha val="75000"/>
                </a:schemeClr>
              </a:solidFill>
              <a:round/>
            </a:ln>
            <a:effectLst/>
          </c:spPr>
          <c:marker>
            <c:symbol val="none"/>
          </c:marker>
          <c:xVal>
            <c:numRef>
              <c:f>Sheet1!$A$2:$A$54</c:f>
              <c:numCache>
                <c:formatCode>m/d/yy</c:formatCode>
                <c:ptCount val="53"/>
                <c:pt idx="0">
                  <c:v>44598</c:v>
                </c:pt>
                <c:pt idx="1">
                  <c:v>44605</c:v>
                </c:pt>
                <c:pt idx="2">
                  <c:v>44612</c:v>
                </c:pt>
                <c:pt idx="3">
                  <c:v>44619</c:v>
                </c:pt>
                <c:pt idx="4">
                  <c:v>44626</c:v>
                </c:pt>
                <c:pt idx="5">
                  <c:v>44633</c:v>
                </c:pt>
                <c:pt idx="6">
                  <c:v>44640</c:v>
                </c:pt>
                <c:pt idx="7">
                  <c:v>44647</c:v>
                </c:pt>
                <c:pt idx="8">
                  <c:v>44654</c:v>
                </c:pt>
                <c:pt idx="9">
                  <c:v>44661</c:v>
                </c:pt>
                <c:pt idx="10">
                  <c:v>44668</c:v>
                </c:pt>
                <c:pt idx="11">
                  <c:v>44675</c:v>
                </c:pt>
                <c:pt idx="12">
                  <c:v>44682</c:v>
                </c:pt>
                <c:pt idx="13">
                  <c:v>44689</c:v>
                </c:pt>
                <c:pt idx="14">
                  <c:v>44696</c:v>
                </c:pt>
                <c:pt idx="15">
                  <c:v>44703</c:v>
                </c:pt>
                <c:pt idx="16">
                  <c:v>44710</c:v>
                </c:pt>
                <c:pt idx="17">
                  <c:v>44717</c:v>
                </c:pt>
                <c:pt idx="18">
                  <c:v>44724</c:v>
                </c:pt>
                <c:pt idx="19">
                  <c:v>44731</c:v>
                </c:pt>
                <c:pt idx="20">
                  <c:v>44738</c:v>
                </c:pt>
                <c:pt idx="21">
                  <c:v>44745</c:v>
                </c:pt>
                <c:pt idx="22">
                  <c:v>44752</c:v>
                </c:pt>
                <c:pt idx="23">
                  <c:v>44759</c:v>
                </c:pt>
                <c:pt idx="24">
                  <c:v>44766</c:v>
                </c:pt>
                <c:pt idx="25">
                  <c:v>44773</c:v>
                </c:pt>
                <c:pt idx="26">
                  <c:v>44780</c:v>
                </c:pt>
                <c:pt idx="27">
                  <c:v>44787</c:v>
                </c:pt>
                <c:pt idx="28">
                  <c:v>44794</c:v>
                </c:pt>
                <c:pt idx="29">
                  <c:v>44801</c:v>
                </c:pt>
                <c:pt idx="30">
                  <c:v>44808</c:v>
                </c:pt>
                <c:pt idx="31">
                  <c:v>44815</c:v>
                </c:pt>
                <c:pt idx="32">
                  <c:v>44822</c:v>
                </c:pt>
                <c:pt idx="33">
                  <c:v>44829</c:v>
                </c:pt>
                <c:pt idx="34">
                  <c:v>44836</c:v>
                </c:pt>
                <c:pt idx="35">
                  <c:v>44843</c:v>
                </c:pt>
                <c:pt idx="36">
                  <c:v>44850</c:v>
                </c:pt>
                <c:pt idx="37">
                  <c:v>44857</c:v>
                </c:pt>
                <c:pt idx="38">
                  <c:v>44864</c:v>
                </c:pt>
                <c:pt idx="39">
                  <c:v>44871</c:v>
                </c:pt>
                <c:pt idx="40">
                  <c:v>44878</c:v>
                </c:pt>
                <c:pt idx="41">
                  <c:v>44885</c:v>
                </c:pt>
                <c:pt idx="42">
                  <c:v>44892</c:v>
                </c:pt>
                <c:pt idx="43">
                  <c:v>44899</c:v>
                </c:pt>
                <c:pt idx="44">
                  <c:v>44906</c:v>
                </c:pt>
                <c:pt idx="45">
                  <c:v>44913</c:v>
                </c:pt>
                <c:pt idx="46">
                  <c:v>44920</c:v>
                </c:pt>
                <c:pt idx="47">
                  <c:v>44927</c:v>
                </c:pt>
                <c:pt idx="48">
                  <c:v>44934</c:v>
                </c:pt>
                <c:pt idx="49">
                  <c:v>44941</c:v>
                </c:pt>
                <c:pt idx="50">
                  <c:v>44948</c:v>
                </c:pt>
                <c:pt idx="51">
                  <c:v>44955</c:v>
                </c:pt>
                <c:pt idx="52">
                  <c:v>44962</c:v>
                </c:pt>
              </c:numCache>
            </c:numRef>
          </c:xVal>
          <c:yVal>
            <c:numRef>
              <c:f>Sheet1!$C$2:$C$54</c:f>
              <c:numCache>
                <c:formatCode>General</c:formatCode>
                <c:ptCount val="53"/>
                <c:pt idx="0">
                  <c:v>27.5016608796296</c:v>
                </c:pt>
                <c:pt idx="1">
                  <c:v>30.160565476190399</c:v>
                </c:pt>
                <c:pt idx="2">
                  <c:v>22.213640873015802</c:v>
                </c:pt>
                <c:pt idx="3">
                  <c:v>36.779037698412601</c:v>
                </c:pt>
                <c:pt idx="4">
                  <c:v>36.3376736111111</c:v>
                </c:pt>
                <c:pt idx="5">
                  <c:v>37.019131944444403</c:v>
                </c:pt>
                <c:pt idx="6">
                  <c:v>23.460099206349199</c:v>
                </c:pt>
                <c:pt idx="7">
                  <c:v>31.5143303571428</c:v>
                </c:pt>
                <c:pt idx="8">
                  <c:v>35.405977182539601</c:v>
                </c:pt>
                <c:pt idx="9">
                  <c:v>48.696001984126902</c:v>
                </c:pt>
                <c:pt idx="10">
                  <c:v>49.738720238095198</c:v>
                </c:pt>
                <c:pt idx="11">
                  <c:v>48.373149801587303</c:v>
                </c:pt>
                <c:pt idx="12">
                  <c:v>41.688933531746002</c:v>
                </c:pt>
                <c:pt idx="13">
                  <c:v>59.259513888888797</c:v>
                </c:pt>
                <c:pt idx="14">
                  <c:v>99.320004960317405</c:v>
                </c:pt>
                <c:pt idx="15">
                  <c:v>66.168392857142805</c:v>
                </c:pt>
                <c:pt idx="16">
                  <c:v>51.278020833333301</c:v>
                </c:pt>
                <c:pt idx="17">
                  <c:v>59.218650793650703</c:v>
                </c:pt>
                <c:pt idx="18">
                  <c:v>66.497435515872994</c:v>
                </c:pt>
                <c:pt idx="19">
                  <c:v>61.890198412698403</c:v>
                </c:pt>
                <c:pt idx="20">
                  <c:v>63.4490426587301</c:v>
                </c:pt>
                <c:pt idx="21">
                  <c:v>61.205808531746001</c:v>
                </c:pt>
                <c:pt idx="22">
                  <c:v>99.186220238095203</c:v>
                </c:pt>
                <c:pt idx="23">
                  <c:v>212.103745039682</c:v>
                </c:pt>
                <c:pt idx="24">
                  <c:v>122.494895833333</c:v>
                </c:pt>
                <c:pt idx="25">
                  <c:v>76.776195436507905</c:v>
                </c:pt>
                <c:pt idx="26">
                  <c:v>74.705292658730102</c:v>
                </c:pt>
                <c:pt idx="27">
                  <c:v>86.365486111111096</c:v>
                </c:pt>
                <c:pt idx="28">
                  <c:v>82.474642857142797</c:v>
                </c:pt>
                <c:pt idx="29">
                  <c:v>82.139260912698404</c:v>
                </c:pt>
                <c:pt idx="30">
                  <c:v>74.606562499999995</c:v>
                </c:pt>
                <c:pt idx="31">
                  <c:v>66.310292658730106</c:v>
                </c:pt>
                <c:pt idx="32">
                  <c:v>57.756691468253898</c:v>
                </c:pt>
                <c:pt idx="33">
                  <c:v>56.920530753968201</c:v>
                </c:pt>
                <c:pt idx="34">
                  <c:v>43.206636904761901</c:v>
                </c:pt>
                <c:pt idx="35">
                  <c:v>49.685922619047602</c:v>
                </c:pt>
                <c:pt idx="36">
                  <c:v>51.563670634920598</c:v>
                </c:pt>
                <c:pt idx="37">
                  <c:v>35.627331349206301</c:v>
                </c:pt>
                <c:pt idx="38">
                  <c:v>39.252192460317403</c:v>
                </c:pt>
                <c:pt idx="39">
                  <c:v>26.8672222222222</c:v>
                </c:pt>
                <c:pt idx="40">
                  <c:v>31.700689484126901</c:v>
                </c:pt>
                <c:pt idx="41">
                  <c:v>53.551949404761899</c:v>
                </c:pt>
                <c:pt idx="42">
                  <c:v>46.617465277777697</c:v>
                </c:pt>
                <c:pt idx="43">
                  <c:v>42.1323115079365</c:v>
                </c:pt>
                <c:pt idx="44">
                  <c:v>44.651433531746001</c:v>
                </c:pt>
                <c:pt idx="45">
                  <c:v>35.467906746031701</c:v>
                </c:pt>
                <c:pt idx="46">
                  <c:v>105.63681051587299</c:v>
                </c:pt>
                <c:pt idx="47">
                  <c:v>16.437232142857098</c:v>
                </c:pt>
                <c:pt idx="48">
                  <c:v>20.372752976190402</c:v>
                </c:pt>
                <c:pt idx="49">
                  <c:v>14.3982142857142</c:v>
                </c:pt>
                <c:pt idx="50">
                  <c:v>22.219315476190399</c:v>
                </c:pt>
                <c:pt idx="51">
                  <c:v>21.567628968253899</c:v>
                </c:pt>
                <c:pt idx="52">
                  <c:v>72.035208333333301</c:v>
                </c:pt>
              </c:numCache>
            </c:numRef>
          </c:yVal>
          <c:smooth val="0"/>
          <c:extLst>
            <c:ext xmlns:c16="http://schemas.microsoft.com/office/drawing/2014/chart" uri="{C3380CC4-5D6E-409C-BE32-E72D297353CC}">
              <c16:uniqueId val="{00000005-3D12-1144-ACE5-3F1E573A44E2}"/>
            </c:ext>
          </c:extLst>
        </c:ser>
        <c:ser>
          <c:idx val="2"/>
          <c:order val="2"/>
          <c:tx>
            <c:strRef>
              <c:f>Sheet1!$D$1</c:f>
              <c:strCache>
                <c:ptCount val="1"/>
                <c:pt idx="0">
                  <c:v>Regulation Up</c:v>
                </c:pt>
              </c:strCache>
            </c:strRef>
          </c:tx>
          <c:spPr>
            <a:ln w="25400" cap="rnd">
              <a:solidFill>
                <a:schemeClr val="accent2">
                  <a:lumMod val="75000"/>
                  <a:alpha val="75000"/>
                </a:schemeClr>
              </a:solidFill>
              <a:round/>
            </a:ln>
            <a:effectLst/>
          </c:spPr>
          <c:marker>
            <c:symbol val="none"/>
          </c:marker>
          <c:xVal>
            <c:numRef>
              <c:f>Sheet1!$A$2:$A$54</c:f>
              <c:numCache>
                <c:formatCode>m/d/yy</c:formatCode>
                <c:ptCount val="53"/>
                <c:pt idx="0">
                  <c:v>44598</c:v>
                </c:pt>
                <c:pt idx="1">
                  <c:v>44605</c:v>
                </c:pt>
                <c:pt idx="2">
                  <c:v>44612</c:v>
                </c:pt>
                <c:pt idx="3">
                  <c:v>44619</c:v>
                </c:pt>
                <c:pt idx="4">
                  <c:v>44626</c:v>
                </c:pt>
                <c:pt idx="5">
                  <c:v>44633</c:v>
                </c:pt>
                <c:pt idx="6">
                  <c:v>44640</c:v>
                </c:pt>
                <c:pt idx="7">
                  <c:v>44647</c:v>
                </c:pt>
                <c:pt idx="8">
                  <c:v>44654</c:v>
                </c:pt>
                <c:pt idx="9">
                  <c:v>44661</c:v>
                </c:pt>
                <c:pt idx="10">
                  <c:v>44668</c:v>
                </c:pt>
                <c:pt idx="11">
                  <c:v>44675</c:v>
                </c:pt>
                <c:pt idx="12">
                  <c:v>44682</c:v>
                </c:pt>
                <c:pt idx="13">
                  <c:v>44689</c:v>
                </c:pt>
                <c:pt idx="14">
                  <c:v>44696</c:v>
                </c:pt>
                <c:pt idx="15">
                  <c:v>44703</c:v>
                </c:pt>
                <c:pt idx="16">
                  <c:v>44710</c:v>
                </c:pt>
                <c:pt idx="17">
                  <c:v>44717</c:v>
                </c:pt>
                <c:pt idx="18">
                  <c:v>44724</c:v>
                </c:pt>
                <c:pt idx="19">
                  <c:v>44731</c:v>
                </c:pt>
                <c:pt idx="20">
                  <c:v>44738</c:v>
                </c:pt>
                <c:pt idx="21">
                  <c:v>44745</c:v>
                </c:pt>
                <c:pt idx="22">
                  <c:v>44752</c:v>
                </c:pt>
                <c:pt idx="23">
                  <c:v>44759</c:v>
                </c:pt>
                <c:pt idx="24">
                  <c:v>44766</c:v>
                </c:pt>
                <c:pt idx="25">
                  <c:v>44773</c:v>
                </c:pt>
                <c:pt idx="26">
                  <c:v>44780</c:v>
                </c:pt>
                <c:pt idx="27">
                  <c:v>44787</c:v>
                </c:pt>
                <c:pt idx="28">
                  <c:v>44794</c:v>
                </c:pt>
                <c:pt idx="29">
                  <c:v>44801</c:v>
                </c:pt>
                <c:pt idx="30">
                  <c:v>44808</c:v>
                </c:pt>
                <c:pt idx="31">
                  <c:v>44815</c:v>
                </c:pt>
                <c:pt idx="32">
                  <c:v>44822</c:v>
                </c:pt>
                <c:pt idx="33">
                  <c:v>44829</c:v>
                </c:pt>
                <c:pt idx="34">
                  <c:v>44836</c:v>
                </c:pt>
                <c:pt idx="35">
                  <c:v>44843</c:v>
                </c:pt>
                <c:pt idx="36">
                  <c:v>44850</c:v>
                </c:pt>
                <c:pt idx="37">
                  <c:v>44857</c:v>
                </c:pt>
                <c:pt idx="38">
                  <c:v>44864</c:v>
                </c:pt>
                <c:pt idx="39">
                  <c:v>44871</c:v>
                </c:pt>
                <c:pt idx="40">
                  <c:v>44878</c:v>
                </c:pt>
                <c:pt idx="41">
                  <c:v>44885</c:v>
                </c:pt>
                <c:pt idx="42">
                  <c:v>44892</c:v>
                </c:pt>
                <c:pt idx="43">
                  <c:v>44899</c:v>
                </c:pt>
                <c:pt idx="44">
                  <c:v>44906</c:v>
                </c:pt>
                <c:pt idx="45">
                  <c:v>44913</c:v>
                </c:pt>
                <c:pt idx="46">
                  <c:v>44920</c:v>
                </c:pt>
                <c:pt idx="47">
                  <c:v>44927</c:v>
                </c:pt>
                <c:pt idx="48">
                  <c:v>44934</c:v>
                </c:pt>
                <c:pt idx="49">
                  <c:v>44941</c:v>
                </c:pt>
                <c:pt idx="50">
                  <c:v>44948</c:v>
                </c:pt>
                <c:pt idx="51">
                  <c:v>44955</c:v>
                </c:pt>
                <c:pt idx="52">
                  <c:v>44962</c:v>
                </c:pt>
              </c:numCache>
            </c:numRef>
          </c:xVal>
          <c:yVal>
            <c:numRef>
              <c:f>Sheet1!$D$2:$D$54</c:f>
              <c:numCache>
                <c:formatCode>General</c:formatCode>
                <c:ptCount val="53"/>
                <c:pt idx="0">
                  <c:v>25.804027777777701</c:v>
                </c:pt>
                <c:pt idx="1">
                  <c:v>11.396666666666601</c:v>
                </c:pt>
                <c:pt idx="2">
                  <c:v>10.935535714285701</c:v>
                </c:pt>
                <c:pt idx="3">
                  <c:v>12.7332738095238</c:v>
                </c:pt>
                <c:pt idx="4">
                  <c:v>15.899880952380901</c:v>
                </c:pt>
                <c:pt idx="5">
                  <c:v>22.3335714285714</c:v>
                </c:pt>
                <c:pt idx="6">
                  <c:v>23.543333333333301</c:v>
                </c:pt>
                <c:pt idx="7">
                  <c:v>18.106428571428498</c:v>
                </c:pt>
                <c:pt idx="8">
                  <c:v>18.331904761904699</c:v>
                </c:pt>
                <c:pt idx="9">
                  <c:v>19.118214285714199</c:v>
                </c:pt>
                <c:pt idx="10">
                  <c:v>20.9428571428571</c:v>
                </c:pt>
                <c:pt idx="11">
                  <c:v>17.801190476190399</c:v>
                </c:pt>
                <c:pt idx="12">
                  <c:v>17.665178571428498</c:v>
                </c:pt>
                <c:pt idx="13">
                  <c:v>26.6917261904761</c:v>
                </c:pt>
                <c:pt idx="14">
                  <c:v>65.1167261904762</c:v>
                </c:pt>
                <c:pt idx="15">
                  <c:v>26.799761904761901</c:v>
                </c:pt>
                <c:pt idx="16">
                  <c:v>21.298928571428501</c:v>
                </c:pt>
                <c:pt idx="17">
                  <c:v>17.243154761904702</c:v>
                </c:pt>
                <c:pt idx="18">
                  <c:v>20.221845238095199</c:v>
                </c:pt>
                <c:pt idx="19">
                  <c:v>14.9151785714285</c:v>
                </c:pt>
                <c:pt idx="20">
                  <c:v>37.7411309523809</c:v>
                </c:pt>
                <c:pt idx="21">
                  <c:v>15.5608928571428</c:v>
                </c:pt>
                <c:pt idx="22">
                  <c:v>47.933809523809501</c:v>
                </c:pt>
                <c:pt idx="23">
                  <c:v>125.70821428571401</c:v>
                </c:pt>
                <c:pt idx="24">
                  <c:v>67.706964285714207</c:v>
                </c:pt>
                <c:pt idx="25">
                  <c:v>21.387976190476099</c:v>
                </c:pt>
                <c:pt idx="26">
                  <c:v>18.788869047618999</c:v>
                </c:pt>
                <c:pt idx="27">
                  <c:v>17.460535714285701</c:v>
                </c:pt>
                <c:pt idx="28">
                  <c:v>23.7593452380952</c:v>
                </c:pt>
                <c:pt idx="29">
                  <c:v>12.401607142857101</c:v>
                </c:pt>
                <c:pt idx="30">
                  <c:v>11.786904761904699</c:v>
                </c:pt>
                <c:pt idx="31">
                  <c:v>8.4446428571428491</c:v>
                </c:pt>
                <c:pt idx="32">
                  <c:v>9.0938095238095205</c:v>
                </c:pt>
                <c:pt idx="33">
                  <c:v>16.360952380952298</c:v>
                </c:pt>
                <c:pt idx="34">
                  <c:v>7.9272619047618997</c:v>
                </c:pt>
                <c:pt idx="35">
                  <c:v>8.2050595238095205</c:v>
                </c:pt>
                <c:pt idx="36">
                  <c:v>9.2922023809523804</c:v>
                </c:pt>
                <c:pt idx="37">
                  <c:v>6.8390476190476104</c:v>
                </c:pt>
                <c:pt idx="38">
                  <c:v>6.8242857142857103</c:v>
                </c:pt>
                <c:pt idx="39">
                  <c:v>6.3243452380952299</c:v>
                </c:pt>
                <c:pt idx="40">
                  <c:v>7.7846428571428499</c:v>
                </c:pt>
                <c:pt idx="41">
                  <c:v>5.88214285714285</c:v>
                </c:pt>
                <c:pt idx="42">
                  <c:v>5.9131547619047602</c:v>
                </c:pt>
                <c:pt idx="43">
                  <c:v>9.1528571428571404</c:v>
                </c:pt>
                <c:pt idx="44">
                  <c:v>7.9421428571428496</c:v>
                </c:pt>
                <c:pt idx="45">
                  <c:v>9.0045833333333292</c:v>
                </c:pt>
                <c:pt idx="46">
                  <c:v>134.40607142857101</c:v>
                </c:pt>
                <c:pt idx="47">
                  <c:v>6.60761904761904</c:v>
                </c:pt>
                <c:pt idx="48">
                  <c:v>4.4397023809523803</c:v>
                </c:pt>
                <c:pt idx="49">
                  <c:v>5.0249404761904701</c:v>
                </c:pt>
                <c:pt idx="50">
                  <c:v>5.4479761904761901</c:v>
                </c:pt>
                <c:pt idx="51">
                  <c:v>4.0208928571428499</c:v>
                </c:pt>
                <c:pt idx="52">
                  <c:v>11.560625</c:v>
                </c:pt>
              </c:numCache>
            </c:numRef>
          </c:yVal>
          <c:smooth val="0"/>
          <c:extLst>
            <c:ext xmlns:c16="http://schemas.microsoft.com/office/drawing/2014/chart" uri="{C3380CC4-5D6E-409C-BE32-E72D297353CC}">
              <c16:uniqueId val="{00000006-3D12-1144-ACE5-3F1E573A44E2}"/>
            </c:ext>
          </c:extLst>
        </c:ser>
        <c:ser>
          <c:idx val="3"/>
          <c:order val="3"/>
          <c:tx>
            <c:strRef>
              <c:f>Sheet1!$E$1</c:f>
              <c:strCache>
                <c:ptCount val="1"/>
                <c:pt idx="0">
                  <c:v>Regulation Down</c:v>
                </c:pt>
              </c:strCache>
            </c:strRef>
          </c:tx>
          <c:spPr>
            <a:ln w="25400" cap="rnd">
              <a:solidFill>
                <a:schemeClr val="accent4">
                  <a:lumMod val="75000"/>
                  <a:alpha val="75000"/>
                </a:schemeClr>
              </a:solidFill>
              <a:round/>
            </a:ln>
            <a:effectLst/>
          </c:spPr>
          <c:marker>
            <c:symbol val="none"/>
          </c:marker>
          <c:xVal>
            <c:numRef>
              <c:f>Sheet1!$A$2:$A$54</c:f>
              <c:numCache>
                <c:formatCode>m/d/yy</c:formatCode>
                <c:ptCount val="53"/>
                <c:pt idx="0">
                  <c:v>44598</c:v>
                </c:pt>
                <c:pt idx="1">
                  <c:v>44605</c:v>
                </c:pt>
                <c:pt idx="2">
                  <c:v>44612</c:v>
                </c:pt>
                <c:pt idx="3">
                  <c:v>44619</c:v>
                </c:pt>
                <c:pt idx="4">
                  <c:v>44626</c:v>
                </c:pt>
                <c:pt idx="5">
                  <c:v>44633</c:v>
                </c:pt>
                <c:pt idx="6">
                  <c:v>44640</c:v>
                </c:pt>
                <c:pt idx="7">
                  <c:v>44647</c:v>
                </c:pt>
                <c:pt idx="8">
                  <c:v>44654</c:v>
                </c:pt>
                <c:pt idx="9">
                  <c:v>44661</c:v>
                </c:pt>
                <c:pt idx="10">
                  <c:v>44668</c:v>
                </c:pt>
                <c:pt idx="11">
                  <c:v>44675</c:v>
                </c:pt>
                <c:pt idx="12">
                  <c:v>44682</c:v>
                </c:pt>
                <c:pt idx="13">
                  <c:v>44689</c:v>
                </c:pt>
                <c:pt idx="14">
                  <c:v>44696</c:v>
                </c:pt>
                <c:pt idx="15">
                  <c:v>44703</c:v>
                </c:pt>
                <c:pt idx="16">
                  <c:v>44710</c:v>
                </c:pt>
                <c:pt idx="17">
                  <c:v>44717</c:v>
                </c:pt>
                <c:pt idx="18">
                  <c:v>44724</c:v>
                </c:pt>
                <c:pt idx="19">
                  <c:v>44731</c:v>
                </c:pt>
                <c:pt idx="20">
                  <c:v>44738</c:v>
                </c:pt>
                <c:pt idx="21">
                  <c:v>44745</c:v>
                </c:pt>
                <c:pt idx="22">
                  <c:v>44752</c:v>
                </c:pt>
                <c:pt idx="23">
                  <c:v>44759</c:v>
                </c:pt>
                <c:pt idx="24">
                  <c:v>44766</c:v>
                </c:pt>
                <c:pt idx="25">
                  <c:v>44773</c:v>
                </c:pt>
                <c:pt idx="26">
                  <c:v>44780</c:v>
                </c:pt>
                <c:pt idx="27">
                  <c:v>44787</c:v>
                </c:pt>
                <c:pt idx="28">
                  <c:v>44794</c:v>
                </c:pt>
                <c:pt idx="29">
                  <c:v>44801</c:v>
                </c:pt>
                <c:pt idx="30">
                  <c:v>44808</c:v>
                </c:pt>
                <c:pt idx="31">
                  <c:v>44815</c:v>
                </c:pt>
                <c:pt idx="32">
                  <c:v>44822</c:v>
                </c:pt>
                <c:pt idx="33">
                  <c:v>44829</c:v>
                </c:pt>
                <c:pt idx="34">
                  <c:v>44836</c:v>
                </c:pt>
                <c:pt idx="35">
                  <c:v>44843</c:v>
                </c:pt>
                <c:pt idx="36">
                  <c:v>44850</c:v>
                </c:pt>
                <c:pt idx="37">
                  <c:v>44857</c:v>
                </c:pt>
                <c:pt idx="38">
                  <c:v>44864</c:v>
                </c:pt>
                <c:pt idx="39">
                  <c:v>44871</c:v>
                </c:pt>
                <c:pt idx="40">
                  <c:v>44878</c:v>
                </c:pt>
                <c:pt idx="41">
                  <c:v>44885</c:v>
                </c:pt>
                <c:pt idx="42">
                  <c:v>44892</c:v>
                </c:pt>
                <c:pt idx="43">
                  <c:v>44899</c:v>
                </c:pt>
                <c:pt idx="44">
                  <c:v>44906</c:v>
                </c:pt>
                <c:pt idx="45">
                  <c:v>44913</c:v>
                </c:pt>
                <c:pt idx="46">
                  <c:v>44920</c:v>
                </c:pt>
                <c:pt idx="47">
                  <c:v>44927</c:v>
                </c:pt>
                <c:pt idx="48">
                  <c:v>44934</c:v>
                </c:pt>
                <c:pt idx="49">
                  <c:v>44941</c:v>
                </c:pt>
                <c:pt idx="50">
                  <c:v>44948</c:v>
                </c:pt>
                <c:pt idx="51">
                  <c:v>44955</c:v>
                </c:pt>
                <c:pt idx="52">
                  <c:v>44962</c:v>
                </c:pt>
              </c:numCache>
            </c:numRef>
          </c:xVal>
          <c:yVal>
            <c:numRef>
              <c:f>Sheet1!$E$2:$E$54</c:f>
              <c:numCache>
                <c:formatCode>General</c:formatCode>
                <c:ptCount val="53"/>
                <c:pt idx="0">
                  <c:v>11.054513888888801</c:v>
                </c:pt>
                <c:pt idx="1">
                  <c:v>7.9826785714285702</c:v>
                </c:pt>
                <c:pt idx="2">
                  <c:v>9.1682738095238001</c:v>
                </c:pt>
                <c:pt idx="3">
                  <c:v>7.8276785714285699</c:v>
                </c:pt>
                <c:pt idx="4">
                  <c:v>14.4829166666666</c:v>
                </c:pt>
                <c:pt idx="5">
                  <c:v>14.7777976190476</c:v>
                </c:pt>
                <c:pt idx="6">
                  <c:v>22.1319047619047</c:v>
                </c:pt>
                <c:pt idx="7">
                  <c:v>15.896130952380901</c:v>
                </c:pt>
                <c:pt idx="8">
                  <c:v>14.4123809523809</c:v>
                </c:pt>
                <c:pt idx="9">
                  <c:v>13.6928571428571</c:v>
                </c:pt>
                <c:pt idx="10">
                  <c:v>11.523392857142801</c:v>
                </c:pt>
                <c:pt idx="11">
                  <c:v>14.309880952380899</c:v>
                </c:pt>
                <c:pt idx="12">
                  <c:v>13.7144642857142</c:v>
                </c:pt>
                <c:pt idx="13">
                  <c:v>19.224464285714198</c:v>
                </c:pt>
                <c:pt idx="14">
                  <c:v>17.1783928571428</c:v>
                </c:pt>
                <c:pt idx="15">
                  <c:v>13.893214285714199</c:v>
                </c:pt>
                <c:pt idx="16">
                  <c:v>15.299880952380899</c:v>
                </c:pt>
                <c:pt idx="17">
                  <c:v>8.3825000000000003</c:v>
                </c:pt>
                <c:pt idx="18">
                  <c:v>7.0393452380952297</c:v>
                </c:pt>
                <c:pt idx="19">
                  <c:v>6.0460714285714197</c:v>
                </c:pt>
                <c:pt idx="20">
                  <c:v>7.0438095238095197</c:v>
                </c:pt>
                <c:pt idx="21">
                  <c:v>4.05416666666666</c:v>
                </c:pt>
                <c:pt idx="22">
                  <c:v>5.8664880952380898</c:v>
                </c:pt>
                <c:pt idx="23">
                  <c:v>9.6843452380952293</c:v>
                </c:pt>
                <c:pt idx="24">
                  <c:v>11.681904761904701</c:v>
                </c:pt>
                <c:pt idx="25">
                  <c:v>6.88517857142857</c:v>
                </c:pt>
                <c:pt idx="26">
                  <c:v>6.49410714285714</c:v>
                </c:pt>
                <c:pt idx="27">
                  <c:v>5.3597619047618998</c:v>
                </c:pt>
                <c:pt idx="28">
                  <c:v>5.7779761904761902</c:v>
                </c:pt>
                <c:pt idx="29">
                  <c:v>4.4174404761904702</c:v>
                </c:pt>
                <c:pt idx="30">
                  <c:v>4.8205357142857101</c:v>
                </c:pt>
                <c:pt idx="31">
                  <c:v>4.5378571428571401</c:v>
                </c:pt>
                <c:pt idx="32">
                  <c:v>8.4289880952380898</c:v>
                </c:pt>
                <c:pt idx="33">
                  <c:v>4.8899999999999997</c:v>
                </c:pt>
                <c:pt idx="34">
                  <c:v>6.39333333333333</c:v>
                </c:pt>
                <c:pt idx="35">
                  <c:v>3.3819642857142802</c:v>
                </c:pt>
                <c:pt idx="36">
                  <c:v>3.4567857142857101</c:v>
                </c:pt>
                <c:pt idx="37">
                  <c:v>3.6230952380952299</c:v>
                </c:pt>
                <c:pt idx="38">
                  <c:v>3.7762499999999899</c:v>
                </c:pt>
                <c:pt idx="39">
                  <c:v>3.7020833333333298</c:v>
                </c:pt>
                <c:pt idx="40">
                  <c:v>3.5992261904761902</c:v>
                </c:pt>
                <c:pt idx="41">
                  <c:v>1.79958333333333</c:v>
                </c:pt>
                <c:pt idx="42">
                  <c:v>4.1308333333333298</c:v>
                </c:pt>
                <c:pt idx="43">
                  <c:v>6.2079166666666596</c:v>
                </c:pt>
                <c:pt idx="44">
                  <c:v>4.7907738095237997</c:v>
                </c:pt>
                <c:pt idx="45">
                  <c:v>5.0522023809523802</c:v>
                </c:pt>
                <c:pt idx="46">
                  <c:v>14.990833333333301</c:v>
                </c:pt>
                <c:pt idx="47">
                  <c:v>5.29845238095238</c:v>
                </c:pt>
                <c:pt idx="48">
                  <c:v>4.5682738095237996</c:v>
                </c:pt>
                <c:pt idx="49">
                  <c:v>4.6574999999999998</c:v>
                </c:pt>
                <c:pt idx="50">
                  <c:v>5.4387499999999998</c:v>
                </c:pt>
                <c:pt idx="51">
                  <c:v>3.2039880952380901</c:v>
                </c:pt>
                <c:pt idx="52">
                  <c:v>4.7272916666666598</c:v>
                </c:pt>
              </c:numCache>
            </c:numRef>
          </c:yVal>
          <c:smooth val="0"/>
          <c:extLst>
            <c:ext xmlns:c16="http://schemas.microsoft.com/office/drawing/2014/chart" uri="{C3380CC4-5D6E-409C-BE32-E72D297353CC}">
              <c16:uniqueId val="{00000007-3D12-1144-ACE5-3F1E573A44E2}"/>
            </c:ext>
          </c:extLst>
        </c:ser>
        <c:ser>
          <c:idx val="4"/>
          <c:order val="4"/>
          <c:tx>
            <c:strRef>
              <c:f>Sheet1!$F$1</c:f>
              <c:strCache>
                <c:ptCount val="1"/>
                <c:pt idx="0">
                  <c:v>Responsive Reserve</c:v>
                </c:pt>
              </c:strCache>
            </c:strRef>
          </c:tx>
          <c:spPr>
            <a:ln w="25400" cap="rnd">
              <a:solidFill>
                <a:schemeClr val="tx1">
                  <a:lumMod val="50000"/>
                  <a:alpha val="75000"/>
                </a:schemeClr>
              </a:solidFill>
              <a:round/>
            </a:ln>
            <a:effectLst/>
          </c:spPr>
          <c:marker>
            <c:symbol val="none"/>
          </c:marker>
          <c:xVal>
            <c:numRef>
              <c:f>Sheet1!$A$2:$A$54</c:f>
              <c:numCache>
                <c:formatCode>m/d/yy</c:formatCode>
                <c:ptCount val="53"/>
                <c:pt idx="0">
                  <c:v>44598</c:v>
                </c:pt>
                <c:pt idx="1">
                  <c:v>44605</c:v>
                </c:pt>
                <c:pt idx="2">
                  <c:v>44612</c:v>
                </c:pt>
                <c:pt idx="3">
                  <c:v>44619</c:v>
                </c:pt>
                <c:pt idx="4">
                  <c:v>44626</c:v>
                </c:pt>
                <c:pt idx="5">
                  <c:v>44633</c:v>
                </c:pt>
                <c:pt idx="6">
                  <c:v>44640</c:v>
                </c:pt>
                <c:pt idx="7">
                  <c:v>44647</c:v>
                </c:pt>
                <c:pt idx="8">
                  <c:v>44654</c:v>
                </c:pt>
                <c:pt idx="9">
                  <c:v>44661</c:v>
                </c:pt>
                <c:pt idx="10">
                  <c:v>44668</c:v>
                </c:pt>
                <c:pt idx="11">
                  <c:v>44675</c:v>
                </c:pt>
                <c:pt idx="12">
                  <c:v>44682</c:v>
                </c:pt>
                <c:pt idx="13">
                  <c:v>44689</c:v>
                </c:pt>
                <c:pt idx="14">
                  <c:v>44696</c:v>
                </c:pt>
                <c:pt idx="15">
                  <c:v>44703</c:v>
                </c:pt>
                <c:pt idx="16">
                  <c:v>44710</c:v>
                </c:pt>
                <c:pt idx="17">
                  <c:v>44717</c:v>
                </c:pt>
                <c:pt idx="18">
                  <c:v>44724</c:v>
                </c:pt>
                <c:pt idx="19">
                  <c:v>44731</c:v>
                </c:pt>
                <c:pt idx="20">
                  <c:v>44738</c:v>
                </c:pt>
                <c:pt idx="21">
                  <c:v>44745</c:v>
                </c:pt>
                <c:pt idx="22">
                  <c:v>44752</c:v>
                </c:pt>
                <c:pt idx="23">
                  <c:v>44759</c:v>
                </c:pt>
                <c:pt idx="24">
                  <c:v>44766</c:v>
                </c:pt>
                <c:pt idx="25">
                  <c:v>44773</c:v>
                </c:pt>
                <c:pt idx="26">
                  <c:v>44780</c:v>
                </c:pt>
                <c:pt idx="27">
                  <c:v>44787</c:v>
                </c:pt>
                <c:pt idx="28">
                  <c:v>44794</c:v>
                </c:pt>
                <c:pt idx="29">
                  <c:v>44801</c:v>
                </c:pt>
                <c:pt idx="30">
                  <c:v>44808</c:v>
                </c:pt>
                <c:pt idx="31">
                  <c:v>44815</c:v>
                </c:pt>
                <c:pt idx="32">
                  <c:v>44822</c:v>
                </c:pt>
                <c:pt idx="33">
                  <c:v>44829</c:v>
                </c:pt>
                <c:pt idx="34">
                  <c:v>44836</c:v>
                </c:pt>
                <c:pt idx="35">
                  <c:v>44843</c:v>
                </c:pt>
                <c:pt idx="36">
                  <c:v>44850</c:v>
                </c:pt>
                <c:pt idx="37">
                  <c:v>44857</c:v>
                </c:pt>
                <c:pt idx="38">
                  <c:v>44864</c:v>
                </c:pt>
                <c:pt idx="39">
                  <c:v>44871</c:v>
                </c:pt>
                <c:pt idx="40">
                  <c:v>44878</c:v>
                </c:pt>
                <c:pt idx="41">
                  <c:v>44885</c:v>
                </c:pt>
                <c:pt idx="42">
                  <c:v>44892</c:v>
                </c:pt>
                <c:pt idx="43">
                  <c:v>44899</c:v>
                </c:pt>
                <c:pt idx="44">
                  <c:v>44906</c:v>
                </c:pt>
                <c:pt idx="45">
                  <c:v>44913</c:v>
                </c:pt>
                <c:pt idx="46">
                  <c:v>44920</c:v>
                </c:pt>
                <c:pt idx="47">
                  <c:v>44927</c:v>
                </c:pt>
                <c:pt idx="48">
                  <c:v>44934</c:v>
                </c:pt>
                <c:pt idx="49">
                  <c:v>44941</c:v>
                </c:pt>
                <c:pt idx="50">
                  <c:v>44948</c:v>
                </c:pt>
                <c:pt idx="51">
                  <c:v>44955</c:v>
                </c:pt>
                <c:pt idx="52">
                  <c:v>44962</c:v>
                </c:pt>
              </c:numCache>
            </c:numRef>
          </c:xVal>
          <c:yVal>
            <c:numRef>
              <c:f>Sheet1!$F$2:$F$54</c:f>
              <c:numCache>
                <c:formatCode>General</c:formatCode>
                <c:ptCount val="53"/>
                <c:pt idx="0">
                  <c:v>24.907638888888801</c:v>
                </c:pt>
                <c:pt idx="1">
                  <c:v>10.3848809523809</c:v>
                </c:pt>
                <c:pt idx="2">
                  <c:v>8.3741666666666603</c:v>
                </c:pt>
                <c:pt idx="3">
                  <c:v>10.6216666666666</c:v>
                </c:pt>
                <c:pt idx="4">
                  <c:v>12.3593452380952</c:v>
                </c:pt>
                <c:pt idx="5">
                  <c:v>21.578333333333301</c:v>
                </c:pt>
                <c:pt idx="6">
                  <c:v>21.336845238095201</c:v>
                </c:pt>
                <c:pt idx="7">
                  <c:v>17.823273809523801</c:v>
                </c:pt>
                <c:pt idx="8">
                  <c:v>17.557083333333299</c:v>
                </c:pt>
                <c:pt idx="9">
                  <c:v>18.501547619047599</c:v>
                </c:pt>
                <c:pt idx="10">
                  <c:v>20.4610119047619</c:v>
                </c:pt>
                <c:pt idx="11">
                  <c:v>17.650952380952301</c:v>
                </c:pt>
                <c:pt idx="12">
                  <c:v>17.492023809523801</c:v>
                </c:pt>
                <c:pt idx="13">
                  <c:v>26.180059523809501</c:v>
                </c:pt>
                <c:pt idx="14">
                  <c:v>64.367261904761904</c:v>
                </c:pt>
                <c:pt idx="15">
                  <c:v>25.9730357142857</c:v>
                </c:pt>
                <c:pt idx="16">
                  <c:v>20.348988095237999</c:v>
                </c:pt>
                <c:pt idx="17">
                  <c:v>13.256309523809501</c:v>
                </c:pt>
                <c:pt idx="18">
                  <c:v>22.2755952380952</c:v>
                </c:pt>
                <c:pt idx="19">
                  <c:v>16.0995833333333</c:v>
                </c:pt>
                <c:pt idx="20">
                  <c:v>38.364226190476103</c:v>
                </c:pt>
                <c:pt idx="21">
                  <c:v>14.149880952380901</c:v>
                </c:pt>
                <c:pt idx="22">
                  <c:v>44.697678571428497</c:v>
                </c:pt>
                <c:pt idx="23">
                  <c:v>125.11994047619</c:v>
                </c:pt>
                <c:pt idx="24">
                  <c:v>62.983273809523801</c:v>
                </c:pt>
                <c:pt idx="25">
                  <c:v>16.353035714285699</c:v>
                </c:pt>
                <c:pt idx="26">
                  <c:v>14.0210714285714</c:v>
                </c:pt>
                <c:pt idx="27">
                  <c:v>13.2483928571428</c:v>
                </c:pt>
                <c:pt idx="28">
                  <c:v>20.2705357142857</c:v>
                </c:pt>
                <c:pt idx="29">
                  <c:v>9.6175595238095202</c:v>
                </c:pt>
                <c:pt idx="30">
                  <c:v>9.1952976190476097</c:v>
                </c:pt>
                <c:pt idx="31">
                  <c:v>6.1186904761904701</c:v>
                </c:pt>
                <c:pt idx="32">
                  <c:v>6.0570833333333303</c:v>
                </c:pt>
                <c:pt idx="33">
                  <c:v>11.8733928571428</c:v>
                </c:pt>
                <c:pt idx="34">
                  <c:v>4.3233333333333297</c:v>
                </c:pt>
                <c:pt idx="35">
                  <c:v>5.8697619047618996</c:v>
                </c:pt>
                <c:pt idx="36">
                  <c:v>7.53297619047619</c:v>
                </c:pt>
                <c:pt idx="37">
                  <c:v>5.5306547619047599</c:v>
                </c:pt>
                <c:pt idx="38">
                  <c:v>4.60619047619047</c:v>
                </c:pt>
                <c:pt idx="39">
                  <c:v>3.86636904761904</c:v>
                </c:pt>
                <c:pt idx="40">
                  <c:v>5.0760119047619003</c:v>
                </c:pt>
                <c:pt idx="41">
                  <c:v>4.1985119047618999</c:v>
                </c:pt>
                <c:pt idx="42">
                  <c:v>3.3629761904761901</c:v>
                </c:pt>
                <c:pt idx="43">
                  <c:v>6.0722023809523797</c:v>
                </c:pt>
                <c:pt idx="44">
                  <c:v>4.8724404761904703</c:v>
                </c:pt>
                <c:pt idx="45">
                  <c:v>4.7479166666666597</c:v>
                </c:pt>
                <c:pt idx="46">
                  <c:v>159.71041666666599</c:v>
                </c:pt>
                <c:pt idx="47">
                  <c:v>5.8131547619047597</c:v>
                </c:pt>
                <c:pt idx="48">
                  <c:v>3.11238095238095</c:v>
                </c:pt>
                <c:pt idx="49">
                  <c:v>4.30946428571428</c:v>
                </c:pt>
                <c:pt idx="50">
                  <c:v>4.53553571428571</c:v>
                </c:pt>
                <c:pt idx="51">
                  <c:v>3.1888095238095202</c:v>
                </c:pt>
                <c:pt idx="52">
                  <c:v>8.2562499999999996</c:v>
                </c:pt>
              </c:numCache>
            </c:numRef>
          </c:yVal>
          <c:smooth val="0"/>
          <c:extLst>
            <c:ext xmlns:c16="http://schemas.microsoft.com/office/drawing/2014/chart" uri="{C3380CC4-5D6E-409C-BE32-E72D297353CC}">
              <c16:uniqueId val="{00000008-3D12-1144-ACE5-3F1E573A44E2}"/>
            </c:ext>
          </c:extLst>
        </c:ser>
        <c:dLbls>
          <c:showLegendKey val="0"/>
          <c:showVal val="0"/>
          <c:showCatName val="0"/>
          <c:showSerName val="0"/>
          <c:showPercent val="0"/>
          <c:showBubbleSize val="0"/>
        </c:dLbls>
        <c:axId val="203419423"/>
        <c:axId val="203127951"/>
      </c:scatterChart>
      <c:valAx>
        <c:axId val="203419423"/>
        <c:scaling>
          <c:orientation val="minMax"/>
          <c:max val="44960"/>
          <c:min val="44598"/>
        </c:scaling>
        <c:delete val="1"/>
        <c:axPos val="b"/>
        <c:numFmt formatCode="m/d/yy" sourceLinked="1"/>
        <c:majorTickMark val="out"/>
        <c:minorTickMark val="none"/>
        <c:tickLblPos val="nextTo"/>
        <c:crossAx val="203127951"/>
        <c:crosses val="autoZero"/>
        <c:crossBetween val="midCat"/>
        <c:majorUnit val="100"/>
      </c:valAx>
      <c:valAx>
        <c:axId val="203127951"/>
        <c:scaling>
          <c:logBase val="10"/>
          <c:orientation val="minMax"/>
          <c:max val="2000"/>
          <c:min val="2"/>
        </c:scaling>
        <c:delete val="0"/>
        <c:axPos val="l"/>
        <c:majorGridlines>
          <c:spPr>
            <a:ln w="9525" cap="flat" cmpd="sng" algn="ctr">
              <a:solidFill>
                <a:schemeClr val="bg1">
                  <a:lumMod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r>
                  <a:rPr lang="en-US" sz="1400">
                    <a:solidFill>
                      <a:srgbClr val="000000"/>
                    </a:solidFill>
                    <a:latin typeface="Noto Sans" panose="020B0502040504020204" pitchFamily="34" charset="0"/>
                    <a:ea typeface="Noto Sans" panose="020B0502040504020204" pitchFamily="34" charset="0"/>
                    <a:cs typeface="Noto Sans" panose="020B0502040504020204" pitchFamily="34" charset="0"/>
                  </a:rPr>
                  <a:t>Weekly Mean Price (USD/MWh)</a:t>
                </a:r>
              </a:p>
            </c:rich>
          </c:tx>
          <c:overlay val="0"/>
          <c:spPr>
            <a:noFill/>
            <a:ln>
              <a:noFill/>
            </a:ln>
            <a:effectLst/>
          </c:spPr>
          <c:txPr>
            <a:bodyPr rot="-5400000" spcFirstLastPara="1" vertOverflow="ellipsis" vert="horz" wrap="square" anchor="ctr" anchorCtr="1"/>
            <a:lstStyle/>
            <a:p>
              <a:pPr>
                <a:defRPr sz="14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title>
        <c:numFmt formatCode="General" sourceLinked="1"/>
        <c:majorTickMark val="none"/>
        <c:minorTickMark val="none"/>
        <c:tickLblPos val="nextTo"/>
        <c:spPr>
          <a:noFill/>
          <a:ln w="9525" cap="flat" cmpd="sng" algn="ctr">
            <a:solidFill>
              <a:schemeClr val="bg1">
                <a:lumMod val="85000"/>
              </a:schemeClr>
            </a:solidFill>
            <a:round/>
          </a:ln>
          <a:effectLst/>
        </c:spPr>
        <c:txPr>
          <a:bodyPr rot="-60000000" spcFirstLastPara="1" vertOverflow="ellipsis" vert="horz" wrap="square" anchor="ctr" anchorCtr="1"/>
          <a:lstStyle/>
          <a:p>
            <a:pPr>
              <a:defRPr sz="14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crossAx val="203419423"/>
        <c:crosses val="autoZero"/>
        <c:crossBetween val="midCat"/>
      </c:valAx>
      <c:spPr>
        <a:solidFill>
          <a:schemeClr val="bg1">
            <a:lumMod val="95000"/>
          </a:schemeClr>
        </a:solidFill>
        <a:ln>
          <a:noFill/>
        </a:ln>
        <a:effectLst/>
      </c:spPr>
    </c:plotArea>
    <c:legend>
      <c:legendPos val="r"/>
      <c:layout>
        <c:manualLayout>
          <c:xMode val="edge"/>
          <c:yMode val="edge"/>
          <c:x val="0.19198209209094094"/>
          <c:y val="7.8675319701124735E-2"/>
          <c:w val="0.68298347476552024"/>
          <c:h val="0.23524979142931476"/>
        </c:manualLayout>
      </c:layout>
      <c:overlay val="0"/>
      <c:spPr>
        <a:noFill/>
        <a:ln>
          <a:noFill/>
        </a:ln>
        <a:effectLst/>
      </c:spPr>
      <c:txPr>
        <a:bodyPr rot="0" spcFirstLastPara="1" vertOverflow="ellipsis" vert="horz" wrap="square" anchor="ctr" anchorCtr="1"/>
        <a:lstStyle/>
        <a:p>
          <a:pPr>
            <a:defRPr sz="1200" b="0" i="0" u="none" strike="noStrike" kern="1200" baseline="0">
              <a:solidFill>
                <a:srgbClr val="000000"/>
              </a:solidFill>
              <a:latin typeface="Noto Sans" panose="020B0502040504020204" pitchFamily="34" charset="0"/>
              <a:ea typeface="Noto Sans" panose="020B0502040504020204" pitchFamily="34" charset="0"/>
              <a:cs typeface="Noto Sans" panose="020B0502040504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2">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omments/modernComment_16E_D1BA79C2.xml><?xml version="1.0" encoding="utf-8"?>
<p188:cmLst xmlns:a="http://schemas.openxmlformats.org/drawingml/2006/main" xmlns:r="http://schemas.openxmlformats.org/officeDocument/2006/relationships" xmlns:p188="http://schemas.microsoft.com/office/powerpoint/2018/8/main">
  <p188:cm id="{89C239C2-B8E3-46D2-B66B-F62618A45788}" authorId="{851F8587-FD55-ADEE-47C3-E68B3A785859}" created="2023-03-26T17:40:28.418">
    <ac:txMkLst xmlns:ac="http://schemas.microsoft.com/office/drawing/2013/main/command">
      <pc:docMk xmlns:pc="http://schemas.microsoft.com/office/powerpoint/2013/main/command"/>
      <pc:sldMk xmlns:pc="http://schemas.microsoft.com/office/powerpoint/2013/main/command" cId="3518659010" sldId="366"/>
      <ac:spMk id="15" creationId="{4499D0BB-4FAF-7E40-EF52-55B71293B91B}"/>
      <ac:txMk cp="0" len="8">
        <ac:context len="50" hash="4144781662"/>
      </ac:txMk>
    </ac:txMkLst>
    <p188:pos x="646446" y="267966"/>
    <p188:replyLst>
      <p188:reply id="{FF355005-8F68-8440-9D95-9A9C9EB86125}" authorId="{54318D34-4892-2E8F-6146-3F62783B32CB}" created="2023-03-28T17:37:49.904">
        <p188:txBody>
          <a:bodyPr/>
          <a:lstStyle/>
          <a:p>
            <a:r>
              <a:rPr lang="en-US"/>
              <a:t>It's hidden. Made these for Armagan. I'll just move it to the backup slides.</a:t>
            </a:r>
          </a:p>
        </p188:txBody>
      </p188:reply>
    </p188:replyLst>
    <p188:txBody>
      <a:bodyPr/>
      <a:lstStyle/>
      <a:p>
        <a:r>
          <a:rPr lang="en-US"/>
          <a:t>Is this supposed to be in here?</a:t>
        </a:r>
      </a:p>
    </p188:txBody>
  </p188:cm>
</p188:cmLst>
</file>

<file path=ppt/comments/modernComment_18E_1EA3566.xml><?xml version="1.0" encoding="utf-8"?>
<p188:cmLst xmlns:a="http://schemas.openxmlformats.org/drawingml/2006/main" xmlns:r="http://schemas.openxmlformats.org/officeDocument/2006/relationships" xmlns:p188="http://schemas.microsoft.com/office/powerpoint/2018/8/main">
  <p188:cm id="{002013E9-8749-4FE6-B354-605BDD691A3C}" authorId="{851F8587-FD55-ADEE-47C3-E68B3A785859}" created="2023-03-29T18:21:42.807">
    <pc:sldMkLst xmlns:pc="http://schemas.microsoft.com/office/powerpoint/2013/main/command">
      <pc:docMk/>
      <pc:sldMk cId="32126310" sldId="398"/>
    </pc:sldMkLst>
    <p188:txBody>
      <a:bodyPr/>
      <a:lstStyle/>
      <a:p>
        <a:r>
          <a:rPr lang="en-US"/>
          <a:t>[@Byron Tasseff], Jaspreet requested to move this slide back to the main body. Will you please insert it back where it's appropriate?</a:t>
        </a:r>
      </a:p>
    </p188:txBody>
  </p188:cm>
</p188: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465FB2-66DF-4F00-ACF4-3DC9AA27887F}" type="doc">
      <dgm:prSet loTypeId="urn:microsoft.com/office/officeart/2005/8/layout/hierarchy5" loCatId="hierarchy" qsTypeId="urn:microsoft.com/office/officeart/2005/8/quickstyle/simple1" qsCatId="simple" csTypeId="urn:microsoft.com/office/officeart/2005/8/colors/accent0_3" csCatId="mainScheme" phldr="1"/>
      <dgm:spPr/>
      <dgm:t>
        <a:bodyPr/>
        <a:lstStyle/>
        <a:p>
          <a:endParaRPr lang="en-US"/>
        </a:p>
      </dgm:t>
    </dgm:pt>
    <dgm:pt modelId="{6CFB8EC6-E924-4BC6-836D-5BB9D7530B1D}">
      <dgm:prSet phldrT="[Text]"/>
      <dgm:spPr>
        <a:solidFill>
          <a:schemeClr val="accent5">
            <a:lumMod val="75000"/>
          </a:schemeClr>
        </a:solidFill>
        <a:ln>
          <a:noFill/>
        </a:ln>
      </dgm:spPr>
      <dgm:t>
        <a:bodyPr/>
        <a:lstStyle/>
        <a:p>
          <a:r>
            <a:rPr lang="en-US"/>
            <a:t>ERCOT</a:t>
          </a:r>
        </a:p>
      </dgm:t>
    </dgm:pt>
    <dgm:pt modelId="{79AC7FE2-262E-4552-AE48-AD842F3ED2D3}" type="parTrans" cxnId="{97B3C084-C5A9-4A7F-A84D-6E97C0A62C6D}">
      <dgm:prSet/>
      <dgm:spPr/>
      <dgm:t>
        <a:bodyPr/>
        <a:lstStyle/>
        <a:p>
          <a:endParaRPr lang="en-US"/>
        </a:p>
      </dgm:t>
    </dgm:pt>
    <dgm:pt modelId="{44C901CB-2488-4D32-8F9C-27561BD08255}" type="sibTrans" cxnId="{97B3C084-C5A9-4A7F-A84D-6E97C0A62C6D}">
      <dgm:prSet/>
      <dgm:spPr/>
      <dgm:t>
        <a:bodyPr/>
        <a:lstStyle/>
        <a:p>
          <a:endParaRPr lang="en-US"/>
        </a:p>
      </dgm:t>
    </dgm:pt>
    <dgm:pt modelId="{408A6326-EE4E-4621-B074-185F0E44664E}">
      <dgm:prSet phldrT="[Text]"/>
      <dgm:spPr>
        <a:solidFill>
          <a:schemeClr val="tx1"/>
        </a:solidFill>
        <a:ln>
          <a:noFill/>
        </a:ln>
      </dgm:spPr>
      <dgm:t>
        <a:bodyPr/>
        <a:lstStyle/>
        <a:p>
          <a:r>
            <a:rPr lang="en-US"/>
            <a:t>DA</a:t>
          </a:r>
        </a:p>
      </dgm:t>
    </dgm:pt>
    <dgm:pt modelId="{50C1C9EA-2E86-430F-874D-890DD18E2B7D}" type="parTrans" cxnId="{7366FDBD-DF5E-43E4-89A3-D5024BE550D2}">
      <dgm:prSet/>
      <dgm:spPr/>
      <dgm:t>
        <a:bodyPr/>
        <a:lstStyle/>
        <a:p>
          <a:endParaRPr lang="en-US"/>
        </a:p>
      </dgm:t>
    </dgm:pt>
    <dgm:pt modelId="{27F9BC3C-0EAD-4218-A2D7-4C2B1082AF45}" type="sibTrans" cxnId="{7366FDBD-DF5E-43E4-89A3-D5024BE550D2}">
      <dgm:prSet/>
      <dgm:spPr/>
      <dgm:t>
        <a:bodyPr/>
        <a:lstStyle/>
        <a:p>
          <a:endParaRPr lang="en-US"/>
        </a:p>
      </dgm:t>
    </dgm:pt>
    <dgm:pt modelId="{89D9828C-26E2-4BEA-B8AB-7110EFEEE5C3}">
      <dgm:prSet phldrT="[Text]"/>
      <dgm:spPr>
        <a:solidFill>
          <a:schemeClr val="tx1"/>
        </a:solidFill>
        <a:ln>
          <a:noFill/>
        </a:ln>
      </dgm:spPr>
      <dgm:t>
        <a:bodyPr/>
        <a:lstStyle/>
        <a:p>
          <a:r>
            <a:rPr lang="en-US"/>
            <a:t>AS</a:t>
          </a:r>
        </a:p>
      </dgm:t>
    </dgm:pt>
    <dgm:pt modelId="{C77E2B5E-84F9-4464-BFA9-F46C8015D83C}" type="parTrans" cxnId="{4868D574-0F8F-410F-B123-0DD984EFCBCD}">
      <dgm:prSet/>
      <dgm:spPr/>
      <dgm:t>
        <a:bodyPr/>
        <a:lstStyle/>
        <a:p>
          <a:endParaRPr lang="en-US"/>
        </a:p>
      </dgm:t>
    </dgm:pt>
    <dgm:pt modelId="{023476A8-27DC-493E-8C3A-9F5F283DAADB}" type="sibTrans" cxnId="{4868D574-0F8F-410F-B123-0DD984EFCBCD}">
      <dgm:prSet/>
      <dgm:spPr/>
      <dgm:t>
        <a:bodyPr/>
        <a:lstStyle/>
        <a:p>
          <a:endParaRPr lang="en-US"/>
        </a:p>
      </dgm:t>
    </dgm:pt>
    <dgm:pt modelId="{62070F08-3617-483F-8EB2-74FB6BEA6D63}">
      <dgm:prSet phldrT="[Text]"/>
      <dgm:spPr>
        <a:solidFill>
          <a:schemeClr val="tx1"/>
        </a:solidFill>
        <a:ln>
          <a:noFill/>
        </a:ln>
      </dgm:spPr>
      <dgm:t>
        <a:bodyPr/>
        <a:lstStyle/>
        <a:p>
          <a:r>
            <a:rPr lang="en-US"/>
            <a:t>Responsive Reserves</a:t>
          </a:r>
        </a:p>
      </dgm:t>
    </dgm:pt>
    <dgm:pt modelId="{ED3EC77A-AC29-4CAB-AB79-7B572915AF78}" type="parTrans" cxnId="{7EE3F405-4193-40C9-83B6-92E201478E86}">
      <dgm:prSet/>
      <dgm:spPr/>
      <dgm:t>
        <a:bodyPr/>
        <a:lstStyle/>
        <a:p>
          <a:endParaRPr lang="en-US"/>
        </a:p>
      </dgm:t>
    </dgm:pt>
    <dgm:pt modelId="{8E6252CD-D0B5-4F84-ACC7-E0F6E7AC40CE}" type="sibTrans" cxnId="{7EE3F405-4193-40C9-83B6-92E201478E86}">
      <dgm:prSet/>
      <dgm:spPr/>
      <dgm:t>
        <a:bodyPr/>
        <a:lstStyle/>
        <a:p>
          <a:endParaRPr lang="en-US"/>
        </a:p>
      </dgm:t>
    </dgm:pt>
    <dgm:pt modelId="{F47C83CB-57D3-4D61-8CC4-572B3CA76991}">
      <dgm:prSet phldrT="[Text]"/>
      <dgm:spPr>
        <a:solidFill>
          <a:schemeClr val="tx2"/>
        </a:solidFill>
        <a:ln>
          <a:noFill/>
        </a:ln>
      </dgm:spPr>
      <dgm:t>
        <a:bodyPr/>
        <a:lstStyle/>
        <a:p>
          <a:r>
            <a:rPr lang="en-US"/>
            <a:t>Contingency Reserves</a:t>
          </a:r>
          <a:r>
            <a:rPr lang="en-US" baseline="30000"/>
            <a:t>8</a:t>
          </a:r>
        </a:p>
      </dgm:t>
    </dgm:pt>
    <dgm:pt modelId="{D72A4EF1-C619-4D86-B12A-294DAE15BC20}" type="parTrans" cxnId="{7A9E2A64-611A-4B38-A06D-DE8E26F69C8C}">
      <dgm:prSet/>
      <dgm:spPr/>
      <dgm:t>
        <a:bodyPr/>
        <a:lstStyle/>
        <a:p>
          <a:endParaRPr lang="en-US"/>
        </a:p>
      </dgm:t>
    </dgm:pt>
    <dgm:pt modelId="{D283EB7E-D065-409C-A580-75B76E07F9B4}" type="sibTrans" cxnId="{7A9E2A64-611A-4B38-A06D-DE8E26F69C8C}">
      <dgm:prSet/>
      <dgm:spPr/>
      <dgm:t>
        <a:bodyPr/>
        <a:lstStyle/>
        <a:p>
          <a:endParaRPr lang="en-US"/>
        </a:p>
      </dgm:t>
    </dgm:pt>
    <dgm:pt modelId="{E706F03B-01FA-48F0-BE9C-368D5A680A3C}">
      <dgm:prSet phldrT="[Text]"/>
      <dgm:spPr>
        <a:solidFill>
          <a:schemeClr val="tx1"/>
        </a:solidFill>
        <a:ln>
          <a:noFill/>
        </a:ln>
      </dgm:spPr>
      <dgm:t>
        <a:bodyPr/>
        <a:lstStyle/>
        <a:p>
          <a:r>
            <a:rPr lang="en-US"/>
            <a:t>Regulation</a:t>
          </a:r>
        </a:p>
      </dgm:t>
    </dgm:pt>
    <dgm:pt modelId="{0A56C800-DCC1-48DC-85E7-FE162B300AA7}" type="parTrans" cxnId="{0CFA039C-2379-4578-94ED-2E93F96C286F}">
      <dgm:prSet/>
      <dgm:spPr/>
      <dgm:t>
        <a:bodyPr/>
        <a:lstStyle/>
        <a:p>
          <a:endParaRPr lang="en-US"/>
        </a:p>
      </dgm:t>
    </dgm:pt>
    <dgm:pt modelId="{6813C703-8945-4F18-ACCB-1797FA6856B6}" type="sibTrans" cxnId="{0CFA039C-2379-4578-94ED-2E93F96C286F}">
      <dgm:prSet/>
      <dgm:spPr/>
      <dgm:t>
        <a:bodyPr/>
        <a:lstStyle/>
        <a:p>
          <a:endParaRPr lang="en-US"/>
        </a:p>
      </dgm:t>
    </dgm:pt>
    <dgm:pt modelId="{7801224E-5967-48C6-844A-FAA1A09093D0}">
      <dgm:prSet phldrT="[Text]"/>
      <dgm:spPr>
        <a:solidFill>
          <a:schemeClr val="tx1"/>
        </a:solidFill>
        <a:ln>
          <a:noFill/>
        </a:ln>
      </dgm:spPr>
      <dgm:t>
        <a:bodyPr/>
        <a:lstStyle/>
        <a:p>
          <a:r>
            <a:rPr lang="en-US"/>
            <a:t>Energy</a:t>
          </a:r>
        </a:p>
      </dgm:t>
    </dgm:pt>
    <dgm:pt modelId="{40DF5968-E188-4E90-9766-6172546F4C0E}" type="parTrans" cxnId="{1CD669E2-B6EB-459B-A603-AD9AED30C24C}">
      <dgm:prSet/>
      <dgm:spPr/>
      <dgm:t>
        <a:bodyPr/>
        <a:lstStyle/>
        <a:p>
          <a:endParaRPr lang="en-US"/>
        </a:p>
      </dgm:t>
    </dgm:pt>
    <dgm:pt modelId="{1A8DAD0E-C826-472B-B011-A086E3DE5164}" type="sibTrans" cxnId="{1CD669E2-B6EB-459B-A603-AD9AED30C24C}">
      <dgm:prSet/>
      <dgm:spPr/>
      <dgm:t>
        <a:bodyPr/>
        <a:lstStyle/>
        <a:p>
          <a:endParaRPr lang="en-US"/>
        </a:p>
      </dgm:t>
    </dgm:pt>
    <dgm:pt modelId="{326AEFA2-5BB7-4B2F-A18E-DB18EC524D1F}">
      <dgm:prSet phldrT="[Text]"/>
      <dgm:spPr>
        <a:solidFill>
          <a:schemeClr val="tx1"/>
        </a:solidFill>
        <a:ln>
          <a:noFill/>
        </a:ln>
      </dgm:spPr>
      <dgm:t>
        <a:bodyPr/>
        <a:lstStyle/>
        <a:p>
          <a:r>
            <a:rPr lang="en-US"/>
            <a:t>RegUp</a:t>
          </a:r>
          <a:r>
            <a:rPr lang="en-US" baseline="30000"/>
            <a:t>1</a:t>
          </a:r>
        </a:p>
      </dgm:t>
    </dgm:pt>
    <dgm:pt modelId="{1EE13475-30BB-417D-A605-C4A1E0D380B4}" type="parTrans" cxnId="{A447B8EC-83AD-428E-98D0-F1BD0A94D51F}">
      <dgm:prSet/>
      <dgm:spPr/>
      <dgm:t>
        <a:bodyPr/>
        <a:lstStyle/>
        <a:p>
          <a:endParaRPr lang="en-US"/>
        </a:p>
      </dgm:t>
    </dgm:pt>
    <dgm:pt modelId="{B1A3B25F-CD02-4106-B110-4837FF546676}" type="sibTrans" cxnId="{A447B8EC-83AD-428E-98D0-F1BD0A94D51F}">
      <dgm:prSet/>
      <dgm:spPr/>
      <dgm:t>
        <a:bodyPr/>
        <a:lstStyle/>
        <a:p>
          <a:endParaRPr lang="en-US"/>
        </a:p>
      </dgm:t>
    </dgm:pt>
    <dgm:pt modelId="{26B7B231-AE94-4EC4-96E5-55A4D9C19F97}">
      <dgm:prSet phldrT="[Text]"/>
      <dgm:spPr>
        <a:solidFill>
          <a:schemeClr val="tx1"/>
        </a:solidFill>
        <a:ln>
          <a:noFill/>
        </a:ln>
      </dgm:spPr>
      <dgm:t>
        <a:bodyPr/>
        <a:lstStyle/>
        <a:p>
          <a:r>
            <a:rPr lang="en-US"/>
            <a:t>RegDn</a:t>
          </a:r>
          <a:r>
            <a:rPr lang="en-US" baseline="30000"/>
            <a:t>1</a:t>
          </a:r>
        </a:p>
      </dgm:t>
    </dgm:pt>
    <dgm:pt modelId="{FC609CEC-8DAB-4724-9576-369197A0147F}" type="parTrans" cxnId="{426B5E77-74C7-44EE-9C15-16A394EBB3A3}">
      <dgm:prSet/>
      <dgm:spPr/>
      <dgm:t>
        <a:bodyPr/>
        <a:lstStyle/>
        <a:p>
          <a:endParaRPr lang="en-US"/>
        </a:p>
      </dgm:t>
    </dgm:pt>
    <dgm:pt modelId="{079980F3-A170-4F01-86C5-5D62D4F32CC9}" type="sibTrans" cxnId="{426B5E77-74C7-44EE-9C15-16A394EBB3A3}">
      <dgm:prSet/>
      <dgm:spPr/>
      <dgm:t>
        <a:bodyPr/>
        <a:lstStyle/>
        <a:p>
          <a:endParaRPr lang="en-US"/>
        </a:p>
      </dgm:t>
    </dgm:pt>
    <dgm:pt modelId="{8F70312D-8DFB-47F4-9F98-C580C4624178}">
      <dgm:prSet phldrT="[Text]"/>
      <dgm:spPr>
        <a:solidFill>
          <a:schemeClr val="tx2"/>
        </a:solidFill>
        <a:ln>
          <a:noFill/>
        </a:ln>
      </dgm:spPr>
      <dgm:t>
        <a:bodyPr/>
        <a:lstStyle/>
        <a:p>
          <a:r>
            <a:rPr lang="en-US"/>
            <a:t>FFR</a:t>
          </a:r>
          <a:r>
            <a:rPr lang="en-US" baseline="30000"/>
            <a:t>2</a:t>
          </a:r>
        </a:p>
      </dgm:t>
    </dgm:pt>
    <dgm:pt modelId="{732FBF20-E247-44A9-9DC9-D551001AEFCA}" type="parTrans" cxnId="{627D890E-F0C9-4221-9052-8411CECEC50F}">
      <dgm:prSet/>
      <dgm:spPr/>
      <dgm:t>
        <a:bodyPr/>
        <a:lstStyle/>
        <a:p>
          <a:endParaRPr lang="en-US"/>
        </a:p>
      </dgm:t>
    </dgm:pt>
    <dgm:pt modelId="{B5B83D88-707B-4512-A7AD-AAFFAD787D7D}" type="sibTrans" cxnId="{627D890E-F0C9-4221-9052-8411CECEC50F}">
      <dgm:prSet/>
      <dgm:spPr/>
      <dgm:t>
        <a:bodyPr/>
        <a:lstStyle/>
        <a:p>
          <a:endParaRPr lang="en-US"/>
        </a:p>
      </dgm:t>
    </dgm:pt>
    <dgm:pt modelId="{A371086A-12DE-4AB6-A18D-BC227F70153C}">
      <dgm:prSet phldrT="[Text]"/>
      <dgm:spPr>
        <a:solidFill>
          <a:schemeClr val="tx2"/>
        </a:solidFill>
        <a:ln>
          <a:noFill/>
        </a:ln>
      </dgm:spPr>
      <dgm:t>
        <a:bodyPr/>
        <a:lstStyle/>
        <a:p>
          <a:r>
            <a:rPr lang="en-US"/>
            <a:t>UFR</a:t>
          </a:r>
          <a:r>
            <a:rPr lang="en-US" baseline="30000"/>
            <a:t>3</a:t>
          </a:r>
        </a:p>
      </dgm:t>
    </dgm:pt>
    <dgm:pt modelId="{CDEF9E87-593C-47B1-A8C5-ABB05253DC68}" type="parTrans" cxnId="{57888523-8C3C-49CA-902A-8096B5BDCA87}">
      <dgm:prSet/>
      <dgm:spPr/>
      <dgm:t>
        <a:bodyPr/>
        <a:lstStyle/>
        <a:p>
          <a:endParaRPr lang="en-US"/>
        </a:p>
      </dgm:t>
    </dgm:pt>
    <dgm:pt modelId="{2CCB3542-262C-45E6-BD74-F275CA685A2A}" type="sibTrans" cxnId="{57888523-8C3C-49CA-902A-8096B5BDCA87}">
      <dgm:prSet/>
      <dgm:spPr/>
      <dgm:t>
        <a:bodyPr/>
        <a:lstStyle/>
        <a:p>
          <a:endParaRPr lang="en-US"/>
        </a:p>
      </dgm:t>
    </dgm:pt>
    <dgm:pt modelId="{7F88A6F9-E0A0-4A63-B2BB-52892EACAACF}">
      <dgm:prSet phldrT="[Text]"/>
      <dgm:spPr>
        <a:solidFill>
          <a:schemeClr val="tx1"/>
        </a:solidFill>
        <a:ln>
          <a:noFill/>
        </a:ln>
      </dgm:spPr>
      <dgm:t>
        <a:bodyPr/>
        <a:lstStyle/>
        <a:p>
          <a:r>
            <a:rPr lang="en-US"/>
            <a:t>PFR</a:t>
          </a:r>
          <a:r>
            <a:rPr lang="en-US" baseline="30000"/>
            <a:t>4</a:t>
          </a:r>
        </a:p>
      </dgm:t>
    </dgm:pt>
    <dgm:pt modelId="{CFDF5F75-4098-4BD5-9A71-890D8782F3B8}" type="parTrans" cxnId="{984244A3-66F6-46FC-BB09-41E7D056E953}">
      <dgm:prSet/>
      <dgm:spPr/>
      <dgm:t>
        <a:bodyPr/>
        <a:lstStyle/>
        <a:p>
          <a:endParaRPr lang="en-US"/>
        </a:p>
      </dgm:t>
    </dgm:pt>
    <dgm:pt modelId="{4D96494D-592E-4835-B330-7E38C46C247D}" type="sibTrans" cxnId="{984244A3-66F6-46FC-BB09-41E7D056E953}">
      <dgm:prSet/>
      <dgm:spPr/>
      <dgm:t>
        <a:bodyPr/>
        <a:lstStyle/>
        <a:p>
          <a:endParaRPr lang="en-US"/>
        </a:p>
      </dgm:t>
    </dgm:pt>
    <dgm:pt modelId="{2D05EBE9-1043-4061-A018-BB3C7DAB06A9}">
      <dgm:prSet phldrT="[Text]"/>
      <dgm:spPr>
        <a:solidFill>
          <a:schemeClr val="tx1"/>
        </a:solidFill>
        <a:ln>
          <a:noFill/>
        </a:ln>
      </dgm:spPr>
      <dgm:t>
        <a:bodyPr/>
        <a:lstStyle/>
        <a:p>
          <a:r>
            <a:rPr lang="en-US"/>
            <a:t>RT</a:t>
          </a:r>
        </a:p>
      </dgm:t>
    </dgm:pt>
    <dgm:pt modelId="{2B409299-1A29-43AB-A621-0C6D0C05CA4E}" type="parTrans" cxnId="{40BC73D2-C0CB-4885-B1F0-F2340CB626BD}">
      <dgm:prSet/>
      <dgm:spPr/>
      <dgm:t>
        <a:bodyPr/>
        <a:lstStyle/>
        <a:p>
          <a:endParaRPr lang="en-US"/>
        </a:p>
      </dgm:t>
    </dgm:pt>
    <dgm:pt modelId="{B8BC7852-7DDB-41EF-A36C-B4EE564A8034}" type="sibTrans" cxnId="{40BC73D2-C0CB-4885-B1F0-F2340CB626BD}">
      <dgm:prSet/>
      <dgm:spPr/>
      <dgm:t>
        <a:bodyPr/>
        <a:lstStyle/>
        <a:p>
          <a:endParaRPr lang="en-US"/>
        </a:p>
      </dgm:t>
    </dgm:pt>
    <dgm:pt modelId="{B32D2C72-BA1F-4D61-825F-B36435CC2E91}">
      <dgm:prSet phldrT="[Text]"/>
      <dgm:spPr>
        <a:ln>
          <a:noFill/>
        </a:ln>
      </dgm:spPr>
      <dgm:t>
        <a:bodyPr/>
        <a:lstStyle/>
        <a:p>
          <a:r>
            <a:rPr lang="en-US"/>
            <a:t>Non-Spin</a:t>
          </a:r>
          <a:r>
            <a:rPr lang="en-US" baseline="30000"/>
            <a:t>7</a:t>
          </a:r>
        </a:p>
      </dgm:t>
    </dgm:pt>
    <dgm:pt modelId="{AE4D9955-4CCF-40D7-B4C4-8BAEC769F888}" type="parTrans" cxnId="{176857D5-75EF-4DC6-B0E1-96D16AFFB695}">
      <dgm:prSet/>
      <dgm:spPr/>
      <dgm:t>
        <a:bodyPr/>
        <a:lstStyle/>
        <a:p>
          <a:endParaRPr lang="en-US"/>
        </a:p>
      </dgm:t>
    </dgm:pt>
    <dgm:pt modelId="{0553712B-0429-437F-B947-5F1490446375}" type="sibTrans" cxnId="{176857D5-75EF-4DC6-B0E1-96D16AFFB695}">
      <dgm:prSet/>
      <dgm:spPr/>
      <dgm:t>
        <a:bodyPr/>
        <a:lstStyle/>
        <a:p>
          <a:endParaRPr lang="en-US"/>
        </a:p>
      </dgm:t>
    </dgm:pt>
    <dgm:pt modelId="{E90F6533-E56C-4B26-AB45-4EE16CC2190A}">
      <dgm:prSet phldrT="[Text]"/>
      <dgm:spPr>
        <a:solidFill>
          <a:schemeClr val="tx1"/>
        </a:solidFill>
        <a:ln>
          <a:noFill/>
        </a:ln>
      </dgm:spPr>
      <dgm:t>
        <a:bodyPr/>
        <a:lstStyle/>
        <a:p>
          <a:r>
            <a:rPr lang="en-US"/>
            <a:t>Energy</a:t>
          </a:r>
        </a:p>
      </dgm:t>
    </dgm:pt>
    <dgm:pt modelId="{EEF6460A-683D-4A73-8EAD-7E66910616F0}" type="parTrans" cxnId="{162A1A24-D8D1-471E-89EC-7C6474C54FE2}">
      <dgm:prSet/>
      <dgm:spPr/>
      <dgm:t>
        <a:bodyPr/>
        <a:lstStyle/>
        <a:p>
          <a:endParaRPr lang="en-US"/>
        </a:p>
      </dgm:t>
    </dgm:pt>
    <dgm:pt modelId="{9E589091-6C84-4A3F-AA95-489950282BEF}" type="sibTrans" cxnId="{162A1A24-D8D1-471E-89EC-7C6474C54FE2}">
      <dgm:prSet/>
      <dgm:spPr/>
      <dgm:t>
        <a:bodyPr/>
        <a:lstStyle/>
        <a:p>
          <a:endParaRPr lang="en-US"/>
        </a:p>
      </dgm:t>
    </dgm:pt>
    <dgm:pt modelId="{B7116EFC-B0E9-4CE0-B48C-2976FDBCA72B}">
      <dgm:prSet phldrT="[Text]"/>
      <dgm:spPr>
        <a:solidFill>
          <a:schemeClr val="tx2"/>
        </a:solidFill>
        <a:ln>
          <a:noFill/>
        </a:ln>
      </dgm:spPr>
      <dgm:t>
        <a:bodyPr/>
        <a:lstStyle/>
        <a:p>
          <a:r>
            <a:rPr lang="en-US"/>
            <a:t>Generation</a:t>
          </a:r>
          <a:r>
            <a:rPr lang="en-US" baseline="30000"/>
            <a:t>5</a:t>
          </a:r>
        </a:p>
      </dgm:t>
    </dgm:pt>
    <dgm:pt modelId="{4D2BCACF-7620-4857-9490-D2F21BFA3BC9}" type="parTrans" cxnId="{0E58A3F6-F6CE-4E27-AA03-1990A911B4E8}">
      <dgm:prSet/>
      <dgm:spPr/>
      <dgm:t>
        <a:bodyPr/>
        <a:lstStyle/>
        <a:p>
          <a:endParaRPr lang="en-US"/>
        </a:p>
      </dgm:t>
    </dgm:pt>
    <dgm:pt modelId="{02786526-565C-4756-AA18-1B44DB1B34B5}" type="sibTrans" cxnId="{0E58A3F6-F6CE-4E27-AA03-1990A911B4E8}">
      <dgm:prSet/>
      <dgm:spPr/>
      <dgm:t>
        <a:bodyPr/>
        <a:lstStyle/>
        <a:p>
          <a:endParaRPr lang="en-US"/>
        </a:p>
      </dgm:t>
    </dgm:pt>
    <dgm:pt modelId="{7E6A6A09-E291-49F8-889C-E6A2695665C6}">
      <dgm:prSet phldrT="[Text]"/>
      <dgm:spPr>
        <a:solidFill>
          <a:schemeClr val="tx2"/>
        </a:solidFill>
        <a:ln>
          <a:noFill/>
        </a:ln>
      </dgm:spPr>
      <dgm:t>
        <a:bodyPr/>
        <a:lstStyle/>
        <a:p>
          <a:r>
            <a:rPr lang="en-US"/>
            <a:t>Load Resources</a:t>
          </a:r>
          <a:r>
            <a:rPr lang="en-US" baseline="30000"/>
            <a:t>6</a:t>
          </a:r>
        </a:p>
      </dgm:t>
    </dgm:pt>
    <dgm:pt modelId="{85444A62-7A16-41D6-AE6C-F71793092159}" type="parTrans" cxnId="{D233528E-39A5-4087-9C8B-BC95554ACEB4}">
      <dgm:prSet/>
      <dgm:spPr/>
      <dgm:t>
        <a:bodyPr/>
        <a:lstStyle/>
        <a:p>
          <a:endParaRPr lang="en-US"/>
        </a:p>
      </dgm:t>
    </dgm:pt>
    <dgm:pt modelId="{E3E71103-FC78-4C9E-A460-26A74E45D910}" type="sibTrans" cxnId="{D233528E-39A5-4087-9C8B-BC95554ACEB4}">
      <dgm:prSet/>
      <dgm:spPr/>
      <dgm:t>
        <a:bodyPr/>
        <a:lstStyle/>
        <a:p>
          <a:endParaRPr lang="en-US"/>
        </a:p>
      </dgm:t>
    </dgm:pt>
    <dgm:pt modelId="{87F1CD0E-2698-4A1A-B1BB-132420087AFE}" type="pres">
      <dgm:prSet presAssocID="{07465FB2-66DF-4F00-ACF4-3DC9AA27887F}" presName="mainComposite" presStyleCnt="0">
        <dgm:presLayoutVars>
          <dgm:chPref val="1"/>
          <dgm:dir/>
          <dgm:animOne val="branch"/>
          <dgm:animLvl val="lvl"/>
          <dgm:resizeHandles val="exact"/>
        </dgm:presLayoutVars>
      </dgm:prSet>
      <dgm:spPr/>
    </dgm:pt>
    <dgm:pt modelId="{CA86F77C-708E-4D98-9B4D-32D10EA13C6F}" type="pres">
      <dgm:prSet presAssocID="{07465FB2-66DF-4F00-ACF4-3DC9AA27887F}" presName="hierFlow" presStyleCnt="0"/>
      <dgm:spPr/>
    </dgm:pt>
    <dgm:pt modelId="{B886A1D4-8413-4709-A6F5-455B1845C9D2}" type="pres">
      <dgm:prSet presAssocID="{07465FB2-66DF-4F00-ACF4-3DC9AA27887F}" presName="hierChild1" presStyleCnt="0">
        <dgm:presLayoutVars>
          <dgm:chPref val="1"/>
          <dgm:animOne val="branch"/>
          <dgm:animLvl val="lvl"/>
        </dgm:presLayoutVars>
      </dgm:prSet>
      <dgm:spPr/>
    </dgm:pt>
    <dgm:pt modelId="{79E25FBD-3480-4AC4-A398-4BA91031A219}" type="pres">
      <dgm:prSet presAssocID="{6CFB8EC6-E924-4BC6-836D-5BB9D7530B1D}" presName="Name17" presStyleCnt="0"/>
      <dgm:spPr/>
    </dgm:pt>
    <dgm:pt modelId="{3452A5BA-034E-4A9D-AD0A-8C3CCA170044}" type="pres">
      <dgm:prSet presAssocID="{6CFB8EC6-E924-4BC6-836D-5BB9D7530B1D}" presName="level1Shape" presStyleLbl="node0" presStyleIdx="0" presStyleCnt="1">
        <dgm:presLayoutVars>
          <dgm:chPref val="3"/>
        </dgm:presLayoutVars>
      </dgm:prSet>
      <dgm:spPr/>
    </dgm:pt>
    <dgm:pt modelId="{96687725-BD2E-4C5B-ACF5-58ADE8CF47A6}" type="pres">
      <dgm:prSet presAssocID="{6CFB8EC6-E924-4BC6-836D-5BB9D7530B1D}" presName="hierChild2" presStyleCnt="0"/>
      <dgm:spPr/>
    </dgm:pt>
    <dgm:pt modelId="{0412701F-6B7A-4506-B0E9-4B4DB529464D}" type="pres">
      <dgm:prSet presAssocID="{50C1C9EA-2E86-430F-874D-890DD18E2B7D}" presName="Name25" presStyleLbl="parChTrans1D2" presStyleIdx="0" presStyleCnt="2"/>
      <dgm:spPr/>
    </dgm:pt>
    <dgm:pt modelId="{524BC9A8-E8CC-4FD2-94E9-064D83E05753}" type="pres">
      <dgm:prSet presAssocID="{50C1C9EA-2E86-430F-874D-890DD18E2B7D}" presName="connTx" presStyleLbl="parChTrans1D2" presStyleIdx="0" presStyleCnt="2"/>
      <dgm:spPr/>
    </dgm:pt>
    <dgm:pt modelId="{EE3B7E3B-338F-44EA-B477-A75BA786AB34}" type="pres">
      <dgm:prSet presAssocID="{408A6326-EE4E-4621-B074-185F0E44664E}" presName="Name30" presStyleCnt="0"/>
      <dgm:spPr/>
    </dgm:pt>
    <dgm:pt modelId="{CD98C426-30FD-42C2-8297-795DA8DF358F}" type="pres">
      <dgm:prSet presAssocID="{408A6326-EE4E-4621-B074-185F0E44664E}" presName="level2Shape" presStyleLbl="node2" presStyleIdx="0" presStyleCnt="2"/>
      <dgm:spPr/>
    </dgm:pt>
    <dgm:pt modelId="{AAD1F93C-28DE-48E4-A33B-3798DF6CA8C8}" type="pres">
      <dgm:prSet presAssocID="{408A6326-EE4E-4621-B074-185F0E44664E}" presName="hierChild3" presStyleCnt="0"/>
      <dgm:spPr/>
    </dgm:pt>
    <dgm:pt modelId="{0C639293-9931-436F-9CB4-012CA9532940}" type="pres">
      <dgm:prSet presAssocID="{40DF5968-E188-4E90-9766-6172546F4C0E}" presName="Name25" presStyleLbl="parChTrans1D3" presStyleIdx="0" presStyleCnt="3"/>
      <dgm:spPr/>
    </dgm:pt>
    <dgm:pt modelId="{688BC988-FBAF-4292-932B-760570A60804}" type="pres">
      <dgm:prSet presAssocID="{40DF5968-E188-4E90-9766-6172546F4C0E}" presName="connTx" presStyleLbl="parChTrans1D3" presStyleIdx="0" presStyleCnt="3"/>
      <dgm:spPr/>
    </dgm:pt>
    <dgm:pt modelId="{F64E3563-EBDF-4EC8-8CEE-5EC96BECC9E7}" type="pres">
      <dgm:prSet presAssocID="{7801224E-5967-48C6-844A-FAA1A09093D0}" presName="Name30" presStyleCnt="0"/>
      <dgm:spPr/>
    </dgm:pt>
    <dgm:pt modelId="{AAC5ED57-32F3-4925-8867-77EB1ADFE390}" type="pres">
      <dgm:prSet presAssocID="{7801224E-5967-48C6-844A-FAA1A09093D0}" presName="level2Shape" presStyleLbl="node3" presStyleIdx="0" presStyleCnt="3"/>
      <dgm:spPr/>
    </dgm:pt>
    <dgm:pt modelId="{7D1B1F34-0CE8-4738-8DD3-020BEFAEDF6F}" type="pres">
      <dgm:prSet presAssocID="{7801224E-5967-48C6-844A-FAA1A09093D0}" presName="hierChild3" presStyleCnt="0"/>
      <dgm:spPr/>
    </dgm:pt>
    <dgm:pt modelId="{A132CC49-C1C5-46F5-9CB7-4186C4CD0EB5}" type="pres">
      <dgm:prSet presAssocID="{C77E2B5E-84F9-4464-BFA9-F46C8015D83C}" presName="Name25" presStyleLbl="parChTrans1D3" presStyleIdx="1" presStyleCnt="3"/>
      <dgm:spPr/>
    </dgm:pt>
    <dgm:pt modelId="{CAEF2AFF-CE7D-4BBF-B09E-9669323EC67D}" type="pres">
      <dgm:prSet presAssocID="{C77E2B5E-84F9-4464-BFA9-F46C8015D83C}" presName="connTx" presStyleLbl="parChTrans1D3" presStyleIdx="1" presStyleCnt="3"/>
      <dgm:spPr/>
    </dgm:pt>
    <dgm:pt modelId="{4214AD40-32F6-4C72-A415-B12BE3D80FCB}" type="pres">
      <dgm:prSet presAssocID="{89D9828C-26E2-4BEA-B8AB-7110EFEEE5C3}" presName="Name30" presStyleCnt="0"/>
      <dgm:spPr/>
    </dgm:pt>
    <dgm:pt modelId="{B9EBA1A0-88D5-4F2A-9DBF-2B2AC1D062F9}" type="pres">
      <dgm:prSet presAssocID="{89D9828C-26E2-4BEA-B8AB-7110EFEEE5C3}" presName="level2Shape" presStyleLbl="node3" presStyleIdx="1" presStyleCnt="3"/>
      <dgm:spPr/>
    </dgm:pt>
    <dgm:pt modelId="{935C85BA-6812-483F-BC59-27489919C905}" type="pres">
      <dgm:prSet presAssocID="{89D9828C-26E2-4BEA-B8AB-7110EFEEE5C3}" presName="hierChild3" presStyleCnt="0"/>
      <dgm:spPr/>
    </dgm:pt>
    <dgm:pt modelId="{E302078E-9D70-4F1F-9094-D027C927A79B}" type="pres">
      <dgm:prSet presAssocID="{0A56C800-DCC1-48DC-85E7-FE162B300AA7}" presName="Name25" presStyleLbl="parChTrans1D4" presStyleIdx="0" presStyleCnt="11"/>
      <dgm:spPr/>
    </dgm:pt>
    <dgm:pt modelId="{14CBE621-1243-4BC3-9257-B9C57530B0E0}" type="pres">
      <dgm:prSet presAssocID="{0A56C800-DCC1-48DC-85E7-FE162B300AA7}" presName="connTx" presStyleLbl="parChTrans1D4" presStyleIdx="0" presStyleCnt="11"/>
      <dgm:spPr/>
    </dgm:pt>
    <dgm:pt modelId="{0E177F14-8751-4B17-B35B-8215816302CC}" type="pres">
      <dgm:prSet presAssocID="{E706F03B-01FA-48F0-BE9C-368D5A680A3C}" presName="Name30" presStyleCnt="0"/>
      <dgm:spPr/>
    </dgm:pt>
    <dgm:pt modelId="{4573FC2D-4A83-4549-8F28-1AF11EA14793}" type="pres">
      <dgm:prSet presAssocID="{E706F03B-01FA-48F0-BE9C-368D5A680A3C}" presName="level2Shape" presStyleLbl="node4" presStyleIdx="0" presStyleCnt="11"/>
      <dgm:spPr/>
    </dgm:pt>
    <dgm:pt modelId="{3B29A083-4978-424E-958F-F7EDBCB7845B}" type="pres">
      <dgm:prSet presAssocID="{E706F03B-01FA-48F0-BE9C-368D5A680A3C}" presName="hierChild3" presStyleCnt="0"/>
      <dgm:spPr/>
    </dgm:pt>
    <dgm:pt modelId="{72D34D90-A58C-4C7D-AFCA-32CCFFBF81E5}" type="pres">
      <dgm:prSet presAssocID="{1EE13475-30BB-417D-A605-C4A1E0D380B4}" presName="Name25" presStyleLbl="parChTrans1D4" presStyleIdx="1" presStyleCnt="11"/>
      <dgm:spPr/>
    </dgm:pt>
    <dgm:pt modelId="{B8858B3C-B862-42C5-843B-BC9863F89D65}" type="pres">
      <dgm:prSet presAssocID="{1EE13475-30BB-417D-A605-C4A1E0D380B4}" presName="connTx" presStyleLbl="parChTrans1D4" presStyleIdx="1" presStyleCnt="11"/>
      <dgm:spPr/>
    </dgm:pt>
    <dgm:pt modelId="{C7B372F1-0978-4C43-8977-F1B8D33578B5}" type="pres">
      <dgm:prSet presAssocID="{326AEFA2-5BB7-4B2F-A18E-DB18EC524D1F}" presName="Name30" presStyleCnt="0"/>
      <dgm:spPr/>
    </dgm:pt>
    <dgm:pt modelId="{ADB92770-3AC5-42B6-A327-5664E7D7C081}" type="pres">
      <dgm:prSet presAssocID="{326AEFA2-5BB7-4B2F-A18E-DB18EC524D1F}" presName="level2Shape" presStyleLbl="node4" presStyleIdx="1" presStyleCnt="11"/>
      <dgm:spPr/>
    </dgm:pt>
    <dgm:pt modelId="{5BB731A2-B88B-4E3F-AB6A-7ADAB70E252E}" type="pres">
      <dgm:prSet presAssocID="{326AEFA2-5BB7-4B2F-A18E-DB18EC524D1F}" presName="hierChild3" presStyleCnt="0"/>
      <dgm:spPr/>
    </dgm:pt>
    <dgm:pt modelId="{409B8F06-1CC4-4392-8F88-0C472C7BABC0}" type="pres">
      <dgm:prSet presAssocID="{FC609CEC-8DAB-4724-9576-369197A0147F}" presName="Name25" presStyleLbl="parChTrans1D4" presStyleIdx="2" presStyleCnt="11"/>
      <dgm:spPr/>
    </dgm:pt>
    <dgm:pt modelId="{7706632E-5553-4F12-A45F-939FC4837010}" type="pres">
      <dgm:prSet presAssocID="{FC609CEC-8DAB-4724-9576-369197A0147F}" presName="connTx" presStyleLbl="parChTrans1D4" presStyleIdx="2" presStyleCnt="11"/>
      <dgm:spPr/>
    </dgm:pt>
    <dgm:pt modelId="{3553D98F-1B87-44E5-B1B0-76A579A2210F}" type="pres">
      <dgm:prSet presAssocID="{26B7B231-AE94-4EC4-96E5-55A4D9C19F97}" presName="Name30" presStyleCnt="0"/>
      <dgm:spPr/>
    </dgm:pt>
    <dgm:pt modelId="{889112ED-10BA-4103-A397-C5CA11DE891A}" type="pres">
      <dgm:prSet presAssocID="{26B7B231-AE94-4EC4-96E5-55A4D9C19F97}" presName="level2Shape" presStyleLbl="node4" presStyleIdx="2" presStyleCnt="11"/>
      <dgm:spPr/>
    </dgm:pt>
    <dgm:pt modelId="{09C26D78-BE49-47A9-A9CD-C63B7C61ADFF}" type="pres">
      <dgm:prSet presAssocID="{26B7B231-AE94-4EC4-96E5-55A4D9C19F97}" presName="hierChild3" presStyleCnt="0"/>
      <dgm:spPr/>
    </dgm:pt>
    <dgm:pt modelId="{F2BEE223-A14C-4402-8F84-72904BC3661D}" type="pres">
      <dgm:prSet presAssocID="{ED3EC77A-AC29-4CAB-AB79-7B572915AF78}" presName="Name25" presStyleLbl="parChTrans1D4" presStyleIdx="3" presStyleCnt="11"/>
      <dgm:spPr/>
    </dgm:pt>
    <dgm:pt modelId="{A1965456-1548-485C-B48B-621F1E670DB9}" type="pres">
      <dgm:prSet presAssocID="{ED3EC77A-AC29-4CAB-AB79-7B572915AF78}" presName="connTx" presStyleLbl="parChTrans1D4" presStyleIdx="3" presStyleCnt="11"/>
      <dgm:spPr/>
    </dgm:pt>
    <dgm:pt modelId="{2696EFD0-84F8-469D-9C74-AB0DB6C3BE96}" type="pres">
      <dgm:prSet presAssocID="{62070F08-3617-483F-8EB2-74FB6BEA6D63}" presName="Name30" presStyleCnt="0"/>
      <dgm:spPr/>
    </dgm:pt>
    <dgm:pt modelId="{EC44F48B-B522-45D8-94ED-5883FADD163E}" type="pres">
      <dgm:prSet presAssocID="{62070F08-3617-483F-8EB2-74FB6BEA6D63}" presName="level2Shape" presStyleLbl="node4" presStyleIdx="3" presStyleCnt="11"/>
      <dgm:spPr/>
    </dgm:pt>
    <dgm:pt modelId="{F2E178B6-AC54-4C2A-B5FC-DE552A921EF2}" type="pres">
      <dgm:prSet presAssocID="{62070F08-3617-483F-8EB2-74FB6BEA6D63}" presName="hierChild3" presStyleCnt="0"/>
      <dgm:spPr/>
    </dgm:pt>
    <dgm:pt modelId="{8F87E764-71D8-4F04-982F-3D779B4FEBD8}" type="pres">
      <dgm:prSet presAssocID="{732FBF20-E247-44A9-9DC9-D551001AEFCA}" presName="Name25" presStyleLbl="parChTrans1D4" presStyleIdx="4" presStyleCnt="11"/>
      <dgm:spPr/>
    </dgm:pt>
    <dgm:pt modelId="{51482023-2EE3-4435-843C-0E1C8BCD7A8C}" type="pres">
      <dgm:prSet presAssocID="{732FBF20-E247-44A9-9DC9-D551001AEFCA}" presName="connTx" presStyleLbl="parChTrans1D4" presStyleIdx="4" presStyleCnt="11"/>
      <dgm:spPr/>
    </dgm:pt>
    <dgm:pt modelId="{F240E277-7215-480E-BFF3-27221526A384}" type="pres">
      <dgm:prSet presAssocID="{8F70312D-8DFB-47F4-9F98-C580C4624178}" presName="Name30" presStyleCnt="0"/>
      <dgm:spPr/>
    </dgm:pt>
    <dgm:pt modelId="{733D7DE8-C76B-48A4-B828-AD99E16D70EB}" type="pres">
      <dgm:prSet presAssocID="{8F70312D-8DFB-47F4-9F98-C580C4624178}" presName="level2Shape" presStyleLbl="node4" presStyleIdx="4" presStyleCnt="11"/>
      <dgm:spPr/>
    </dgm:pt>
    <dgm:pt modelId="{87839863-6D55-4785-B0B1-68CC3792BE5D}" type="pres">
      <dgm:prSet presAssocID="{8F70312D-8DFB-47F4-9F98-C580C4624178}" presName="hierChild3" presStyleCnt="0"/>
      <dgm:spPr/>
    </dgm:pt>
    <dgm:pt modelId="{A6BA5CA5-5C68-4A70-892C-C4618C4A1E1D}" type="pres">
      <dgm:prSet presAssocID="{CDEF9E87-593C-47B1-A8C5-ABB05253DC68}" presName="Name25" presStyleLbl="parChTrans1D4" presStyleIdx="5" presStyleCnt="11"/>
      <dgm:spPr/>
    </dgm:pt>
    <dgm:pt modelId="{3C9F9BAC-26D2-4C9B-B7AA-007612A2873F}" type="pres">
      <dgm:prSet presAssocID="{CDEF9E87-593C-47B1-A8C5-ABB05253DC68}" presName="connTx" presStyleLbl="parChTrans1D4" presStyleIdx="5" presStyleCnt="11"/>
      <dgm:spPr/>
    </dgm:pt>
    <dgm:pt modelId="{E9B98856-BEBC-4624-A008-5842B3360C2A}" type="pres">
      <dgm:prSet presAssocID="{A371086A-12DE-4AB6-A18D-BC227F70153C}" presName="Name30" presStyleCnt="0"/>
      <dgm:spPr/>
    </dgm:pt>
    <dgm:pt modelId="{B57AE2FE-8638-41AD-8835-56BDD246F992}" type="pres">
      <dgm:prSet presAssocID="{A371086A-12DE-4AB6-A18D-BC227F70153C}" presName="level2Shape" presStyleLbl="node4" presStyleIdx="5" presStyleCnt="11"/>
      <dgm:spPr/>
    </dgm:pt>
    <dgm:pt modelId="{EB597E07-9B2A-44E4-BD0E-4940827DAD52}" type="pres">
      <dgm:prSet presAssocID="{A371086A-12DE-4AB6-A18D-BC227F70153C}" presName="hierChild3" presStyleCnt="0"/>
      <dgm:spPr/>
    </dgm:pt>
    <dgm:pt modelId="{052DC14F-458D-4034-8DF9-E92847DA7710}" type="pres">
      <dgm:prSet presAssocID="{CFDF5F75-4098-4BD5-9A71-890D8782F3B8}" presName="Name25" presStyleLbl="parChTrans1D4" presStyleIdx="6" presStyleCnt="11"/>
      <dgm:spPr/>
    </dgm:pt>
    <dgm:pt modelId="{90D20392-E9E1-404D-AD47-BA796F55919B}" type="pres">
      <dgm:prSet presAssocID="{CFDF5F75-4098-4BD5-9A71-890D8782F3B8}" presName="connTx" presStyleLbl="parChTrans1D4" presStyleIdx="6" presStyleCnt="11"/>
      <dgm:spPr/>
    </dgm:pt>
    <dgm:pt modelId="{2D428980-2366-49C7-BA0B-CFAD186CF9E9}" type="pres">
      <dgm:prSet presAssocID="{7F88A6F9-E0A0-4A63-B2BB-52892EACAACF}" presName="Name30" presStyleCnt="0"/>
      <dgm:spPr/>
    </dgm:pt>
    <dgm:pt modelId="{339C6D06-882F-4F23-9F42-28DFD53C0E1D}" type="pres">
      <dgm:prSet presAssocID="{7F88A6F9-E0A0-4A63-B2BB-52892EACAACF}" presName="level2Shape" presStyleLbl="node4" presStyleIdx="6" presStyleCnt="11"/>
      <dgm:spPr/>
    </dgm:pt>
    <dgm:pt modelId="{9F2038E8-9BF0-4F4C-9056-09E06ED81822}" type="pres">
      <dgm:prSet presAssocID="{7F88A6F9-E0A0-4A63-B2BB-52892EACAACF}" presName="hierChild3" presStyleCnt="0"/>
      <dgm:spPr/>
    </dgm:pt>
    <dgm:pt modelId="{8CC25DE1-6B2E-47A4-B8CA-954ECEE52B34}" type="pres">
      <dgm:prSet presAssocID="{D72A4EF1-C619-4D86-B12A-294DAE15BC20}" presName="Name25" presStyleLbl="parChTrans1D4" presStyleIdx="7" presStyleCnt="11"/>
      <dgm:spPr/>
    </dgm:pt>
    <dgm:pt modelId="{D99BDF4D-E26E-4516-82C7-4D223612B32F}" type="pres">
      <dgm:prSet presAssocID="{D72A4EF1-C619-4D86-B12A-294DAE15BC20}" presName="connTx" presStyleLbl="parChTrans1D4" presStyleIdx="7" presStyleCnt="11"/>
      <dgm:spPr/>
    </dgm:pt>
    <dgm:pt modelId="{F561938D-145C-440D-ACC9-B48204872E51}" type="pres">
      <dgm:prSet presAssocID="{F47C83CB-57D3-4D61-8CC4-572B3CA76991}" presName="Name30" presStyleCnt="0"/>
      <dgm:spPr/>
    </dgm:pt>
    <dgm:pt modelId="{C961C9E4-ED39-4F42-8CF5-C4559F74E16B}" type="pres">
      <dgm:prSet presAssocID="{F47C83CB-57D3-4D61-8CC4-572B3CA76991}" presName="level2Shape" presStyleLbl="node4" presStyleIdx="7" presStyleCnt="11"/>
      <dgm:spPr/>
    </dgm:pt>
    <dgm:pt modelId="{FFF31F83-0025-4096-B29B-AB9A55145A03}" type="pres">
      <dgm:prSet presAssocID="{F47C83CB-57D3-4D61-8CC4-572B3CA76991}" presName="hierChild3" presStyleCnt="0"/>
      <dgm:spPr/>
    </dgm:pt>
    <dgm:pt modelId="{70FB93C7-BB98-4FEB-A0D8-2357974786C8}" type="pres">
      <dgm:prSet presAssocID="{4D2BCACF-7620-4857-9490-D2F21BFA3BC9}" presName="Name25" presStyleLbl="parChTrans1D4" presStyleIdx="8" presStyleCnt="11"/>
      <dgm:spPr/>
    </dgm:pt>
    <dgm:pt modelId="{15BA40CF-CB0E-49CF-8FF5-BF49EB5BCDCB}" type="pres">
      <dgm:prSet presAssocID="{4D2BCACF-7620-4857-9490-D2F21BFA3BC9}" presName="connTx" presStyleLbl="parChTrans1D4" presStyleIdx="8" presStyleCnt="11"/>
      <dgm:spPr/>
    </dgm:pt>
    <dgm:pt modelId="{4981D91A-5E52-4914-8484-E0A330BF2DFC}" type="pres">
      <dgm:prSet presAssocID="{B7116EFC-B0E9-4CE0-B48C-2976FDBCA72B}" presName="Name30" presStyleCnt="0"/>
      <dgm:spPr/>
    </dgm:pt>
    <dgm:pt modelId="{84FDA4EF-84C8-4C7A-B90F-0D6670AB1E57}" type="pres">
      <dgm:prSet presAssocID="{B7116EFC-B0E9-4CE0-B48C-2976FDBCA72B}" presName="level2Shape" presStyleLbl="node4" presStyleIdx="8" presStyleCnt="11"/>
      <dgm:spPr/>
    </dgm:pt>
    <dgm:pt modelId="{D07D834D-29CF-4839-BB8E-AE4049C2EBD1}" type="pres">
      <dgm:prSet presAssocID="{B7116EFC-B0E9-4CE0-B48C-2976FDBCA72B}" presName="hierChild3" presStyleCnt="0"/>
      <dgm:spPr/>
    </dgm:pt>
    <dgm:pt modelId="{28A2CB7D-3A8D-47EE-A446-FB3A8C5C97BC}" type="pres">
      <dgm:prSet presAssocID="{85444A62-7A16-41D6-AE6C-F71793092159}" presName="Name25" presStyleLbl="parChTrans1D4" presStyleIdx="9" presStyleCnt="11"/>
      <dgm:spPr/>
    </dgm:pt>
    <dgm:pt modelId="{7B37192A-81F8-41D8-BB49-09B258E89909}" type="pres">
      <dgm:prSet presAssocID="{85444A62-7A16-41D6-AE6C-F71793092159}" presName="connTx" presStyleLbl="parChTrans1D4" presStyleIdx="9" presStyleCnt="11"/>
      <dgm:spPr/>
    </dgm:pt>
    <dgm:pt modelId="{FBB44187-3B3E-45A4-9AE2-E7C7FBF812F7}" type="pres">
      <dgm:prSet presAssocID="{7E6A6A09-E291-49F8-889C-E6A2695665C6}" presName="Name30" presStyleCnt="0"/>
      <dgm:spPr/>
    </dgm:pt>
    <dgm:pt modelId="{C45AFF4D-D0A8-4B90-9316-A07D74274347}" type="pres">
      <dgm:prSet presAssocID="{7E6A6A09-E291-49F8-889C-E6A2695665C6}" presName="level2Shape" presStyleLbl="node4" presStyleIdx="9" presStyleCnt="11"/>
      <dgm:spPr/>
    </dgm:pt>
    <dgm:pt modelId="{3FEE89F8-3F08-4078-BAA9-333818C48044}" type="pres">
      <dgm:prSet presAssocID="{7E6A6A09-E291-49F8-889C-E6A2695665C6}" presName="hierChild3" presStyleCnt="0"/>
      <dgm:spPr/>
    </dgm:pt>
    <dgm:pt modelId="{94F1F214-71DE-4141-A9FD-35345FC7A11F}" type="pres">
      <dgm:prSet presAssocID="{AE4D9955-4CCF-40D7-B4C4-8BAEC769F888}" presName="Name25" presStyleLbl="parChTrans1D4" presStyleIdx="10" presStyleCnt="11"/>
      <dgm:spPr/>
    </dgm:pt>
    <dgm:pt modelId="{9B6A1C64-1BBD-4915-86E0-B01DF3FC8D09}" type="pres">
      <dgm:prSet presAssocID="{AE4D9955-4CCF-40D7-B4C4-8BAEC769F888}" presName="connTx" presStyleLbl="parChTrans1D4" presStyleIdx="10" presStyleCnt="11"/>
      <dgm:spPr/>
    </dgm:pt>
    <dgm:pt modelId="{42FC6419-0CD6-4BDB-9502-69B87B8B75EF}" type="pres">
      <dgm:prSet presAssocID="{B32D2C72-BA1F-4D61-825F-B36435CC2E91}" presName="Name30" presStyleCnt="0"/>
      <dgm:spPr/>
    </dgm:pt>
    <dgm:pt modelId="{014A37DE-614A-4926-9C56-B707159BE3A9}" type="pres">
      <dgm:prSet presAssocID="{B32D2C72-BA1F-4D61-825F-B36435CC2E91}" presName="level2Shape" presStyleLbl="node4" presStyleIdx="10" presStyleCnt="11"/>
      <dgm:spPr/>
    </dgm:pt>
    <dgm:pt modelId="{F1334F59-F14D-4155-B0F9-DB7B15952137}" type="pres">
      <dgm:prSet presAssocID="{B32D2C72-BA1F-4D61-825F-B36435CC2E91}" presName="hierChild3" presStyleCnt="0"/>
      <dgm:spPr/>
    </dgm:pt>
    <dgm:pt modelId="{04C486F4-0B53-4B5D-B938-62E9228F026C}" type="pres">
      <dgm:prSet presAssocID="{2B409299-1A29-43AB-A621-0C6D0C05CA4E}" presName="Name25" presStyleLbl="parChTrans1D2" presStyleIdx="1" presStyleCnt="2"/>
      <dgm:spPr/>
    </dgm:pt>
    <dgm:pt modelId="{88995C26-AB8B-4BC3-A122-7A75E711F168}" type="pres">
      <dgm:prSet presAssocID="{2B409299-1A29-43AB-A621-0C6D0C05CA4E}" presName="connTx" presStyleLbl="parChTrans1D2" presStyleIdx="1" presStyleCnt="2"/>
      <dgm:spPr/>
    </dgm:pt>
    <dgm:pt modelId="{51F92F67-28D0-401D-9457-FE1F59EF90DB}" type="pres">
      <dgm:prSet presAssocID="{2D05EBE9-1043-4061-A018-BB3C7DAB06A9}" presName="Name30" presStyleCnt="0"/>
      <dgm:spPr/>
    </dgm:pt>
    <dgm:pt modelId="{C4E29428-E1F5-45CC-8BAA-15DDB0B1AFAF}" type="pres">
      <dgm:prSet presAssocID="{2D05EBE9-1043-4061-A018-BB3C7DAB06A9}" presName="level2Shape" presStyleLbl="node2" presStyleIdx="1" presStyleCnt="2"/>
      <dgm:spPr/>
    </dgm:pt>
    <dgm:pt modelId="{D617CC10-EC92-4DEF-9706-9F6B8DCA4F0A}" type="pres">
      <dgm:prSet presAssocID="{2D05EBE9-1043-4061-A018-BB3C7DAB06A9}" presName="hierChild3" presStyleCnt="0"/>
      <dgm:spPr/>
    </dgm:pt>
    <dgm:pt modelId="{3C08D0A9-F4C9-413F-878F-2DDB2CF59DE8}" type="pres">
      <dgm:prSet presAssocID="{EEF6460A-683D-4A73-8EAD-7E66910616F0}" presName="Name25" presStyleLbl="parChTrans1D3" presStyleIdx="2" presStyleCnt="3"/>
      <dgm:spPr/>
    </dgm:pt>
    <dgm:pt modelId="{3F864441-873F-45BF-A05B-002570EE53C0}" type="pres">
      <dgm:prSet presAssocID="{EEF6460A-683D-4A73-8EAD-7E66910616F0}" presName="connTx" presStyleLbl="parChTrans1D3" presStyleIdx="2" presStyleCnt="3"/>
      <dgm:spPr/>
    </dgm:pt>
    <dgm:pt modelId="{076D1F16-8157-4F15-B5EA-18DD3B9854F0}" type="pres">
      <dgm:prSet presAssocID="{E90F6533-E56C-4B26-AB45-4EE16CC2190A}" presName="Name30" presStyleCnt="0"/>
      <dgm:spPr/>
    </dgm:pt>
    <dgm:pt modelId="{797FCFA2-D6F9-4EC2-BE54-46149F7DE36E}" type="pres">
      <dgm:prSet presAssocID="{E90F6533-E56C-4B26-AB45-4EE16CC2190A}" presName="level2Shape" presStyleLbl="node3" presStyleIdx="2" presStyleCnt="3"/>
      <dgm:spPr/>
    </dgm:pt>
    <dgm:pt modelId="{BCF4064C-7A75-4517-8C89-4EDF4125D0D9}" type="pres">
      <dgm:prSet presAssocID="{E90F6533-E56C-4B26-AB45-4EE16CC2190A}" presName="hierChild3" presStyleCnt="0"/>
      <dgm:spPr/>
    </dgm:pt>
    <dgm:pt modelId="{A40DD8A3-0511-4683-882A-BB2EC530A479}" type="pres">
      <dgm:prSet presAssocID="{07465FB2-66DF-4F00-ACF4-3DC9AA27887F}" presName="bgShapesFlow" presStyleCnt="0"/>
      <dgm:spPr/>
    </dgm:pt>
  </dgm:ptLst>
  <dgm:cxnLst>
    <dgm:cxn modelId="{C75DDD05-E992-40F3-B690-446E34ED3A29}" type="presOf" srcId="{6CFB8EC6-E924-4BC6-836D-5BB9D7530B1D}" destId="{3452A5BA-034E-4A9D-AD0A-8C3CCA170044}" srcOrd="0" destOrd="0" presId="urn:microsoft.com/office/officeart/2005/8/layout/hierarchy5"/>
    <dgm:cxn modelId="{7EE3F405-4193-40C9-83B6-92E201478E86}" srcId="{89D9828C-26E2-4BEA-B8AB-7110EFEEE5C3}" destId="{62070F08-3617-483F-8EB2-74FB6BEA6D63}" srcOrd="1" destOrd="0" parTransId="{ED3EC77A-AC29-4CAB-AB79-7B572915AF78}" sibTransId="{8E6252CD-D0B5-4F84-ACC7-E0F6E7AC40CE}"/>
    <dgm:cxn modelId="{2A475F0A-01C0-4367-9AAC-8E01F8EEF584}" type="presOf" srcId="{50C1C9EA-2E86-430F-874D-890DD18E2B7D}" destId="{0412701F-6B7A-4506-B0E9-4B4DB529464D}" srcOrd="0" destOrd="0" presId="urn:microsoft.com/office/officeart/2005/8/layout/hierarchy5"/>
    <dgm:cxn modelId="{627D890E-F0C9-4221-9052-8411CECEC50F}" srcId="{62070F08-3617-483F-8EB2-74FB6BEA6D63}" destId="{8F70312D-8DFB-47F4-9F98-C580C4624178}" srcOrd="0" destOrd="0" parTransId="{732FBF20-E247-44A9-9DC9-D551001AEFCA}" sibTransId="{B5B83D88-707B-4512-A7AD-AAFFAD787D7D}"/>
    <dgm:cxn modelId="{F3F32512-0AB1-4116-A2BE-CDB3112255BC}" type="presOf" srcId="{AE4D9955-4CCF-40D7-B4C4-8BAEC769F888}" destId="{94F1F214-71DE-4141-A9FD-35345FC7A11F}" srcOrd="0" destOrd="0" presId="urn:microsoft.com/office/officeart/2005/8/layout/hierarchy5"/>
    <dgm:cxn modelId="{5F938B13-EE01-4076-88F3-8A1B369B7C31}" type="presOf" srcId="{40DF5968-E188-4E90-9766-6172546F4C0E}" destId="{688BC988-FBAF-4292-932B-760570A60804}" srcOrd="1" destOrd="0" presId="urn:microsoft.com/office/officeart/2005/8/layout/hierarchy5"/>
    <dgm:cxn modelId="{546B5515-DE7F-4A10-8280-9B94FC4D525A}" type="presOf" srcId="{7E6A6A09-E291-49F8-889C-E6A2695665C6}" destId="{C45AFF4D-D0A8-4B90-9316-A07D74274347}" srcOrd="0" destOrd="0" presId="urn:microsoft.com/office/officeart/2005/8/layout/hierarchy5"/>
    <dgm:cxn modelId="{57888523-8C3C-49CA-902A-8096B5BDCA87}" srcId="{62070F08-3617-483F-8EB2-74FB6BEA6D63}" destId="{A371086A-12DE-4AB6-A18D-BC227F70153C}" srcOrd="1" destOrd="0" parTransId="{CDEF9E87-593C-47B1-A8C5-ABB05253DC68}" sibTransId="{2CCB3542-262C-45E6-BD74-F275CA685A2A}"/>
    <dgm:cxn modelId="{162A1A24-D8D1-471E-89EC-7C6474C54FE2}" srcId="{2D05EBE9-1043-4061-A018-BB3C7DAB06A9}" destId="{E90F6533-E56C-4B26-AB45-4EE16CC2190A}" srcOrd="0" destOrd="0" parTransId="{EEF6460A-683D-4A73-8EAD-7E66910616F0}" sibTransId="{9E589091-6C84-4A3F-AA95-489950282BEF}"/>
    <dgm:cxn modelId="{0EB05224-5B64-4386-B338-664F719BB964}" type="presOf" srcId="{07465FB2-66DF-4F00-ACF4-3DC9AA27887F}" destId="{87F1CD0E-2698-4A1A-B1BB-132420087AFE}" srcOrd="0" destOrd="0" presId="urn:microsoft.com/office/officeart/2005/8/layout/hierarchy5"/>
    <dgm:cxn modelId="{993D1B35-3D30-43F8-853C-B74E3BF78D44}" type="presOf" srcId="{732FBF20-E247-44A9-9DC9-D551001AEFCA}" destId="{51482023-2EE3-4435-843C-0E1C8BCD7A8C}" srcOrd="1" destOrd="0" presId="urn:microsoft.com/office/officeart/2005/8/layout/hierarchy5"/>
    <dgm:cxn modelId="{2BD4B140-D255-4D69-8717-CAC68CB15B1B}" type="presOf" srcId="{7F88A6F9-E0A0-4A63-B2BB-52892EACAACF}" destId="{339C6D06-882F-4F23-9F42-28DFD53C0E1D}" srcOrd="0" destOrd="0" presId="urn:microsoft.com/office/officeart/2005/8/layout/hierarchy5"/>
    <dgm:cxn modelId="{B041EC46-3DE9-44F4-9BD9-0C6F3D697FF8}" type="presOf" srcId="{2B409299-1A29-43AB-A621-0C6D0C05CA4E}" destId="{88995C26-AB8B-4BC3-A122-7A75E711F168}" srcOrd="1" destOrd="0" presId="urn:microsoft.com/office/officeart/2005/8/layout/hierarchy5"/>
    <dgm:cxn modelId="{891DE448-3C06-4C6D-A5F4-D9F5271335B3}" type="presOf" srcId="{26B7B231-AE94-4EC4-96E5-55A4D9C19F97}" destId="{889112ED-10BA-4103-A397-C5CA11DE891A}" srcOrd="0" destOrd="0" presId="urn:microsoft.com/office/officeart/2005/8/layout/hierarchy5"/>
    <dgm:cxn modelId="{878E994D-6607-4EFA-A287-6A10877638C9}" type="presOf" srcId="{D72A4EF1-C619-4D86-B12A-294DAE15BC20}" destId="{D99BDF4D-E26E-4516-82C7-4D223612B32F}" srcOrd="1" destOrd="0" presId="urn:microsoft.com/office/officeart/2005/8/layout/hierarchy5"/>
    <dgm:cxn modelId="{FA70CA4D-81E9-4CBA-8509-5FF61DA60195}" type="presOf" srcId="{4D2BCACF-7620-4857-9490-D2F21BFA3BC9}" destId="{70FB93C7-BB98-4FEB-A0D8-2357974786C8}" srcOrd="0" destOrd="0" presId="urn:microsoft.com/office/officeart/2005/8/layout/hierarchy5"/>
    <dgm:cxn modelId="{6687F15D-1465-4862-B3B0-1B88AFFF3D77}" type="presOf" srcId="{62070F08-3617-483F-8EB2-74FB6BEA6D63}" destId="{EC44F48B-B522-45D8-94ED-5883FADD163E}" srcOrd="0" destOrd="0" presId="urn:microsoft.com/office/officeart/2005/8/layout/hierarchy5"/>
    <dgm:cxn modelId="{7A9E2A64-611A-4B38-A06D-DE8E26F69C8C}" srcId="{89D9828C-26E2-4BEA-B8AB-7110EFEEE5C3}" destId="{F47C83CB-57D3-4D61-8CC4-572B3CA76991}" srcOrd="2" destOrd="0" parTransId="{D72A4EF1-C619-4D86-B12A-294DAE15BC20}" sibTransId="{D283EB7E-D065-409C-A580-75B76E07F9B4}"/>
    <dgm:cxn modelId="{82438965-830B-41FD-9B88-B82CBEBAF891}" type="presOf" srcId="{2D05EBE9-1043-4061-A018-BB3C7DAB06A9}" destId="{C4E29428-E1F5-45CC-8BAA-15DDB0B1AFAF}" srcOrd="0" destOrd="0" presId="urn:microsoft.com/office/officeart/2005/8/layout/hierarchy5"/>
    <dgm:cxn modelId="{B51C9669-D517-4D59-9EAB-BDEF3ADC620F}" type="presOf" srcId="{F47C83CB-57D3-4D61-8CC4-572B3CA76991}" destId="{C961C9E4-ED39-4F42-8CF5-C4559F74E16B}" srcOrd="0" destOrd="0" presId="urn:microsoft.com/office/officeart/2005/8/layout/hierarchy5"/>
    <dgm:cxn modelId="{0056DF6F-7A0A-4E99-8491-B06E86A7F79B}" type="presOf" srcId="{0A56C800-DCC1-48DC-85E7-FE162B300AA7}" destId="{14CBE621-1243-4BC3-9257-B9C57530B0E0}" srcOrd="1" destOrd="0" presId="urn:microsoft.com/office/officeart/2005/8/layout/hierarchy5"/>
    <dgm:cxn modelId="{4868D574-0F8F-410F-B123-0DD984EFCBCD}" srcId="{408A6326-EE4E-4621-B074-185F0E44664E}" destId="{89D9828C-26E2-4BEA-B8AB-7110EFEEE5C3}" srcOrd="1" destOrd="0" parTransId="{C77E2B5E-84F9-4464-BFA9-F46C8015D83C}" sibTransId="{023476A8-27DC-493E-8C3A-9F5F283DAADB}"/>
    <dgm:cxn modelId="{43B45577-2139-4291-A00D-59DC3A46DBA0}" type="presOf" srcId="{4D2BCACF-7620-4857-9490-D2F21BFA3BC9}" destId="{15BA40CF-CB0E-49CF-8FF5-BF49EB5BCDCB}" srcOrd="1" destOrd="0" presId="urn:microsoft.com/office/officeart/2005/8/layout/hierarchy5"/>
    <dgm:cxn modelId="{426B5E77-74C7-44EE-9C15-16A394EBB3A3}" srcId="{E706F03B-01FA-48F0-BE9C-368D5A680A3C}" destId="{26B7B231-AE94-4EC4-96E5-55A4D9C19F97}" srcOrd="1" destOrd="0" parTransId="{FC609CEC-8DAB-4724-9576-369197A0147F}" sibTransId="{079980F3-A170-4F01-86C5-5D62D4F32CC9}"/>
    <dgm:cxn modelId="{DFFBBE77-B85E-4A11-9918-24DB89C748EA}" type="presOf" srcId="{FC609CEC-8DAB-4724-9576-369197A0147F}" destId="{409B8F06-1CC4-4392-8F88-0C472C7BABC0}" srcOrd="0" destOrd="0" presId="urn:microsoft.com/office/officeart/2005/8/layout/hierarchy5"/>
    <dgm:cxn modelId="{42CE087A-3A2E-4115-821F-DD31483A5B99}" type="presOf" srcId="{CDEF9E87-593C-47B1-A8C5-ABB05253DC68}" destId="{A6BA5CA5-5C68-4A70-892C-C4618C4A1E1D}" srcOrd="0" destOrd="0" presId="urn:microsoft.com/office/officeart/2005/8/layout/hierarchy5"/>
    <dgm:cxn modelId="{3FBBBB81-9177-44B0-8FEE-3533DDF1E807}" type="presOf" srcId="{8F70312D-8DFB-47F4-9F98-C580C4624178}" destId="{733D7DE8-C76B-48A4-B828-AD99E16D70EB}" srcOrd="0" destOrd="0" presId="urn:microsoft.com/office/officeart/2005/8/layout/hierarchy5"/>
    <dgm:cxn modelId="{BCD63E82-28F3-4CDC-B7A3-ED02C0A7E6DA}" type="presOf" srcId="{0A56C800-DCC1-48DC-85E7-FE162B300AA7}" destId="{E302078E-9D70-4F1F-9094-D027C927A79B}" srcOrd="0" destOrd="0" presId="urn:microsoft.com/office/officeart/2005/8/layout/hierarchy5"/>
    <dgm:cxn modelId="{2D4C7283-8A31-4818-84D2-2FA7657EE887}" type="presOf" srcId="{C77E2B5E-84F9-4464-BFA9-F46C8015D83C}" destId="{CAEF2AFF-CE7D-4BBF-B09E-9669323EC67D}" srcOrd="1" destOrd="0" presId="urn:microsoft.com/office/officeart/2005/8/layout/hierarchy5"/>
    <dgm:cxn modelId="{97B3C084-C5A9-4A7F-A84D-6E97C0A62C6D}" srcId="{07465FB2-66DF-4F00-ACF4-3DC9AA27887F}" destId="{6CFB8EC6-E924-4BC6-836D-5BB9D7530B1D}" srcOrd="0" destOrd="0" parTransId="{79AC7FE2-262E-4552-AE48-AD842F3ED2D3}" sibTransId="{44C901CB-2488-4D32-8F9C-27561BD08255}"/>
    <dgm:cxn modelId="{24F4CE87-2423-4C53-BE1B-8028EF313F9B}" type="presOf" srcId="{EEF6460A-683D-4A73-8EAD-7E66910616F0}" destId="{3C08D0A9-F4C9-413F-878F-2DDB2CF59DE8}" srcOrd="0" destOrd="0" presId="urn:microsoft.com/office/officeart/2005/8/layout/hierarchy5"/>
    <dgm:cxn modelId="{0324438A-A3F1-40BC-9A6B-46D6F0A1FB87}" type="presOf" srcId="{40DF5968-E188-4E90-9766-6172546F4C0E}" destId="{0C639293-9931-436F-9CB4-012CA9532940}" srcOrd="0" destOrd="0" presId="urn:microsoft.com/office/officeart/2005/8/layout/hierarchy5"/>
    <dgm:cxn modelId="{9F487B8A-D213-469F-9CA6-E5E1A61EAC26}" type="presOf" srcId="{B7116EFC-B0E9-4CE0-B48C-2976FDBCA72B}" destId="{84FDA4EF-84C8-4C7A-B90F-0D6670AB1E57}" srcOrd="0" destOrd="0" presId="urn:microsoft.com/office/officeart/2005/8/layout/hierarchy5"/>
    <dgm:cxn modelId="{D233528E-39A5-4087-9C8B-BC95554ACEB4}" srcId="{F47C83CB-57D3-4D61-8CC4-572B3CA76991}" destId="{7E6A6A09-E291-49F8-889C-E6A2695665C6}" srcOrd="1" destOrd="0" parTransId="{85444A62-7A16-41D6-AE6C-F71793092159}" sibTransId="{E3E71103-FC78-4C9E-A460-26A74E45D910}"/>
    <dgm:cxn modelId="{6D5B8190-C7C5-475E-B7D1-FA3F03BA8F99}" type="presOf" srcId="{FC609CEC-8DAB-4724-9576-369197A0147F}" destId="{7706632E-5553-4F12-A45F-939FC4837010}" srcOrd="1" destOrd="0" presId="urn:microsoft.com/office/officeart/2005/8/layout/hierarchy5"/>
    <dgm:cxn modelId="{0710C490-471E-4FF0-A175-5C06A3470F18}" type="presOf" srcId="{D72A4EF1-C619-4D86-B12A-294DAE15BC20}" destId="{8CC25DE1-6B2E-47A4-B8CA-954ECEE52B34}" srcOrd="0" destOrd="0" presId="urn:microsoft.com/office/officeart/2005/8/layout/hierarchy5"/>
    <dgm:cxn modelId="{D0F7F493-1A19-4CB3-8CA0-6E2B14ACB8ED}" type="presOf" srcId="{CFDF5F75-4098-4BD5-9A71-890D8782F3B8}" destId="{90D20392-E9E1-404D-AD47-BA796F55919B}" srcOrd="1" destOrd="0" presId="urn:microsoft.com/office/officeart/2005/8/layout/hierarchy5"/>
    <dgm:cxn modelId="{0CFA039C-2379-4578-94ED-2E93F96C286F}" srcId="{89D9828C-26E2-4BEA-B8AB-7110EFEEE5C3}" destId="{E706F03B-01FA-48F0-BE9C-368D5A680A3C}" srcOrd="0" destOrd="0" parTransId="{0A56C800-DCC1-48DC-85E7-FE162B300AA7}" sibTransId="{6813C703-8945-4F18-ACCB-1797FA6856B6}"/>
    <dgm:cxn modelId="{DE186E9F-A921-4C05-9C76-C644B8D68D08}" type="presOf" srcId="{85444A62-7A16-41D6-AE6C-F71793092159}" destId="{7B37192A-81F8-41D8-BB49-09B258E89909}" srcOrd="1" destOrd="0" presId="urn:microsoft.com/office/officeart/2005/8/layout/hierarchy5"/>
    <dgm:cxn modelId="{984244A3-66F6-46FC-BB09-41E7D056E953}" srcId="{62070F08-3617-483F-8EB2-74FB6BEA6D63}" destId="{7F88A6F9-E0A0-4A63-B2BB-52892EACAACF}" srcOrd="2" destOrd="0" parTransId="{CFDF5F75-4098-4BD5-9A71-890D8782F3B8}" sibTransId="{4D96494D-592E-4835-B330-7E38C46C247D}"/>
    <dgm:cxn modelId="{1714CCA5-E91F-416E-9747-0390C05C202A}" type="presOf" srcId="{89D9828C-26E2-4BEA-B8AB-7110EFEEE5C3}" destId="{B9EBA1A0-88D5-4F2A-9DBF-2B2AC1D062F9}" srcOrd="0" destOrd="0" presId="urn:microsoft.com/office/officeart/2005/8/layout/hierarchy5"/>
    <dgm:cxn modelId="{FE9754A8-AFC6-4BBA-B7C6-5AF6185891AE}" type="presOf" srcId="{1EE13475-30BB-417D-A605-C4A1E0D380B4}" destId="{B8858B3C-B862-42C5-843B-BC9863F89D65}" srcOrd="1" destOrd="0" presId="urn:microsoft.com/office/officeart/2005/8/layout/hierarchy5"/>
    <dgm:cxn modelId="{DFAD10AB-5DAB-49B8-9188-BC7CFEAB5021}" type="presOf" srcId="{CDEF9E87-593C-47B1-A8C5-ABB05253DC68}" destId="{3C9F9BAC-26D2-4C9B-B7AA-007612A2873F}" srcOrd="1" destOrd="0" presId="urn:microsoft.com/office/officeart/2005/8/layout/hierarchy5"/>
    <dgm:cxn modelId="{7366FDBD-DF5E-43E4-89A3-D5024BE550D2}" srcId="{6CFB8EC6-E924-4BC6-836D-5BB9D7530B1D}" destId="{408A6326-EE4E-4621-B074-185F0E44664E}" srcOrd="0" destOrd="0" parTransId="{50C1C9EA-2E86-430F-874D-890DD18E2B7D}" sibTransId="{27F9BC3C-0EAD-4218-A2D7-4C2B1082AF45}"/>
    <dgm:cxn modelId="{436DCDC2-D751-4B83-A01D-3FC1BB46D74A}" type="presOf" srcId="{85444A62-7A16-41D6-AE6C-F71793092159}" destId="{28A2CB7D-3A8D-47EE-A446-FB3A8C5C97BC}" srcOrd="0" destOrd="0" presId="urn:microsoft.com/office/officeart/2005/8/layout/hierarchy5"/>
    <dgm:cxn modelId="{0267B1C3-F2C4-4794-A40E-4F608938FF35}" type="presOf" srcId="{50C1C9EA-2E86-430F-874D-890DD18E2B7D}" destId="{524BC9A8-E8CC-4FD2-94E9-064D83E05753}" srcOrd="1" destOrd="0" presId="urn:microsoft.com/office/officeart/2005/8/layout/hierarchy5"/>
    <dgm:cxn modelId="{2988A1C5-8228-4285-8503-82EE77847B0F}" type="presOf" srcId="{EEF6460A-683D-4A73-8EAD-7E66910616F0}" destId="{3F864441-873F-45BF-A05B-002570EE53C0}" srcOrd="1" destOrd="0" presId="urn:microsoft.com/office/officeart/2005/8/layout/hierarchy5"/>
    <dgm:cxn modelId="{283388C8-D166-4585-A85A-5790A7F7A723}" type="presOf" srcId="{E90F6533-E56C-4B26-AB45-4EE16CC2190A}" destId="{797FCFA2-D6F9-4EC2-BE54-46149F7DE36E}" srcOrd="0" destOrd="0" presId="urn:microsoft.com/office/officeart/2005/8/layout/hierarchy5"/>
    <dgm:cxn modelId="{918EACCB-3BA3-4B65-BB20-0ADE764FADE4}" type="presOf" srcId="{CFDF5F75-4098-4BD5-9A71-890D8782F3B8}" destId="{052DC14F-458D-4034-8DF9-E92847DA7710}" srcOrd="0" destOrd="0" presId="urn:microsoft.com/office/officeart/2005/8/layout/hierarchy5"/>
    <dgm:cxn modelId="{D4F086CC-DB31-4A9D-A42F-EFED0C86417D}" type="presOf" srcId="{ED3EC77A-AC29-4CAB-AB79-7B572915AF78}" destId="{F2BEE223-A14C-4402-8F84-72904BC3661D}" srcOrd="0" destOrd="0" presId="urn:microsoft.com/office/officeart/2005/8/layout/hierarchy5"/>
    <dgm:cxn modelId="{8BBF5BCD-CD76-4428-A6F5-D49336A9D100}" type="presOf" srcId="{7801224E-5967-48C6-844A-FAA1A09093D0}" destId="{AAC5ED57-32F3-4925-8867-77EB1ADFE390}" srcOrd="0" destOrd="0" presId="urn:microsoft.com/office/officeart/2005/8/layout/hierarchy5"/>
    <dgm:cxn modelId="{40BC73D2-C0CB-4885-B1F0-F2340CB626BD}" srcId="{6CFB8EC6-E924-4BC6-836D-5BB9D7530B1D}" destId="{2D05EBE9-1043-4061-A018-BB3C7DAB06A9}" srcOrd="1" destOrd="0" parTransId="{2B409299-1A29-43AB-A621-0C6D0C05CA4E}" sibTransId="{B8BC7852-7DDB-41EF-A36C-B4EE564A8034}"/>
    <dgm:cxn modelId="{962A38D4-9EEC-49FF-8631-78550FB7B42E}" type="presOf" srcId="{E706F03B-01FA-48F0-BE9C-368D5A680A3C}" destId="{4573FC2D-4A83-4549-8F28-1AF11EA14793}" srcOrd="0" destOrd="0" presId="urn:microsoft.com/office/officeart/2005/8/layout/hierarchy5"/>
    <dgm:cxn modelId="{176857D5-75EF-4DC6-B0E1-96D16AFFB695}" srcId="{89D9828C-26E2-4BEA-B8AB-7110EFEEE5C3}" destId="{B32D2C72-BA1F-4D61-825F-B36435CC2E91}" srcOrd="3" destOrd="0" parTransId="{AE4D9955-4CCF-40D7-B4C4-8BAEC769F888}" sibTransId="{0553712B-0429-437F-B947-5F1490446375}"/>
    <dgm:cxn modelId="{5CB4BFD6-075E-47B9-A5B1-ED6531F754A7}" type="presOf" srcId="{ED3EC77A-AC29-4CAB-AB79-7B572915AF78}" destId="{A1965456-1548-485C-B48B-621F1E670DB9}" srcOrd="1" destOrd="0" presId="urn:microsoft.com/office/officeart/2005/8/layout/hierarchy5"/>
    <dgm:cxn modelId="{FFD2E6DC-F6E7-4908-AD08-F1A6D383454C}" type="presOf" srcId="{1EE13475-30BB-417D-A605-C4A1E0D380B4}" destId="{72D34D90-A58C-4C7D-AFCA-32CCFFBF81E5}" srcOrd="0" destOrd="0" presId="urn:microsoft.com/office/officeart/2005/8/layout/hierarchy5"/>
    <dgm:cxn modelId="{E4FCA9DD-33BB-4DE6-8FE1-694066E0DE50}" type="presOf" srcId="{AE4D9955-4CCF-40D7-B4C4-8BAEC769F888}" destId="{9B6A1C64-1BBD-4915-86E0-B01DF3FC8D09}" srcOrd="1" destOrd="0" presId="urn:microsoft.com/office/officeart/2005/8/layout/hierarchy5"/>
    <dgm:cxn modelId="{1CD669E2-B6EB-459B-A603-AD9AED30C24C}" srcId="{408A6326-EE4E-4621-B074-185F0E44664E}" destId="{7801224E-5967-48C6-844A-FAA1A09093D0}" srcOrd="0" destOrd="0" parTransId="{40DF5968-E188-4E90-9766-6172546F4C0E}" sibTransId="{1A8DAD0E-C826-472B-B011-A086E3DE5164}"/>
    <dgm:cxn modelId="{4790B2E9-8410-4DCF-B372-5D63F6AEF409}" type="presOf" srcId="{A371086A-12DE-4AB6-A18D-BC227F70153C}" destId="{B57AE2FE-8638-41AD-8835-56BDD246F992}" srcOrd="0" destOrd="0" presId="urn:microsoft.com/office/officeart/2005/8/layout/hierarchy5"/>
    <dgm:cxn modelId="{31A610EC-D4EB-471E-BDC7-BFA6E8115BD4}" type="presOf" srcId="{732FBF20-E247-44A9-9DC9-D551001AEFCA}" destId="{8F87E764-71D8-4F04-982F-3D779B4FEBD8}" srcOrd="0" destOrd="0" presId="urn:microsoft.com/office/officeart/2005/8/layout/hierarchy5"/>
    <dgm:cxn modelId="{412CB4EC-CC81-4080-848E-D3904A9DC198}" type="presOf" srcId="{326AEFA2-5BB7-4B2F-A18E-DB18EC524D1F}" destId="{ADB92770-3AC5-42B6-A327-5664E7D7C081}" srcOrd="0" destOrd="0" presId="urn:microsoft.com/office/officeart/2005/8/layout/hierarchy5"/>
    <dgm:cxn modelId="{A447B8EC-83AD-428E-98D0-F1BD0A94D51F}" srcId="{E706F03B-01FA-48F0-BE9C-368D5A680A3C}" destId="{326AEFA2-5BB7-4B2F-A18E-DB18EC524D1F}" srcOrd="0" destOrd="0" parTransId="{1EE13475-30BB-417D-A605-C4A1E0D380B4}" sibTransId="{B1A3B25F-CD02-4106-B110-4837FF546676}"/>
    <dgm:cxn modelId="{A5F12CEF-91CD-461C-A797-C70D0F3BACF5}" type="presOf" srcId="{408A6326-EE4E-4621-B074-185F0E44664E}" destId="{CD98C426-30FD-42C2-8297-795DA8DF358F}" srcOrd="0" destOrd="0" presId="urn:microsoft.com/office/officeart/2005/8/layout/hierarchy5"/>
    <dgm:cxn modelId="{84B44EF5-37A9-49AF-9389-100E596953A7}" type="presOf" srcId="{C77E2B5E-84F9-4464-BFA9-F46C8015D83C}" destId="{A132CC49-C1C5-46F5-9CB7-4186C4CD0EB5}" srcOrd="0" destOrd="0" presId="urn:microsoft.com/office/officeart/2005/8/layout/hierarchy5"/>
    <dgm:cxn modelId="{0E58A3F6-F6CE-4E27-AA03-1990A911B4E8}" srcId="{F47C83CB-57D3-4D61-8CC4-572B3CA76991}" destId="{B7116EFC-B0E9-4CE0-B48C-2976FDBCA72B}" srcOrd="0" destOrd="0" parTransId="{4D2BCACF-7620-4857-9490-D2F21BFA3BC9}" sibTransId="{02786526-565C-4756-AA18-1B44DB1B34B5}"/>
    <dgm:cxn modelId="{4ACFC4FB-01F4-4600-AF07-908D69E77759}" type="presOf" srcId="{B32D2C72-BA1F-4D61-825F-B36435CC2E91}" destId="{014A37DE-614A-4926-9C56-B707159BE3A9}" srcOrd="0" destOrd="0" presId="urn:microsoft.com/office/officeart/2005/8/layout/hierarchy5"/>
    <dgm:cxn modelId="{F9927BFC-C419-41B0-8907-AACDCCA2CDE0}" type="presOf" srcId="{2B409299-1A29-43AB-A621-0C6D0C05CA4E}" destId="{04C486F4-0B53-4B5D-B938-62E9228F026C}" srcOrd="0" destOrd="0" presId="urn:microsoft.com/office/officeart/2005/8/layout/hierarchy5"/>
    <dgm:cxn modelId="{80EB5119-E771-43FD-831E-814D54D801A5}" type="presParOf" srcId="{87F1CD0E-2698-4A1A-B1BB-132420087AFE}" destId="{CA86F77C-708E-4D98-9B4D-32D10EA13C6F}" srcOrd="0" destOrd="0" presId="urn:microsoft.com/office/officeart/2005/8/layout/hierarchy5"/>
    <dgm:cxn modelId="{09DA18A3-0EE7-400D-A66A-3FCA66E30672}" type="presParOf" srcId="{CA86F77C-708E-4D98-9B4D-32D10EA13C6F}" destId="{B886A1D4-8413-4709-A6F5-455B1845C9D2}" srcOrd="0" destOrd="0" presId="urn:microsoft.com/office/officeart/2005/8/layout/hierarchy5"/>
    <dgm:cxn modelId="{C12DE368-0580-4DD5-96F0-F195B6C99C14}" type="presParOf" srcId="{B886A1D4-8413-4709-A6F5-455B1845C9D2}" destId="{79E25FBD-3480-4AC4-A398-4BA91031A219}" srcOrd="0" destOrd="0" presId="urn:microsoft.com/office/officeart/2005/8/layout/hierarchy5"/>
    <dgm:cxn modelId="{6DC31783-8E3C-46E8-86FA-2E27AF8EF556}" type="presParOf" srcId="{79E25FBD-3480-4AC4-A398-4BA91031A219}" destId="{3452A5BA-034E-4A9D-AD0A-8C3CCA170044}" srcOrd="0" destOrd="0" presId="urn:microsoft.com/office/officeart/2005/8/layout/hierarchy5"/>
    <dgm:cxn modelId="{A1A433A9-FA76-42DC-8498-ED21715FA6C0}" type="presParOf" srcId="{79E25FBD-3480-4AC4-A398-4BA91031A219}" destId="{96687725-BD2E-4C5B-ACF5-58ADE8CF47A6}" srcOrd="1" destOrd="0" presId="urn:microsoft.com/office/officeart/2005/8/layout/hierarchy5"/>
    <dgm:cxn modelId="{B3E931BE-F038-42C6-A051-BA7E6DC12643}" type="presParOf" srcId="{96687725-BD2E-4C5B-ACF5-58ADE8CF47A6}" destId="{0412701F-6B7A-4506-B0E9-4B4DB529464D}" srcOrd="0" destOrd="0" presId="urn:microsoft.com/office/officeart/2005/8/layout/hierarchy5"/>
    <dgm:cxn modelId="{F2A2CF15-82B9-4BF3-B9E6-15B1B8B7A951}" type="presParOf" srcId="{0412701F-6B7A-4506-B0E9-4B4DB529464D}" destId="{524BC9A8-E8CC-4FD2-94E9-064D83E05753}" srcOrd="0" destOrd="0" presId="urn:microsoft.com/office/officeart/2005/8/layout/hierarchy5"/>
    <dgm:cxn modelId="{12C8C38F-792D-4321-9FFF-1FF2537CB754}" type="presParOf" srcId="{96687725-BD2E-4C5B-ACF5-58ADE8CF47A6}" destId="{EE3B7E3B-338F-44EA-B477-A75BA786AB34}" srcOrd="1" destOrd="0" presId="urn:microsoft.com/office/officeart/2005/8/layout/hierarchy5"/>
    <dgm:cxn modelId="{25B7771B-5779-4993-8B53-8E5B366911C4}" type="presParOf" srcId="{EE3B7E3B-338F-44EA-B477-A75BA786AB34}" destId="{CD98C426-30FD-42C2-8297-795DA8DF358F}" srcOrd="0" destOrd="0" presId="urn:microsoft.com/office/officeart/2005/8/layout/hierarchy5"/>
    <dgm:cxn modelId="{162C1B1D-7B86-4663-99E9-514244E5CF0B}" type="presParOf" srcId="{EE3B7E3B-338F-44EA-B477-A75BA786AB34}" destId="{AAD1F93C-28DE-48E4-A33B-3798DF6CA8C8}" srcOrd="1" destOrd="0" presId="urn:microsoft.com/office/officeart/2005/8/layout/hierarchy5"/>
    <dgm:cxn modelId="{F93F3325-D19E-485D-A503-27951E09AC30}" type="presParOf" srcId="{AAD1F93C-28DE-48E4-A33B-3798DF6CA8C8}" destId="{0C639293-9931-436F-9CB4-012CA9532940}" srcOrd="0" destOrd="0" presId="urn:microsoft.com/office/officeart/2005/8/layout/hierarchy5"/>
    <dgm:cxn modelId="{E8EE2CDC-661C-49FF-920D-8CD3B105BC57}" type="presParOf" srcId="{0C639293-9931-436F-9CB4-012CA9532940}" destId="{688BC988-FBAF-4292-932B-760570A60804}" srcOrd="0" destOrd="0" presId="urn:microsoft.com/office/officeart/2005/8/layout/hierarchy5"/>
    <dgm:cxn modelId="{7EC449AA-EA44-4267-8030-646E696455F6}" type="presParOf" srcId="{AAD1F93C-28DE-48E4-A33B-3798DF6CA8C8}" destId="{F64E3563-EBDF-4EC8-8CEE-5EC96BECC9E7}" srcOrd="1" destOrd="0" presId="urn:microsoft.com/office/officeart/2005/8/layout/hierarchy5"/>
    <dgm:cxn modelId="{0788502E-AA36-48CD-8675-4BEC7627C307}" type="presParOf" srcId="{F64E3563-EBDF-4EC8-8CEE-5EC96BECC9E7}" destId="{AAC5ED57-32F3-4925-8867-77EB1ADFE390}" srcOrd="0" destOrd="0" presId="urn:microsoft.com/office/officeart/2005/8/layout/hierarchy5"/>
    <dgm:cxn modelId="{49D67232-C141-439E-9243-89BF53F679F3}" type="presParOf" srcId="{F64E3563-EBDF-4EC8-8CEE-5EC96BECC9E7}" destId="{7D1B1F34-0CE8-4738-8DD3-020BEFAEDF6F}" srcOrd="1" destOrd="0" presId="urn:microsoft.com/office/officeart/2005/8/layout/hierarchy5"/>
    <dgm:cxn modelId="{588E1086-33DB-437D-A0A0-D8CD7A906740}" type="presParOf" srcId="{AAD1F93C-28DE-48E4-A33B-3798DF6CA8C8}" destId="{A132CC49-C1C5-46F5-9CB7-4186C4CD0EB5}" srcOrd="2" destOrd="0" presId="urn:microsoft.com/office/officeart/2005/8/layout/hierarchy5"/>
    <dgm:cxn modelId="{248D9CB8-36E6-4CBD-AA4B-D6B393A11D1A}" type="presParOf" srcId="{A132CC49-C1C5-46F5-9CB7-4186C4CD0EB5}" destId="{CAEF2AFF-CE7D-4BBF-B09E-9669323EC67D}" srcOrd="0" destOrd="0" presId="urn:microsoft.com/office/officeart/2005/8/layout/hierarchy5"/>
    <dgm:cxn modelId="{B529B2C4-5C75-4500-9993-F1306F04386F}" type="presParOf" srcId="{AAD1F93C-28DE-48E4-A33B-3798DF6CA8C8}" destId="{4214AD40-32F6-4C72-A415-B12BE3D80FCB}" srcOrd="3" destOrd="0" presId="urn:microsoft.com/office/officeart/2005/8/layout/hierarchy5"/>
    <dgm:cxn modelId="{425DF354-C01E-4049-B113-CF2D3852A21E}" type="presParOf" srcId="{4214AD40-32F6-4C72-A415-B12BE3D80FCB}" destId="{B9EBA1A0-88D5-4F2A-9DBF-2B2AC1D062F9}" srcOrd="0" destOrd="0" presId="urn:microsoft.com/office/officeart/2005/8/layout/hierarchy5"/>
    <dgm:cxn modelId="{62065D6C-8980-4695-B0BF-681576B2AD0C}" type="presParOf" srcId="{4214AD40-32F6-4C72-A415-B12BE3D80FCB}" destId="{935C85BA-6812-483F-BC59-27489919C905}" srcOrd="1" destOrd="0" presId="urn:microsoft.com/office/officeart/2005/8/layout/hierarchy5"/>
    <dgm:cxn modelId="{B42F92C5-D233-449D-A8C0-5EA4BA477F7B}" type="presParOf" srcId="{935C85BA-6812-483F-BC59-27489919C905}" destId="{E302078E-9D70-4F1F-9094-D027C927A79B}" srcOrd="0" destOrd="0" presId="urn:microsoft.com/office/officeart/2005/8/layout/hierarchy5"/>
    <dgm:cxn modelId="{5EE928E4-07AF-4F63-9A5F-1C5F12E5207D}" type="presParOf" srcId="{E302078E-9D70-4F1F-9094-D027C927A79B}" destId="{14CBE621-1243-4BC3-9257-B9C57530B0E0}" srcOrd="0" destOrd="0" presId="urn:microsoft.com/office/officeart/2005/8/layout/hierarchy5"/>
    <dgm:cxn modelId="{72ED59D5-995E-4105-A090-D8E305C15FF5}" type="presParOf" srcId="{935C85BA-6812-483F-BC59-27489919C905}" destId="{0E177F14-8751-4B17-B35B-8215816302CC}" srcOrd="1" destOrd="0" presId="urn:microsoft.com/office/officeart/2005/8/layout/hierarchy5"/>
    <dgm:cxn modelId="{74B52E35-9317-42ED-B004-828C75860D96}" type="presParOf" srcId="{0E177F14-8751-4B17-B35B-8215816302CC}" destId="{4573FC2D-4A83-4549-8F28-1AF11EA14793}" srcOrd="0" destOrd="0" presId="urn:microsoft.com/office/officeart/2005/8/layout/hierarchy5"/>
    <dgm:cxn modelId="{C2AB7CE3-8140-414B-8CFD-6963118329C4}" type="presParOf" srcId="{0E177F14-8751-4B17-B35B-8215816302CC}" destId="{3B29A083-4978-424E-958F-F7EDBCB7845B}" srcOrd="1" destOrd="0" presId="urn:microsoft.com/office/officeart/2005/8/layout/hierarchy5"/>
    <dgm:cxn modelId="{B10FDA59-7C46-4EB3-B5CC-4A38259ADE2E}" type="presParOf" srcId="{3B29A083-4978-424E-958F-F7EDBCB7845B}" destId="{72D34D90-A58C-4C7D-AFCA-32CCFFBF81E5}" srcOrd="0" destOrd="0" presId="urn:microsoft.com/office/officeart/2005/8/layout/hierarchy5"/>
    <dgm:cxn modelId="{C85381A2-3693-4C86-B769-257AB46E23C2}" type="presParOf" srcId="{72D34D90-A58C-4C7D-AFCA-32CCFFBF81E5}" destId="{B8858B3C-B862-42C5-843B-BC9863F89D65}" srcOrd="0" destOrd="0" presId="urn:microsoft.com/office/officeart/2005/8/layout/hierarchy5"/>
    <dgm:cxn modelId="{E1BA5207-E225-47EF-B19E-55CFB3FC535F}" type="presParOf" srcId="{3B29A083-4978-424E-958F-F7EDBCB7845B}" destId="{C7B372F1-0978-4C43-8977-F1B8D33578B5}" srcOrd="1" destOrd="0" presId="urn:microsoft.com/office/officeart/2005/8/layout/hierarchy5"/>
    <dgm:cxn modelId="{F389FDC9-5041-40DE-9E0C-D23C9AAE3DFE}" type="presParOf" srcId="{C7B372F1-0978-4C43-8977-F1B8D33578B5}" destId="{ADB92770-3AC5-42B6-A327-5664E7D7C081}" srcOrd="0" destOrd="0" presId="urn:microsoft.com/office/officeart/2005/8/layout/hierarchy5"/>
    <dgm:cxn modelId="{3963A8B1-A8F0-4CDD-AE0A-586704737083}" type="presParOf" srcId="{C7B372F1-0978-4C43-8977-F1B8D33578B5}" destId="{5BB731A2-B88B-4E3F-AB6A-7ADAB70E252E}" srcOrd="1" destOrd="0" presId="urn:microsoft.com/office/officeart/2005/8/layout/hierarchy5"/>
    <dgm:cxn modelId="{12015C3D-EF2F-4409-A2C2-D7EBBAED94F0}" type="presParOf" srcId="{3B29A083-4978-424E-958F-F7EDBCB7845B}" destId="{409B8F06-1CC4-4392-8F88-0C472C7BABC0}" srcOrd="2" destOrd="0" presId="urn:microsoft.com/office/officeart/2005/8/layout/hierarchy5"/>
    <dgm:cxn modelId="{06841C69-86BE-4809-B5DE-F5D5B68BF151}" type="presParOf" srcId="{409B8F06-1CC4-4392-8F88-0C472C7BABC0}" destId="{7706632E-5553-4F12-A45F-939FC4837010}" srcOrd="0" destOrd="0" presId="urn:microsoft.com/office/officeart/2005/8/layout/hierarchy5"/>
    <dgm:cxn modelId="{19AF83A3-A5F5-4BFE-82E6-6411D8B148F1}" type="presParOf" srcId="{3B29A083-4978-424E-958F-F7EDBCB7845B}" destId="{3553D98F-1B87-44E5-B1B0-76A579A2210F}" srcOrd="3" destOrd="0" presId="urn:microsoft.com/office/officeart/2005/8/layout/hierarchy5"/>
    <dgm:cxn modelId="{0EDF1DF0-134A-4F60-8FBE-73DE593A38C4}" type="presParOf" srcId="{3553D98F-1B87-44E5-B1B0-76A579A2210F}" destId="{889112ED-10BA-4103-A397-C5CA11DE891A}" srcOrd="0" destOrd="0" presId="urn:microsoft.com/office/officeart/2005/8/layout/hierarchy5"/>
    <dgm:cxn modelId="{59D6A4C8-7801-42A4-88C8-A940709B5D62}" type="presParOf" srcId="{3553D98F-1B87-44E5-B1B0-76A579A2210F}" destId="{09C26D78-BE49-47A9-A9CD-C63B7C61ADFF}" srcOrd="1" destOrd="0" presId="urn:microsoft.com/office/officeart/2005/8/layout/hierarchy5"/>
    <dgm:cxn modelId="{CEDB35A8-04A2-4533-85A9-373A47819EED}" type="presParOf" srcId="{935C85BA-6812-483F-BC59-27489919C905}" destId="{F2BEE223-A14C-4402-8F84-72904BC3661D}" srcOrd="2" destOrd="0" presId="urn:microsoft.com/office/officeart/2005/8/layout/hierarchy5"/>
    <dgm:cxn modelId="{8D150C0F-00B3-4756-B4D4-09490E0FEFC7}" type="presParOf" srcId="{F2BEE223-A14C-4402-8F84-72904BC3661D}" destId="{A1965456-1548-485C-B48B-621F1E670DB9}" srcOrd="0" destOrd="0" presId="urn:microsoft.com/office/officeart/2005/8/layout/hierarchy5"/>
    <dgm:cxn modelId="{75F1ECAD-6587-4683-A6F8-7EECFA94BE3C}" type="presParOf" srcId="{935C85BA-6812-483F-BC59-27489919C905}" destId="{2696EFD0-84F8-469D-9C74-AB0DB6C3BE96}" srcOrd="3" destOrd="0" presId="urn:microsoft.com/office/officeart/2005/8/layout/hierarchy5"/>
    <dgm:cxn modelId="{05EC25DC-766F-46A7-9DD0-2E3869021AAA}" type="presParOf" srcId="{2696EFD0-84F8-469D-9C74-AB0DB6C3BE96}" destId="{EC44F48B-B522-45D8-94ED-5883FADD163E}" srcOrd="0" destOrd="0" presId="urn:microsoft.com/office/officeart/2005/8/layout/hierarchy5"/>
    <dgm:cxn modelId="{13F3D562-DAA4-49A6-B6AF-0E127F96F4B5}" type="presParOf" srcId="{2696EFD0-84F8-469D-9C74-AB0DB6C3BE96}" destId="{F2E178B6-AC54-4C2A-B5FC-DE552A921EF2}" srcOrd="1" destOrd="0" presId="urn:microsoft.com/office/officeart/2005/8/layout/hierarchy5"/>
    <dgm:cxn modelId="{263F2A82-DFA2-44EF-A079-1FAF40A16C90}" type="presParOf" srcId="{F2E178B6-AC54-4C2A-B5FC-DE552A921EF2}" destId="{8F87E764-71D8-4F04-982F-3D779B4FEBD8}" srcOrd="0" destOrd="0" presId="urn:microsoft.com/office/officeart/2005/8/layout/hierarchy5"/>
    <dgm:cxn modelId="{E56044F5-77F3-439D-8F81-DE8B767B7333}" type="presParOf" srcId="{8F87E764-71D8-4F04-982F-3D779B4FEBD8}" destId="{51482023-2EE3-4435-843C-0E1C8BCD7A8C}" srcOrd="0" destOrd="0" presId="urn:microsoft.com/office/officeart/2005/8/layout/hierarchy5"/>
    <dgm:cxn modelId="{0792CB84-C3A3-48FC-95A3-F02C062F3983}" type="presParOf" srcId="{F2E178B6-AC54-4C2A-B5FC-DE552A921EF2}" destId="{F240E277-7215-480E-BFF3-27221526A384}" srcOrd="1" destOrd="0" presId="urn:microsoft.com/office/officeart/2005/8/layout/hierarchy5"/>
    <dgm:cxn modelId="{CE7E4B36-B737-4B8A-BA67-FD48B38C07A4}" type="presParOf" srcId="{F240E277-7215-480E-BFF3-27221526A384}" destId="{733D7DE8-C76B-48A4-B828-AD99E16D70EB}" srcOrd="0" destOrd="0" presId="urn:microsoft.com/office/officeart/2005/8/layout/hierarchy5"/>
    <dgm:cxn modelId="{7D2EF5B8-597F-4CE2-A5B7-D7B9030FE72E}" type="presParOf" srcId="{F240E277-7215-480E-BFF3-27221526A384}" destId="{87839863-6D55-4785-B0B1-68CC3792BE5D}" srcOrd="1" destOrd="0" presId="urn:microsoft.com/office/officeart/2005/8/layout/hierarchy5"/>
    <dgm:cxn modelId="{6DB06858-848F-4E43-8694-AB5FB2E64DA9}" type="presParOf" srcId="{F2E178B6-AC54-4C2A-B5FC-DE552A921EF2}" destId="{A6BA5CA5-5C68-4A70-892C-C4618C4A1E1D}" srcOrd="2" destOrd="0" presId="urn:microsoft.com/office/officeart/2005/8/layout/hierarchy5"/>
    <dgm:cxn modelId="{BC18FB1A-3078-4963-A10C-085AD163CE07}" type="presParOf" srcId="{A6BA5CA5-5C68-4A70-892C-C4618C4A1E1D}" destId="{3C9F9BAC-26D2-4C9B-B7AA-007612A2873F}" srcOrd="0" destOrd="0" presId="urn:microsoft.com/office/officeart/2005/8/layout/hierarchy5"/>
    <dgm:cxn modelId="{3295F599-F332-41E0-BDFC-20A797E44D62}" type="presParOf" srcId="{F2E178B6-AC54-4C2A-B5FC-DE552A921EF2}" destId="{E9B98856-BEBC-4624-A008-5842B3360C2A}" srcOrd="3" destOrd="0" presId="urn:microsoft.com/office/officeart/2005/8/layout/hierarchy5"/>
    <dgm:cxn modelId="{D6744824-564F-41BC-A8A2-A460A96F4D40}" type="presParOf" srcId="{E9B98856-BEBC-4624-A008-5842B3360C2A}" destId="{B57AE2FE-8638-41AD-8835-56BDD246F992}" srcOrd="0" destOrd="0" presId="urn:microsoft.com/office/officeart/2005/8/layout/hierarchy5"/>
    <dgm:cxn modelId="{048F25B0-FEBC-42BD-B5C9-9EEB924EDC11}" type="presParOf" srcId="{E9B98856-BEBC-4624-A008-5842B3360C2A}" destId="{EB597E07-9B2A-44E4-BD0E-4940827DAD52}" srcOrd="1" destOrd="0" presId="urn:microsoft.com/office/officeart/2005/8/layout/hierarchy5"/>
    <dgm:cxn modelId="{5EACDBC2-251B-46F9-BA19-EDD0E1CE5B9A}" type="presParOf" srcId="{F2E178B6-AC54-4C2A-B5FC-DE552A921EF2}" destId="{052DC14F-458D-4034-8DF9-E92847DA7710}" srcOrd="4" destOrd="0" presId="urn:microsoft.com/office/officeart/2005/8/layout/hierarchy5"/>
    <dgm:cxn modelId="{3E76953E-A318-4B56-AB95-B25FEA4EE3CF}" type="presParOf" srcId="{052DC14F-458D-4034-8DF9-E92847DA7710}" destId="{90D20392-E9E1-404D-AD47-BA796F55919B}" srcOrd="0" destOrd="0" presId="urn:microsoft.com/office/officeart/2005/8/layout/hierarchy5"/>
    <dgm:cxn modelId="{E78BD68C-BBEC-4EAE-8A08-990781757E8E}" type="presParOf" srcId="{F2E178B6-AC54-4C2A-B5FC-DE552A921EF2}" destId="{2D428980-2366-49C7-BA0B-CFAD186CF9E9}" srcOrd="5" destOrd="0" presId="urn:microsoft.com/office/officeart/2005/8/layout/hierarchy5"/>
    <dgm:cxn modelId="{F806BF3C-55EC-45F2-884B-E2FB352332A3}" type="presParOf" srcId="{2D428980-2366-49C7-BA0B-CFAD186CF9E9}" destId="{339C6D06-882F-4F23-9F42-28DFD53C0E1D}" srcOrd="0" destOrd="0" presId="urn:microsoft.com/office/officeart/2005/8/layout/hierarchy5"/>
    <dgm:cxn modelId="{DE8410EB-4BD4-4D91-8E33-413B1F5FF6B4}" type="presParOf" srcId="{2D428980-2366-49C7-BA0B-CFAD186CF9E9}" destId="{9F2038E8-9BF0-4F4C-9056-09E06ED81822}" srcOrd="1" destOrd="0" presId="urn:microsoft.com/office/officeart/2005/8/layout/hierarchy5"/>
    <dgm:cxn modelId="{15E6FD0C-40B7-4ABA-8FC3-C1B4D896D3BC}" type="presParOf" srcId="{935C85BA-6812-483F-BC59-27489919C905}" destId="{8CC25DE1-6B2E-47A4-B8CA-954ECEE52B34}" srcOrd="4" destOrd="0" presId="urn:microsoft.com/office/officeart/2005/8/layout/hierarchy5"/>
    <dgm:cxn modelId="{97F3384A-EAD8-45EB-863F-2B617B4DF338}" type="presParOf" srcId="{8CC25DE1-6B2E-47A4-B8CA-954ECEE52B34}" destId="{D99BDF4D-E26E-4516-82C7-4D223612B32F}" srcOrd="0" destOrd="0" presId="urn:microsoft.com/office/officeart/2005/8/layout/hierarchy5"/>
    <dgm:cxn modelId="{BB12EBF1-66DA-4319-9125-374DAD655896}" type="presParOf" srcId="{935C85BA-6812-483F-BC59-27489919C905}" destId="{F561938D-145C-440D-ACC9-B48204872E51}" srcOrd="5" destOrd="0" presId="urn:microsoft.com/office/officeart/2005/8/layout/hierarchy5"/>
    <dgm:cxn modelId="{B397AB44-6347-45BB-A2F7-8A899CF8715B}" type="presParOf" srcId="{F561938D-145C-440D-ACC9-B48204872E51}" destId="{C961C9E4-ED39-4F42-8CF5-C4559F74E16B}" srcOrd="0" destOrd="0" presId="urn:microsoft.com/office/officeart/2005/8/layout/hierarchy5"/>
    <dgm:cxn modelId="{C0D6205D-A729-495D-B68F-611A5171CEAF}" type="presParOf" srcId="{F561938D-145C-440D-ACC9-B48204872E51}" destId="{FFF31F83-0025-4096-B29B-AB9A55145A03}" srcOrd="1" destOrd="0" presId="urn:microsoft.com/office/officeart/2005/8/layout/hierarchy5"/>
    <dgm:cxn modelId="{EE35547C-C76E-4DBA-B84C-866EB48A226F}" type="presParOf" srcId="{FFF31F83-0025-4096-B29B-AB9A55145A03}" destId="{70FB93C7-BB98-4FEB-A0D8-2357974786C8}" srcOrd="0" destOrd="0" presId="urn:microsoft.com/office/officeart/2005/8/layout/hierarchy5"/>
    <dgm:cxn modelId="{F669B648-200F-4D05-A51E-C752D1F512EE}" type="presParOf" srcId="{70FB93C7-BB98-4FEB-A0D8-2357974786C8}" destId="{15BA40CF-CB0E-49CF-8FF5-BF49EB5BCDCB}" srcOrd="0" destOrd="0" presId="urn:microsoft.com/office/officeart/2005/8/layout/hierarchy5"/>
    <dgm:cxn modelId="{FC5E8477-6F01-4F1A-8C88-DF3B343F9DF2}" type="presParOf" srcId="{FFF31F83-0025-4096-B29B-AB9A55145A03}" destId="{4981D91A-5E52-4914-8484-E0A330BF2DFC}" srcOrd="1" destOrd="0" presId="urn:microsoft.com/office/officeart/2005/8/layout/hierarchy5"/>
    <dgm:cxn modelId="{4153DE89-DCB4-4860-9635-FD445941D72C}" type="presParOf" srcId="{4981D91A-5E52-4914-8484-E0A330BF2DFC}" destId="{84FDA4EF-84C8-4C7A-B90F-0D6670AB1E57}" srcOrd="0" destOrd="0" presId="urn:microsoft.com/office/officeart/2005/8/layout/hierarchy5"/>
    <dgm:cxn modelId="{B6D015C4-0FC8-42BC-B14B-FCEF954FE976}" type="presParOf" srcId="{4981D91A-5E52-4914-8484-E0A330BF2DFC}" destId="{D07D834D-29CF-4839-BB8E-AE4049C2EBD1}" srcOrd="1" destOrd="0" presId="urn:microsoft.com/office/officeart/2005/8/layout/hierarchy5"/>
    <dgm:cxn modelId="{8AEE59FD-DAC3-4DF2-8395-95F43CE4E393}" type="presParOf" srcId="{FFF31F83-0025-4096-B29B-AB9A55145A03}" destId="{28A2CB7D-3A8D-47EE-A446-FB3A8C5C97BC}" srcOrd="2" destOrd="0" presId="urn:microsoft.com/office/officeart/2005/8/layout/hierarchy5"/>
    <dgm:cxn modelId="{50715771-F8CB-4162-AB2B-CB925392E760}" type="presParOf" srcId="{28A2CB7D-3A8D-47EE-A446-FB3A8C5C97BC}" destId="{7B37192A-81F8-41D8-BB49-09B258E89909}" srcOrd="0" destOrd="0" presId="urn:microsoft.com/office/officeart/2005/8/layout/hierarchy5"/>
    <dgm:cxn modelId="{E0FC09E6-7F5F-4401-8591-350F4C1B43F8}" type="presParOf" srcId="{FFF31F83-0025-4096-B29B-AB9A55145A03}" destId="{FBB44187-3B3E-45A4-9AE2-E7C7FBF812F7}" srcOrd="3" destOrd="0" presId="urn:microsoft.com/office/officeart/2005/8/layout/hierarchy5"/>
    <dgm:cxn modelId="{3BF0142E-C3F3-45A8-80F1-A7E61754E42E}" type="presParOf" srcId="{FBB44187-3B3E-45A4-9AE2-E7C7FBF812F7}" destId="{C45AFF4D-D0A8-4B90-9316-A07D74274347}" srcOrd="0" destOrd="0" presId="urn:microsoft.com/office/officeart/2005/8/layout/hierarchy5"/>
    <dgm:cxn modelId="{3ECE3900-EFD2-4822-A024-508E067BED50}" type="presParOf" srcId="{FBB44187-3B3E-45A4-9AE2-E7C7FBF812F7}" destId="{3FEE89F8-3F08-4078-BAA9-333818C48044}" srcOrd="1" destOrd="0" presId="urn:microsoft.com/office/officeart/2005/8/layout/hierarchy5"/>
    <dgm:cxn modelId="{27A78CF9-82BC-4108-A617-BBBA81625BB5}" type="presParOf" srcId="{935C85BA-6812-483F-BC59-27489919C905}" destId="{94F1F214-71DE-4141-A9FD-35345FC7A11F}" srcOrd="6" destOrd="0" presId="urn:microsoft.com/office/officeart/2005/8/layout/hierarchy5"/>
    <dgm:cxn modelId="{03BACA8C-4737-444B-8A37-F3374E25F2EA}" type="presParOf" srcId="{94F1F214-71DE-4141-A9FD-35345FC7A11F}" destId="{9B6A1C64-1BBD-4915-86E0-B01DF3FC8D09}" srcOrd="0" destOrd="0" presId="urn:microsoft.com/office/officeart/2005/8/layout/hierarchy5"/>
    <dgm:cxn modelId="{2EBF18A6-3EE6-441A-9B7F-B20CC2FB14AA}" type="presParOf" srcId="{935C85BA-6812-483F-BC59-27489919C905}" destId="{42FC6419-0CD6-4BDB-9502-69B87B8B75EF}" srcOrd="7" destOrd="0" presId="urn:microsoft.com/office/officeart/2005/8/layout/hierarchy5"/>
    <dgm:cxn modelId="{1D084882-EDF1-4966-B5DF-EAE5C8AC1337}" type="presParOf" srcId="{42FC6419-0CD6-4BDB-9502-69B87B8B75EF}" destId="{014A37DE-614A-4926-9C56-B707159BE3A9}" srcOrd="0" destOrd="0" presId="urn:microsoft.com/office/officeart/2005/8/layout/hierarchy5"/>
    <dgm:cxn modelId="{BB0204C2-EB60-4ED4-B673-9C11B1233A02}" type="presParOf" srcId="{42FC6419-0CD6-4BDB-9502-69B87B8B75EF}" destId="{F1334F59-F14D-4155-B0F9-DB7B15952137}" srcOrd="1" destOrd="0" presId="urn:microsoft.com/office/officeart/2005/8/layout/hierarchy5"/>
    <dgm:cxn modelId="{53E42004-0AC7-4495-A871-DDD518D09AC0}" type="presParOf" srcId="{96687725-BD2E-4C5B-ACF5-58ADE8CF47A6}" destId="{04C486F4-0B53-4B5D-B938-62E9228F026C}" srcOrd="2" destOrd="0" presId="urn:microsoft.com/office/officeart/2005/8/layout/hierarchy5"/>
    <dgm:cxn modelId="{96C2996D-5E56-444E-8982-F1665879C3E7}" type="presParOf" srcId="{04C486F4-0B53-4B5D-B938-62E9228F026C}" destId="{88995C26-AB8B-4BC3-A122-7A75E711F168}" srcOrd="0" destOrd="0" presId="urn:microsoft.com/office/officeart/2005/8/layout/hierarchy5"/>
    <dgm:cxn modelId="{A3FC8D2F-63B1-439C-BE04-53A090C8AF13}" type="presParOf" srcId="{96687725-BD2E-4C5B-ACF5-58ADE8CF47A6}" destId="{51F92F67-28D0-401D-9457-FE1F59EF90DB}" srcOrd="3" destOrd="0" presId="urn:microsoft.com/office/officeart/2005/8/layout/hierarchy5"/>
    <dgm:cxn modelId="{C3460D3C-5F5D-48F5-84D9-92F11B782C5B}" type="presParOf" srcId="{51F92F67-28D0-401D-9457-FE1F59EF90DB}" destId="{C4E29428-E1F5-45CC-8BAA-15DDB0B1AFAF}" srcOrd="0" destOrd="0" presId="urn:microsoft.com/office/officeart/2005/8/layout/hierarchy5"/>
    <dgm:cxn modelId="{E40AE16F-F385-4C20-ABAF-942D11A94B26}" type="presParOf" srcId="{51F92F67-28D0-401D-9457-FE1F59EF90DB}" destId="{D617CC10-EC92-4DEF-9706-9F6B8DCA4F0A}" srcOrd="1" destOrd="0" presId="urn:microsoft.com/office/officeart/2005/8/layout/hierarchy5"/>
    <dgm:cxn modelId="{5BA75E89-6628-4D52-B10F-587CB239C911}" type="presParOf" srcId="{D617CC10-EC92-4DEF-9706-9F6B8DCA4F0A}" destId="{3C08D0A9-F4C9-413F-878F-2DDB2CF59DE8}" srcOrd="0" destOrd="0" presId="urn:microsoft.com/office/officeart/2005/8/layout/hierarchy5"/>
    <dgm:cxn modelId="{0C967663-B9CE-4491-945E-E0FBD3B3B5E6}" type="presParOf" srcId="{3C08D0A9-F4C9-413F-878F-2DDB2CF59DE8}" destId="{3F864441-873F-45BF-A05B-002570EE53C0}" srcOrd="0" destOrd="0" presId="urn:microsoft.com/office/officeart/2005/8/layout/hierarchy5"/>
    <dgm:cxn modelId="{1BD86C9B-DDB2-4105-AFF1-A2DC0CF142A5}" type="presParOf" srcId="{D617CC10-EC92-4DEF-9706-9F6B8DCA4F0A}" destId="{076D1F16-8157-4F15-B5EA-18DD3B9854F0}" srcOrd="1" destOrd="0" presId="urn:microsoft.com/office/officeart/2005/8/layout/hierarchy5"/>
    <dgm:cxn modelId="{D90FA609-2D7D-490B-B27B-C4DFF39A7E46}" type="presParOf" srcId="{076D1F16-8157-4F15-B5EA-18DD3B9854F0}" destId="{797FCFA2-D6F9-4EC2-BE54-46149F7DE36E}" srcOrd="0" destOrd="0" presId="urn:microsoft.com/office/officeart/2005/8/layout/hierarchy5"/>
    <dgm:cxn modelId="{4082DBFA-C62C-42EB-9D9F-C27B26F41E32}" type="presParOf" srcId="{076D1F16-8157-4F15-B5EA-18DD3B9854F0}" destId="{BCF4064C-7A75-4517-8C89-4EDF4125D0D9}" srcOrd="1" destOrd="0" presId="urn:microsoft.com/office/officeart/2005/8/layout/hierarchy5"/>
    <dgm:cxn modelId="{4ADF8A63-7062-43D1-A769-34A836060788}" type="presParOf" srcId="{87F1CD0E-2698-4A1A-B1BB-132420087AFE}" destId="{A40DD8A3-0511-4683-882A-BB2EC530A479}" srcOrd="1" destOrd="0" presId="urn:microsoft.com/office/officeart/2005/8/layout/hierarchy5"/>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E9BCD0-1861-43AF-A568-DD2087E815C9}" type="doc">
      <dgm:prSet loTypeId="urn:microsoft.com/office/officeart/2005/8/layout/lProcess2" loCatId="list" qsTypeId="urn:microsoft.com/office/officeart/2005/8/quickstyle/simple1" qsCatId="simple" csTypeId="urn:microsoft.com/office/officeart/2005/8/colors/accent0_3" csCatId="mainScheme" phldr="1"/>
      <dgm:spPr/>
      <dgm:t>
        <a:bodyPr/>
        <a:lstStyle/>
        <a:p>
          <a:endParaRPr lang="en-US"/>
        </a:p>
      </dgm:t>
    </dgm:pt>
    <dgm:pt modelId="{14673444-7E50-4868-B7F7-E62344E9C30B}">
      <dgm:prSet phldrT="[Text]" custT="1"/>
      <dgm:spPr/>
      <dgm:t>
        <a:bodyPr/>
        <a:lstStyle/>
        <a:p>
          <a:r>
            <a:rPr lang="en-US" sz="2000" b="1"/>
            <a:t>Benchmarking Part 1</a:t>
          </a:r>
        </a:p>
      </dgm:t>
    </dgm:pt>
    <dgm:pt modelId="{6C95C3BE-7AB1-4847-AA30-99949FC780CB}" type="parTrans" cxnId="{D0C8588A-589C-4565-9B66-CFF231B9A3CA}">
      <dgm:prSet/>
      <dgm:spPr/>
      <dgm:t>
        <a:bodyPr/>
        <a:lstStyle/>
        <a:p>
          <a:endParaRPr lang="en-US"/>
        </a:p>
      </dgm:t>
    </dgm:pt>
    <dgm:pt modelId="{88A893AB-676F-4CBB-AA04-4FF0EF4A3DCD}" type="sibTrans" cxnId="{D0C8588A-589C-4565-9B66-CFF231B9A3CA}">
      <dgm:prSet/>
      <dgm:spPr/>
      <dgm:t>
        <a:bodyPr/>
        <a:lstStyle/>
        <a:p>
          <a:endParaRPr lang="en-US"/>
        </a:p>
      </dgm:t>
    </dgm:pt>
    <dgm:pt modelId="{6C55FC4D-F3DF-4F5E-961F-F94D88F8BA0D}">
      <dgm:prSet phldrT="[Text]"/>
      <dgm:spPr>
        <a:ln w="28575">
          <a:solidFill>
            <a:schemeClr val="accent1"/>
          </a:solidFill>
        </a:ln>
      </dgm:spPr>
      <dgm:t>
        <a:bodyPr/>
        <a:lstStyle/>
        <a:p>
          <a:r>
            <a:rPr lang="en-US"/>
            <a:t>Report benchmarking results periodically</a:t>
          </a:r>
        </a:p>
      </dgm:t>
    </dgm:pt>
    <dgm:pt modelId="{E009A05F-74C7-4CAA-BAF7-D95DEC751A56}" type="parTrans" cxnId="{FEF9EF1F-30A1-4301-8BD4-3AF785B62DF7}">
      <dgm:prSet/>
      <dgm:spPr/>
      <dgm:t>
        <a:bodyPr/>
        <a:lstStyle/>
        <a:p>
          <a:endParaRPr lang="en-US"/>
        </a:p>
      </dgm:t>
    </dgm:pt>
    <dgm:pt modelId="{026F4974-5957-4785-BFDE-0F308C2FD3D0}" type="sibTrans" cxnId="{FEF9EF1F-30A1-4301-8BD4-3AF785B62DF7}">
      <dgm:prSet/>
      <dgm:spPr/>
      <dgm:t>
        <a:bodyPr/>
        <a:lstStyle/>
        <a:p>
          <a:endParaRPr lang="en-US"/>
        </a:p>
      </dgm:t>
    </dgm:pt>
    <dgm:pt modelId="{3DE00D17-FC50-40BC-A558-D64032102727}">
      <dgm:prSet phldrT="[Text]"/>
      <dgm:spPr>
        <a:ln w="28575">
          <a:solidFill>
            <a:schemeClr val="accent1"/>
          </a:solidFill>
        </a:ln>
      </dgm:spPr>
      <dgm:t>
        <a:bodyPr/>
        <a:lstStyle/>
        <a:p>
          <a:r>
            <a:rPr lang="en-US"/>
            <a:t>Fine tune model to continue to produce </a:t>
          </a:r>
          <a:r>
            <a:rPr lang="en-US" i="1"/>
            <a:t>maximum achievable</a:t>
          </a:r>
          <a:r>
            <a:rPr lang="en-US"/>
            <a:t> profit</a:t>
          </a:r>
        </a:p>
      </dgm:t>
    </dgm:pt>
    <dgm:pt modelId="{7043BC0B-58CD-493B-A361-D226EAE70761}" type="parTrans" cxnId="{544DFF36-6B89-4D71-AFFC-2AD92C6F5961}">
      <dgm:prSet/>
      <dgm:spPr/>
      <dgm:t>
        <a:bodyPr/>
        <a:lstStyle/>
        <a:p>
          <a:endParaRPr lang="en-US"/>
        </a:p>
      </dgm:t>
    </dgm:pt>
    <dgm:pt modelId="{3594C79A-FA7F-4794-9D98-2A2647B4960D}" type="sibTrans" cxnId="{544DFF36-6B89-4D71-AFFC-2AD92C6F5961}">
      <dgm:prSet/>
      <dgm:spPr/>
      <dgm:t>
        <a:bodyPr/>
        <a:lstStyle/>
        <a:p>
          <a:endParaRPr lang="en-US"/>
        </a:p>
      </dgm:t>
    </dgm:pt>
    <dgm:pt modelId="{8A39550E-1C11-4678-A9AB-6717A9E7A377}">
      <dgm:prSet phldrT="[Text]" custT="1"/>
      <dgm:spPr/>
      <dgm:t>
        <a:bodyPr/>
        <a:lstStyle/>
        <a:p>
          <a:r>
            <a:rPr lang="en-US" sz="2000" b="1"/>
            <a:t>Optimization</a:t>
          </a:r>
        </a:p>
      </dgm:t>
    </dgm:pt>
    <dgm:pt modelId="{13CA64CF-DEF8-435A-9D31-6EC503BB9D5B}" type="parTrans" cxnId="{D3D88DC7-F3A9-4A93-9BA1-9A038C7230B3}">
      <dgm:prSet/>
      <dgm:spPr/>
      <dgm:t>
        <a:bodyPr/>
        <a:lstStyle/>
        <a:p>
          <a:endParaRPr lang="en-US"/>
        </a:p>
      </dgm:t>
    </dgm:pt>
    <dgm:pt modelId="{33A7DEF1-9E03-4AD3-8D5B-EA4ECB776542}" type="sibTrans" cxnId="{D3D88DC7-F3A9-4A93-9BA1-9A038C7230B3}">
      <dgm:prSet/>
      <dgm:spPr/>
      <dgm:t>
        <a:bodyPr/>
        <a:lstStyle/>
        <a:p>
          <a:endParaRPr lang="en-US"/>
        </a:p>
      </dgm:t>
    </dgm:pt>
    <dgm:pt modelId="{5A9AD134-AC9E-4C07-AC18-457164F08607}">
      <dgm:prSet phldrT="[Text]"/>
      <dgm:spPr/>
      <dgm:t>
        <a:bodyPr/>
        <a:lstStyle/>
        <a:p>
          <a:r>
            <a:rPr lang="en-US"/>
            <a:t>Price-sensitive bids &amp; offers</a:t>
          </a:r>
        </a:p>
      </dgm:t>
    </dgm:pt>
    <dgm:pt modelId="{E2101E7A-2302-4E85-9054-6F64C4BD76E5}" type="parTrans" cxnId="{6E068524-FAF0-46CC-9FFB-D9AA512CA372}">
      <dgm:prSet/>
      <dgm:spPr/>
      <dgm:t>
        <a:bodyPr/>
        <a:lstStyle/>
        <a:p>
          <a:endParaRPr lang="en-US"/>
        </a:p>
      </dgm:t>
    </dgm:pt>
    <dgm:pt modelId="{B30FD6C4-2098-46F8-953F-8ED678410608}" type="sibTrans" cxnId="{6E068524-FAF0-46CC-9FFB-D9AA512CA372}">
      <dgm:prSet/>
      <dgm:spPr/>
      <dgm:t>
        <a:bodyPr/>
        <a:lstStyle/>
        <a:p>
          <a:endParaRPr lang="en-US"/>
        </a:p>
      </dgm:t>
    </dgm:pt>
    <dgm:pt modelId="{12B70D2F-00C7-4573-BDDC-2F6C56D7DBF6}">
      <dgm:prSet phldrT="[Text]"/>
      <dgm:spPr/>
      <dgm:t>
        <a:bodyPr/>
        <a:lstStyle/>
        <a:p>
          <a:r>
            <a:rPr lang="en-US"/>
            <a:t>User-defined trading strategy </a:t>
          </a:r>
        </a:p>
      </dgm:t>
    </dgm:pt>
    <dgm:pt modelId="{DAC074D8-D694-4133-95B6-AEFE8C9AF1AA}" type="parTrans" cxnId="{AC5D1858-72E5-4230-9D90-05C22C128185}">
      <dgm:prSet/>
      <dgm:spPr/>
      <dgm:t>
        <a:bodyPr/>
        <a:lstStyle/>
        <a:p>
          <a:endParaRPr lang="en-US"/>
        </a:p>
      </dgm:t>
    </dgm:pt>
    <dgm:pt modelId="{5F35C0B9-034E-4735-AAA0-D83D063396D3}" type="sibTrans" cxnId="{AC5D1858-72E5-4230-9D90-05C22C128185}">
      <dgm:prSet/>
      <dgm:spPr/>
      <dgm:t>
        <a:bodyPr/>
        <a:lstStyle/>
        <a:p>
          <a:endParaRPr lang="en-US"/>
        </a:p>
      </dgm:t>
    </dgm:pt>
    <dgm:pt modelId="{9C80E8BF-F8F5-4421-A762-6C6F6C2199EA}">
      <dgm:prSet phldrT="[Text]" custT="1"/>
      <dgm:spPr/>
      <dgm:t>
        <a:bodyPr/>
        <a:lstStyle/>
        <a:p>
          <a:r>
            <a:rPr lang="en-US" sz="2000" b="1"/>
            <a:t>Benchmarking Part 2</a:t>
          </a:r>
        </a:p>
      </dgm:t>
    </dgm:pt>
    <dgm:pt modelId="{7739E8AE-0F83-4416-B6BB-88A344B804C6}" type="parTrans" cxnId="{B7EB8B80-463E-4970-BDCD-893A50697292}">
      <dgm:prSet/>
      <dgm:spPr/>
      <dgm:t>
        <a:bodyPr/>
        <a:lstStyle/>
        <a:p>
          <a:endParaRPr lang="en-US"/>
        </a:p>
      </dgm:t>
    </dgm:pt>
    <dgm:pt modelId="{0A3C3917-42D6-4107-9ABB-5282BA9A6228}" type="sibTrans" cxnId="{B7EB8B80-463E-4970-BDCD-893A50697292}">
      <dgm:prSet/>
      <dgm:spPr/>
      <dgm:t>
        <a:bodyPr/>
        <a:lstStyle/>
        <a:p>
          <a:endParaRPr lang="en-US"/>
        </a:p>
      </dgm:t>
    </dgm:pt>
    <dgm:pt modelId="{F2DA0983-B6B3-4DE7-ADDB-7050F6B5E432}">
      <dgm:prSet phldrT="[Text]"/>
      <dgm:spPr/>
      <dgm:t>
        <a:bodyPr/>
        <a:lstStyle/>
        <a:p>
          <a:r>
            <a:rPr lang="en-US"/>
            <a:t>5-minute bids &amp; offers</a:t>
          </a:r>
        </a:p>
      </dgm:t>
    </dgm:pt>
    <dgm:pt modelId="{93F7A6D0-2BC8-41BB-8892-3A9B9AD9DF2A}" type="parTrans" cxnId="{018C326C-BB93-4F2A-856C-1B5928BA2F97}">
      <dgm:prSet/>
      <dgm:spPr/>
      <dgm:t>
        <a:bodyPr/>
        <a:lstStyle/>
        <a:p>
          <a:endParaRPr lang="en-US"/>
        </a:p>
      </dgm:t>
    </dgm:pt>
    <dgm:pt modelId="{820E80CD-B5B8-4A90-9CA7-5396B4C65D4A}" type="sibTrans" cxnId="{018C326C-BB93-4F2A-856C-1B5928BA2F97}">
      <dgm:prSet/>
      <dgm:spPr/>
      <dgm:t>
        <a:bodyPr/>
        <a:lstStyle/>
        <a:p>
          <a:endParaRPr lang="en-US"/>
        </a:p>
      </dgm:t>
    </dgm:pt>
    <dgm:pt modelId="{5EFE99EE-DFE5-46EA-898D-9FA60DA4697C}">
      <dgm:prSet phldrT="[Text]"/>
      <dgm:spPr/>
      <dgm:t>
        <a:bodyPr/>
        <a:lstStyle/>
        <a:p>
          <a:r>
            <a:rPr lang="en-US"/>
            <a:t>Report benchmarking results using 5-minute and price-sensitive bids &amp; offers</a:t>
          </a:r>
        </a:p>
      </dgm:t>
    </dgm:pt>
    <dgm:pt modelId="{9864E3E6-96B5-4089-BF19-C821359459C1}" type="parTrans" cxnId="{1287889E-3AC4-4185-8231-CCCA07E47D9B}">
      <dgm:prSet/>
      <dgm:spPr/>
      <dgm:t>
        <a:bodyPr/>
        <a:lstStyle/>
        <a:p>
          <a:endParaRPr lang="en-US"/>
        </a:p>
      </dgm:t>
    </dgm:pt>
    <dgm:pt modelId="{B7BD3833-0094-491F-A169-605D2E44F1FD}" type="sibTrans" cxnId="{1287889E-3AC4-4185-8231-CCCA07E47D9B}">
      <dgm:prSet/>
      <dgm:spPr/>
      <dgm:t>
        <a:bodyPr/>
        <a:lstStyle/>
        <a:p>
          <a:endParaRPr lang="en-US"/>
        </a:p>
      </dgm:t>
    </dgm:pt>
    <dgm:pt modelId="{979CEA78-5F7B-400A-B539-7E5168D444F3}">
      <dgm:prSet phldrT="[Text]"/>
      <dgm:spPr/>
      <dgm:t>
        <a:bodyPr/>
        <a:lstStyle/>
        <a:p>
          <a:r>
            <a:rPr lang="en-US"/>
            <a:t>Fine tune model to continue to produce </a:t>
          </a:r>
          <a:r>
            <a:rPr lang="en-US" i="1"/>
            <a:t>maximum achievable</a:t>
          </a:r>
          <a:r>
            <a:rPr lang="en-US"/>
            <a:t> profit</a:t>
          </a:r>
        </a:p>
      </dgm:t>
    </dgm:pt>
    <dgm:pt modelId="{804C6473-F5A9-4D9C-B784-0E732DEAF84F}" type="parTrans" cxnId="{41D34324-336A-45E4-AD1A-CED3C80AB44A}">
      <dgm:prSet/>
      <dgm:spPr/>
      <dgm:t>
        <a:bodyPr/>
        <a:lstStyle/>
        <a:p>
          <a:endParaRPr lang="en-US"/>
        </a:p>
      </dgm:t>
    </dgm:pt>
    <dgm:pt modelId="{353FE85C-30CE-4A6D-BA87-6D37AC8B500D}" type="sibTrans" cxnId="{41D34324-336A-45E4-AD1A-CED3C80AB44A}">
      <dgm:prSet/>
      <dgm:spPr/>
      <dgm:t>
        <a:bodyPr/>
        <a:lstStyle/>
        <a:p>
          <a:endParaRPr lang="en-US"/>
        </a:p>
      </dgm:t>
    </dgm:pt>
    <dgm:pt modelId="{C6B624FA-92CB-4371-98F1-554FFE01FCB6}">
      <dgm:prSet phldrT="[Text]" custT="1"/>
      <dgm:spPr/>
      <dgm:t>
        <a:bodyPr/>
        <a:lstStyle/>
        <a:p>
          <a:r>
            <a:rPr lang="en-US" sz="2000" b="1"/>
            <a:t>Bid Submission Data Flow</a:t>
          </a:r>
          <a:endParaRPr lang="en-US" sz="2000"/>
        </a:p>
      </dgm:t>
    </dgm:pt>
    <dgm:pt modelId="{9D7969A2-E345-45FC-A3D2-AECEE421A855}" type="parTrans" cxnId="{267EF4CF-9875-4AE9-8432-0FCF1E4C4349}">
      <dgm:prSet/>
      <dgm:spPr/>
      <dgm:t>
        <a:bodyPr/>
        <a:lstStyle/>
        <a:p>
          <a:endParaRPr lang="en-US"/>
        </a:p>
      </dgm:t>
    </dgm:pt>
    <dgm:pt modelId="{F228D444-F437-4435-8B3E-D3F9CAB592B6}" type="sibTrans" cxnId="{267EF4CF-9875-4AE9-8432-0FCF1E4C4349}">
      <dgm:prSet/>
      <dgm:spPr/>
      <dgm:t>
        <a:bodyPr/>
        <a:lstStyle/>
        <a:p>
          <a:endParaRPr lang="en-US"/>
        </a:p>
      </dgm:t>
    </dgm:pt>
    <dgm:pt modelId="{0329C23C-998C-460B-B675-F73C26BD48BE}">
      <dgm:prSet phldrT="[Text]"/>
      <dgm:spPr/>
      <dgm:t>
        <a:bodyPr/>
        <a:lstStyle/>
        <a:p>
          <a:r>
            <a:rPr lang="en-US"/>
            <a:t>Modify micro service to ingest Geli bids and submit to ERCOT</a:t>
          </a:r>
        </a:p>
      </dgm:t>
    </dgm:pt>
    <dgm:pt modelId="{98437A1A-5810-4838-A423-20B56DFC076D}" type="parTrans" cxnId="{2267A7F1-CDFC-47CE-88AA-A53D57F9396F}">
      <dgm:prSet/>
      <dgm:spPr/>
      <dgm:t>
        <a:bodyPr/>
        <a:lstStyle/>
        <a:p>
          <a:endParaRPr lang="en-US"/>
        </a:p>
      </dgm:t>
    </dgm:pt>
    <dgm:pt modelId="{B48C4248-06F2-4AC2-9174-009AF160B671}" type="sibTrans" cxnId="{2267A7F1-CDFC-47CE-88AA-A53D57F9396F}">
      <dgm:prSet/>
      <dgm:spPr/>
      <dgm:t>
        <a:bodyPr/>
        <a:lstStyle/>
        <a:p>
          <a:endParaRPr lang="en-US"/>
        </a:p>
      </dgm:t>
    </dgm:pt>
    <dgm:pt modelId="{BFD1A3EF-DE9C-4143-93B3-B706719C7173}">
      <dgm:prSet phldrT="[Text]"/>
      <dgm:spPr>
        <a:ln w="28575">
          <a:solidFill>
            <a:schemeClr val="accent1"/>
          </a:solidFill>
        </a:ln>
      </dgm:spPr>
      <dgm:t>
        <a:bodyPr/>
        <a:lstStyle/>
        <a:p>
          <a:r>
            <a:rPr lang="en-US"/>
            <a:t>Create additional infrastructure for FOM bidding architecture</a:t>
          </a:r>
        </a:p>
      </dgm:t>
    </dgm:pt>
    <dgm:pt modelId="{2C450324-71A4-43AC-AA4B-73EB11A524A7}" type="parTrans" cxnId="{58A2E106-4E77-46F0-9A92-8ADB108754FA}">
      <dgm:prSet/>
      <dgm:spPr/>
      <dgm:t>
        <a:bodyPr/>
        <a:lstStyle/>
        <a:p>
          <a:endParaRPr lang="en-US"/>
        </a:p>
      </dgm:t>
    </dgm:pt>
    <dgm:pt modelId="{EB7908F1-82A3-4DD0-A2C9-51873ABAD5C0}" type="sibTrans" cxnId="{58A2E106-4E77-46F0-9A92-8ADB108754FA}">
      <dgm:prSet/>
      <dgm:spPr/>
      <dgm:t>
        <a:bodyPr/>
        <a:lstStyle/>
        <a:p>
          <a:endParaRPr lang="en-US"/>
        </a:p>
      </dgm:t>
    </dgm:pt>
    <dgm:pt modelId="{AF2208E1-A47E-459C-A4B0-EB18569B0D14}">
      <dgm:prSet phldrT="[Text]" custT="1"/>
      <dgm:spPr/>
      <dgm:t>
        <a:bodyPr/>
        <a:lstStyle/>
        <a:p>
          <a:r>
            <a:rPr lang="en-US" sz="2000" b="1"/>
            <a:t>Forecasting</a:t>
          </a:r>
        </a:p>
      </dgm:t>
    </dgm:pt>
    <dgm:pt modelId="{9DB69DA6-3098-44DE-A299-6E5F905677B0}" type="parTrans" cxnId="{3AE20AD9-EA64-4DBD-BF2B-137FE145358B}">
      <dgm:prSet/>
      <dgm:spPr/>
      <dgm:t>
        <a:bodyPr/>
        <a:lstStyle/>
        <a:p>
          <a:endParaRPr lang="en-US"/>
        </a:p>
      </dgm:t>
    </dgm:pt>
    <dgm:pt modelId="{53A3287C-B421-4FCD-9F3A-E67181267C3D}" type="sibTrans" cxnId="{3AE20AD9-EA64-4DBD-BF2B-137FE145358B}">
      <dgm:prSet/>
      <dgm:spPr/>
      <dgm:t>
        <a:bodyPr/>
        <a:lstStyle/>
        <a:p>
          <a:endParaRPr lang="en-US"/>
        </a:p>
      </dgm:t>
    </dgm:pt>
    <dgm:pt modelId="{F610D45D-1E47-4E21-B221-59517EA8ABF1}">
      <dgm:prSet phldrT="[Text]"/>
      <dgm:spPr/>
      <dgm:t>
        <a:bodyPr/>
        <a:lstStyle/>
        <a:p>
          <a:r>
            <a:rPr lang="en-US"/>
            <a:t>AS price forecasts</a:t>
          </a:r>
        </a:p>
      </dgm:t>
    </dgm:pt>
    <dgm:pt modelId="{3A7FAE07-D31B-4F21-AC22-7A574ECF3F62}" type="parTrans" cxnId="{2EE6269B-A208-4B9C-9CF0-23A36125F3B2}">
      <dgm:prSet/>
      <dgm:spPr/>
      <dgm:t>
        <a:bodyPr/>
        <a:lstStyle/>
        <a:p>
          <a:endParaRPr lang="en-US"/>
        </a:p>
      </dgm:t>
    </dgm:pt>
    <dgm:pt modelId="{EEACE807-66B4-4355-B371-E5A5F86F9AC0}" type="sibTrans" cxnId="{2EE6269B-A208-4B9C-9CF0-23A36125F3B2}">
      <dgm:prSet/>
      <dgm:spPr/>
      <dgm:t>
        <a:bodyPr/>
        <a:lstStyle/>
        <a:p>
          <a:endParaRPr lang="en-US"/>
        </a:p>
      </dgm:t>
    </dgm:pt>
    <dgm:pt modelId="{716E42EF-CC9B-4701-B814-B4108F0053BF}">
      <dgm:prSet phldrT="[Text]"/>
      <dgm:spPr/>
      <dgm:t>
        <a:bodyPr/>
        <a:lstStyle/>
        <a:p>
          <a:r>
            <a:rPr lang="en-US"/>
            <a:t>AS utilization forecasts</a:t>
          </a:r>
        </a:p>
      </dgm:t>
    </dgm:pt>
    <dgm:pt modelId="{AE90EF8F-B43B-4ACB-AEA7-2F8DD3A39856}" type="parTrans" cxnId="{443C6AA6-3BF8-4C50-BAFF-2DD6239AF06A}">
      <dgm:prSet/>
      <dgm:spPr/>
      <dgm:t>
        <a:bodyPr/>
        <a:lstStyle/>
        <a:p>
          <a:endParaRPr lang="en-US"/>
        </a:p>
      </dgm:t>
    </dgm:pt>
    <dgm:pt modelId="{70F11B7D-43D1-46B8-8184-15DE401BDDD8}" type="sibTrans" cxnId="{443C6AA6-3BF8-4C50-BAFF-2DD6239AF06A}">
      <dgm:prSet/>
      <dgm:spPr/>
      <dgm:t>
        <a:bodyPr/>
        <a:lstStyle/>
        <a:p>
          <a:endParaRPr lang="en-US"/>
        </a:p>
      </dgm:t>
    </dgm:pt>
    <dgm:pt modelId="{48688ABF-058D-4452-BF36-C2E284690AAD}">
      <dgm:prSet phldrT="[Text]"/>
      <dgm:spPr/>
      <dgm:t>
        <a:bodyPr/>
        <a:lstStyle/>
        <a:p>
          <a:r>
            <a:rPr lang="en-US"/>
            <a:t>Probabilistic and deterministic price forecasts for all products</a:t>
          </a:r>
        </a:p>
      </dgm:t>
    </dgm:pt>
    <dgm:pt modelId="{DBBF7423-9DFF-4754-A476-D60BC6574126}" type="parTrans" cxnId="{CCBDA595-323D-42AB-8842-5D86996B2C08}">
      <dgm:prSet/>
      <dgm:spPr/>
      <dgm:t>
        <a:bodyPr/>
        <a:lstStyle/>
        <a:p>
          <a:endParaRPr lang="en-US"/>
        </a:p>
      </dgm:t>
    </dgm:pt>
    <dgm:pt modelId="{FA4E714C-F752-4772-90D7-9758E59D15A5}" type="sibTrans" cxnId="{CCBDA595-323D-42AB-8842-5D86996B2C08}">
      <dgm:prSet/>
      <dgm:spPr/>
      <dgm:t>
        <a:bodyPr/>
        <a:lstStyle/>
        <a:p>
          <a:endParaRPr lang="en-US"/>
        </a:p>
      </dgm:t>
    </dgm:pt>
    <dgm:pt modelId="{4A6C03B0-EF0F-4FC3-80A4-22869083C075}" type="pres">
      <dgm:prSet presAssocID="{83E9BCD0-1861-43AF-A568-DD2087E815C9}" presName="theList" presStyleCnt="0">
        <dgm:presLayoutVars>
          <dgm:dir/>
          <dgm:animLvl val="lvl"/>
          <dgm:resizeHandles val="exact"/>
        </dgm:presLayoutVars>
      </dgm:prSet>
      <dgm:spPr/>
    </dgm:pt>
    <dgm:pt modelId="{04314C21-E1D5-4A41-8A18-BDBBDF8157C8}" type="pres">
      <dgm:prSet presAssocID="{14673444-7E50-4868-B7F7-E62344E9C30B}" presName="compNode" presStyleCnt="0"/>
      <dgm:spPr/>
    </dgm:pt>
    <dgm:pt modelId="{7CC63D7B-6053-41B4-827C-B5B1C8FEA7CF}" type="pres">
      <dgm:prSet presAssocID="{14673444-7E50-4868-B7F7-E62344E9C30B}" presName="aNode" presStyleLbl="bgShp" presStyleIdx="0" presStyleCnt="5"/>
      <dgm:spPr/>
    </dgm:pt>
    <dgm:pt modelId="{DF6C07CB-3CDB-4AE7-8A18-674385C0F295}" type="pres">
      <dgm:prSet presAssocID="{14673444-7E50-4868-B7F7-E62344E9C30B}" presName="textNode" presStyleLbl="bgShp" presStyleIdx="0" presStyleCnt="5"/>
      <dgm:spPr/>
    </dgm:pt>
    <dgm:pt modelId="{2442299C-33D2-44FC-B81D-F5DCB6174812}" type="pres">
      <dgm:prSet presAssocID="{14673444-7E50-4868-B7F7-E62344E9C30B}" presName="compChildNode" presStyleCnt="0"/>
      <dgm:spPr/>
    </dgm:pt>
    <dgm:pt modelId="{9BB7D2ED-7D45-401F-96BB-7A02E999D98B}" type="pres">
      <dgm:prSet presAssocID="{14673444-7E50-4868-B7F7-E62344E9C30B}" presName="theInnerList" presStyleCnt="0"/>
      <dgm:spPr/>
    </dgm:pt>
    <dgm:pt modelId="{4C9FCDD0-5182-4DBD-84CC-1954D469FD7E}" type="pres">
      <dgm:prSet presAssocID="{6C55FC4D-F3DF-4F5E-961F-F94D88F8BA0D}" presName="childNode" presStyleLbl="node1" presStyleIdx="0" presStyleCnt="12">
        <dgm:presLayoutVars>
          <dgm:bulletEnabled val="1"/>
        </dgm:presLayoutVars>
      </dgm:prSet>
      <dgm:spPr/>
    </dgm:pt>
    <dgm:pt modelId="{EA79F4EE-1FD5-440D-A657-305A896A7980}" type="pres">
      <dgm:prSet presAssocID="{6C55FC4D-F3DF-4F5E-961F-F94D88F8BA0D}" presName="aSpace2" presStyleCnt="0"/>
      <dgm:spPr/>
    </dgm:pt>
    <dgm:pt modelId="{F293FEC1-6B2A-4F43-A9E0-E12982D65A46}" type="pres">
      <dgm:prSet presAssocID="{3DE00D17-FC50-40BC-A558-D64032102727}" presName="childNode" presStyleLbl="node1" presStyleIdx="1" presStyleCnt="12">
        <dgm:presLayoutVars>
          <dgm:bulletEnabled val="1"/>
        </dgm:presLayoutVars>
      </dgm:prSet>
      <dgm:spPr/>
    </dgm:pt>
    <dgm:pt modelId="{79DE0CF1-2A52-4334-A233-5735A7662B27}" type="pres">
      <dgm:prSet presAssocID="{14673444-7E50-4868-B7F7-E62344E9C30B}" presName="aSpace" presStyleCnt="0"/>
      <dgm:spPr/>
    </dgm:pt>
    <dgm:pt modelId="{66BBA657-C706-4C22-A731-77C6A71F2021}" type="pres">
      <dgm:prSet presAssocID="{AF2208E1-A47E-459C-A4B0-EB18569B0D14}" presName="compNode" presStyleCnt="0"/>
      <dgm:spPr/>
    </dgm:pt>
    <dgm:pt modelId="{7FDED8DB-D9C3-4B1C-9DEF-214B48A0794C}" type="pres">
      <dgm:prSet presAssocID="{AF2208E1-A47E-459C-A4B0-EB18569B0D14}" presName="aNode" presStyleLbl="bgShp" presStyleIdx="1" presStyleCnt="5"/>
      <dgm:spPr/>
    </dgm:pt>
    <dgm:pt modelId="{824D73FC-6CA2-4A5D-B0A3-CCB6F9AAF8B8}" type="pres">
      <dgm:prSet presAssocID="{AF2208E1-A47E-459C-A4B0-EB18569B0D14}" presName="textNode" presStyleLbl="bgShp" presStyleIdx="1" presStyleCnt="5"/>
      <dgm:spPr/>
    </dgm:pt>
    <dgm:pt modelId="{B4E0AC47-049E-44BA-A7A1-F79C6AD90944}" type="pres">
      <dgm:prSet presAssocID="{AF2208E1-A47E-459C-A4B0-EB18569B0D14}" presName="compChildNode" presStyleCnt="0"/>
      <dgm:spPr/>
    </dgm:pt>
    <dgm:pt modelId="{B236B5D7-D64C-4B64-A42D-2C3B6B21225C}" type="pres">
      <dgm:prSet presAssocID="{AF2208E1-A47E-459C-A4B0-EB18569B0D14}" presName="theInnerList" presStyleCnt="0"/>
      <dgm:spPr/>
    </dgm:pt>
    <dgm:pt modelId="{5CB1604A-EA77-4908-BDFA-40CA089CD922}" type="pres">
      <dgm:prSet presAssocID="{F610D45D-1E47-4E21-B221-59517EA8ABF1}" presName="childNode" presStyleLbl="node1" presStyleIdx="2" presStyleCnt="12">
        <dgm:presLayoutVars>
          <dgm:bulletEnabled val="1"/>
        </dgm:presLayoutVars>
      </dgm:prSet>
      <dgm:spPr/>
    </dgm:pt>
    <dgm:pt modelId="{704C1DE2-AB9F-40CD-B28E-2A5564744B3D}" type="pres">
      <dgm:prSet presAssocID="{F610D45D-1E47-4E21-B221-59517EA8ABF1}" presName="aSpace2" presStyleCnt="0"/>
      <dgm:spPr/>
    </dgm:pt>
    <dgm:pt modelId="{C100F2B9-2583-4A98-B9E5-2307C92C4E7C}" type="pres">
      <dgm:prSet presAssocID="{716E42EF-CC9B-4701-B814-B4108F0053BF}" presName="childNode" presStyleLbl="node1" presStyleIdx="3" presStyleCnt="12">
        <dgm:presLayoutVars>
          <dgm:bulletEnabled val="1"/>
        </dgm:presLayoutVars>
      </dgm:prSet>
      <dgm:spPr/>
    </dgm:pt>
    <dgm:pt modelId="{53C899B8-B772-4AAD-8D1C-666D59AD0575}" type="pres">
      <dgm:prSet presAssocID="{716E42EF-CC9B-4701-B814-B4108F0053BF}" presName="aSpace2" presStyleCnt="0"/>
      <dgm:spPr/>
    </dgm:pt>
    <dgm:pt modelId="{A016A9D9-4712-457B-A65C-D5A4EE029C3D}" type="pres">
      <dgm:prSet presAssocID="{48688ABF-058D-4452-BF36-C2E284690AAD}" presName="childNode" presStyleLbl="node1" presStyleIdx="4" presStyleCnt="12">
        <dgm:presLayoutVars>
          <dgm:bulletEnabled val="1"/>
        </dgm:presLayoutVars>
      </dgm:prSet>
      <dgm:spPr/>
    </dgm:pt>
    <dgm:pt modelId="{7A6D1430-EF71-48F9-A840-34CAE4CB1572}" type="pres">
      <dgm:prSet presAssocID="{AF2208E1-A47E-459C-A4B0-EB18569B0D14}" presName="aSpace" presStyleCnt="0"/>
      <dgm:spPr/>
    </dgm:pt>
    <dgm:pt modelId="{F04AEC6D-3049-4E19-9949-5B7F0BCCB0C6}" type="pres">
      <dgm:prSet presAssocID="{8A39550E-1C11-4678-A9AB-6717A9E7A377}" presName="compNode" presStyleCnt="0"/>
      <dgm:spPr/>
    </dgm:pt>
    <dgm:pt modelId="{C51F83BD-34B8-45EF-90E0-0EF0055FA37F}" type="pres">
      <dgm:prSet presAssocID="{8A39550E-1C11-4678-A9AB-6717A9E7A377}" presName="aNode" presStyleLbl="bgShp" presStyleIdx="2" presStyleCnt="5"/>
      <dgm:spPr/>
    </dgm:pt>
    <dgm:pt modelId="{8CB286E2-DDB8-472F-A5AE-CAD968AFD401}" type="pres">
      <dgm:prSet presAssocID="{8A39550E-1C11-4678-A9AB-6717A9E7A377}" presName="textNode" presStyleLbl="bgShp" presStyleIdx="2" presStyleCnt="5"/>
      <dgm:spPr/>
    </dgm:pt>
    <dgm:pt modelId="{C39AEBB0-224B-4AAE-A235-134A4AB83B56}" type="pres">
      <dgm:prSet presAssocID="{8A39550E-1C11-4678-A9AB-6717A9E7A377}" presName="compChildNode" presStyleCnt="0"/>
      <dgm:spPr/>
    </dgm:pt>
    <dgm:pt modelId="{550E52A1-347A-4DF9-8631-AB2CED1AE3C6}" type="pres">
      <dgm:prSet presAssocID="{8A39550E-1C11-4678-A9AB-6717A9E7A377}" presName="theInnerList" presStyleCnt="0"/>
      <dgm:spPr/>
    </dgm:pt>
    <dgm:pt modelId="{310B9A2C-490F-494A-96F3-60DB6472D8F7}" type="pres">
      <dgm:prSet presAssocID="{F2DA0983-B6B3-4DE7-ADDB-7050F6B5E432}" presName="childNode" presStyleLbl="node1" presStyleIdx="5" presStyleCnt="12">
        <dgm:presLayoutVars>
          <dgm:bulletEnabled val="1"/>
        </dgm:presLayoutVars>
      </dgm:prSet>
      <dgm:spPr/>
    </dgm:pt>
    <dgm:pt modelId="{83507C81-EAB7-446B-8AE2-3CC6B90CF477}" type="pres">
      <dgm:prSet presAssocID="{F2DA0983-B6B3-4DE7-ADDB-7050F6B5E432}" presName="aSpace2" presStyleCnt="0"/>
      <dgm:spPr/>
    </dgm:pt>
    <dgm:pt modelId="{707094CF-58A1-4283-877F-5D83E77A422D}" type="pres">
      <dgm:prSet presAssocID="{5A9AD134-AC9E-4C07-AC18-457164F08607}" presName="childNode" presStyleLbl="node1" presStyleIdx="6" presStyleCnt="12">
        <dgm:presLayoutVars>
          <dgm:bulletEnabled val="1"/>
        </dgm:presLayoutVars>
      </dgm:prSet>
      <dgm:spPr/>
    </dgm:pt>
    <dgm:pt modelId="{1F5C1305-97A5-4151-A88D-F9F12DE6A4AE}" type="pres">
      <dgm:prSet presAssocID="{5A9AD134-AC9E-4C07-AC18-457164F08607}" presName="aSpace2" presStyleCnt="0"/>
      <dgm:spPr/>
    </dgm:pt>
    <dgm:pt modelId="{C4847434-3993-4E5F-9716-F5979EA410E9}" type="pres">
      <dgm:prSet presAssocID="{12B70D2F-00C7-4573-BDDC-2F6C56D7DBF6}" presName="childNode" presStyleLbl="node1" presStyleIdx="7" presStyleCnt="12">
        <dgm:presLayoutVars>
          <dgm:bulletEnabled val="1"/>
        </dgm:presLayoutVars>
      </dgm:prSet>
      <dgm:spPr/>
    </dgm:pt>
    <dgm:pt modelId="{779F9FF1-C2C2-41FF-B9C4-47C88B89AD0C}" type="pres">
      <dgm:prSet presAssocID="{8A39550E-1C11-4678-A9AB-6717A9E7A377}" presName="aSpace" presStyleCnt="0"/>
      <dgm:spPr/>
    </dgm:pt>
    <dgm:pt modelId="{E990CBB2-9331-4ACC-BFCF-02CDE0DAC670}" type="pres">
      <dgm:prSet presAssocID="{9C80E8BF-F8F5-4421-A762-6C6F6C2199EA}" presName="compNode" presStyleCnt="0"/>
      <dgm:spPr/>
    </dgm:pt>
    <dgm:pt modelId="{C70BD7DB-33C4-4D0D-8306-3FD7543D45DD}" type="pres">
      <dgm:prSet presAssocID="{9C80E8BF-F8F5-4421-A762-6C6F6C2199EA}" presName="aNode" presStyleLbl="bgShp" presStyleIdx="3" presStyleCnt="5"/>
      <dgm:spPr/>
    </dgm:pt>
    <dgm:pt modelId="{4042EB66-9C7C-4A37-AE81-69F9A3771662}" type="pres">
      <dgm:prSet presAssocID="{9C80E8BF-F8F5-4421-A762-6C6F6C2199EA}" presName="textNode" presStyleLbl="bgShp" presStyleIdx="3" presStyleCnt="5"/>
      <dgm:spPr/>
    </dgm:pt>
    <dgm:pt modelId="{1BA0F4BF-F39F-49E5-97E5-212FCC9A99E2}" type="pres">
      <dgm:prSet presAssocID="{9C80E8BF-F8F5-4421-A762-6C6F6C2199EA}" presName="compChildNode" presStyleCnt="0"/>
      <dgm:spPr/>
    </dgm:pt>
    <dgm:pt modelId="{FA4CCF87-ABF7-418C-825E-C63D0FDF3C18}" type="pres">
      <dgm:prSet presAssocID="{9C80E8BF-F8F5-4421-A762-6C6F6C2199EA}" presName="theInnerList" presStyleCnt="0"/>
      <dgm:spPr/>
    </dgm:pt>
    <dgm:pt modelId="{1C7B156E-7610-4D9A-8C9B-8A19AE15DCD4}" type="pres">
      <dgm:prSet presAssocID="{5EFE99EE-DFE5-46EA-898D-9FA60DA4697C}" presName="childNode" presStyleLbl="node1" presStyleIdx="8" presStyleCnt="12">
        <dgm:presLayoutVars>
          <dgm:bulletEnabled val="1"/>
        </dgm:presLayoutVars>
      </dgm:prSet>
      <dgm:spPr/>
    </dgm:pt>
    <dgm:pt modelId="{ADF8F8B1-A0EC-4AA1-975D-5976CA2492CB}" type="pres">
      <dgm:prSet presAssocID="{5EFE99EE-DFE5-46EA-898D-9FA60DA4697C}" presName="aSpace2" presStyleCnt="0"/>
      <dgm:spPr/>
    </dgm:pt>
    <dgm:pt modelId="{C400420B-6E32-4EB6-B0C7-FE5F60FD5B73}" type="pres">
      <dgm:prSet presAssocID="{979CEA78-5F7B-400A-B539-7E5168D444F3}" presName="childNode" presStyleLbl="node1" presStyleIdx="9" presStyleCnt="12">
        <dgm:presLayoutVars>
          <dgm:bulletEnabled val="1"/>
        </dgm:presLayoutVars>
      </dgm:prSet>
      <dgm:spPr/>
    </dgm:pt>
    <dgm:pt modelId="{BDA22111-29F1-4566-A3A4-F9EA61061D93}" type="pres">
      <dgm:prSet presAssocID="{9C80E8BF-F8F5-4421-A762-6C6F6C2199EA}" presName="aSpace" presStyleCnt="0"/>
      <dgm:spPr/>
    </dgm:pt>
    <dgm:pt modelId="{D36D30E5-6800-4FE9-9FDB-C5927CEC70E6}" type="pres">
      <dgm:prSet presAssocID="{C6B624FA-92CB-4371-98F1-554FFE01FCB6}" presName="compNode" presStyleCnt="0"/>
      <dgm:spPr/>
    </dgm:pt>
    <dgm:pt modelId="{1DC03FD8-00F9-44C1-A524-5D2B1E885E95}" type="pres">
      <dgm:prSet presAssocID="{C6B624FA-92CB-4371-98F1-554FFE01FCB6}" presName="aNode" presStyleLbl="bgShp" presStyleIdx="4" presStyleCnt="5"/>
      <dgm:spPr/>
    </dgm:pt>
    <dgm:pt modelId="{AE4347D2-3BD8-4107-B909-16F319CD5661}" type="pres">
      <dgm:prSet presAssocID="{C6B624FA-92CB-4371-98F1-554FFE01FCB6}" presName="textNode" presStyleLbl="bgShp" presStyleIdx="4" presStyleCnt="5"/>
      <dgm:spPr/>
    </dgm:pt>
    <dgm:pt modelId="{CABB6FEA-A542-4AC4-9A3B-36E19F041200}" type="pres">
      <dgm:prSet presAssocID="{C6B624FA-92CB-4371-98F1-554FFE01FCB6}" presName="compChildNode" presStyleCnt="0"/>
      <dgm:spPr/>
    </dgm:pt>
    <dgm:pt modelId="{2933AFEE-922A-4DB8-AB40-8C629D7F2369}" type="pres">
      <dgm:prSet presAssocID="{C6B624FA-92CB-4371-98F1-554FFE01FCB6}" presName="theInnerList" presStyleCnt="0"/>
      <dgm:spPr/>
    </dgm:pt>
    <dgm:pt modelId="{6B5D04E0-E8BF-4036-B8CD-F55563592A78}" type="pres">
      <dgm:prSet presAssocID="{0329C23C-998C-460B-B675-F73C26BD48BE}" presName="childNode" presStyleLbl="node1" presStyleIdx="10" presStyleCnt="12">
        <dgm:presLayoutVars>
          <dgm:bulletEnabled val="1"/>
        </dgm:presLayoutVars>
      </dgm:prSet>
      <dgm:spPr/>
    </dgm:pt>
    <dgm:pt modelId="{2AB4A8E3-CD9C-48D2-9177-E4E6029DFB50}" type="pres">
      <dgm:prSet presAssocID="{0329C23C-998C-460B-B675-F73C26BD48BE}" presName="aSpace2" presStyleCnt="0"/>
      <dgm:spPr/>
    </dgm:pt>
    <dgm:pt modelId="{B60E7EEC-91A6-47E0-ACC2-DD78388F33B0}" type="pres">
      <dgm:prSet presAssocID="{BFD1A3EF-DE9C-4143-93B3-B706719C7173}" presName="childNode" presStyleLbl="node1" presStyleIdx="11" presStyleCnt="12">
        <dgm:presLayoutVars>
          <dgm:bulletEnabled val="1"/>
        </dgm:presLayoutVars>
      </dgm:prSet>
      <dgm:spPr/>
    </dgm:pt>
  </dgm:ptLst>
  <dgm:cxnLst>
    <dgm:cxn modelId="{58A2E106-4E77-46F0-9A92-8ADB108754FA}" srcId="{C6B624FA-92CB-4371-98F1-554FFE01FCB6}" destId="{BFD1A3EF-DE9C-4143-93B3-B706719C7173}" srcOrd="1" destOrd="0" parTransId="{2C450324-71A4-43AC-AA4B-73EB11A524A7}" sibTransId="{EB7908F1-82A3-4DD0-A2C9-51873ABAD5C0}"/>
    <dgm:cxn modelId="{4170C107-EDFD-4287-BB44-1AF3F94B7D17}" type="presOf" srcId="{12B70D2F-00C7-4573-BDDC-2F6C56D7DBF6}" destId="{C4847434-3993-4E5F-9716-F5979EA410E9}" srcOrd="0" destOrd="0" presId="urn:microsoft.com/office/officeart/2005/8/layout/lProcess2"/>
    <dgm:cxn modelId="{5582721D-2E16-4EA5-B6AC-136AAA8E6605}" type="presOf" srcId="{6C55FC4D-F3DF-4F5E-961F-F94D88F8BA0D}" destId="{4C9FCDD0-5182-4DBD-84CC-1954D469FD7E}" srcOrd="0" destOrd="0" presId="urn:microsoft.com/office/officeart/2005/8/layout/lProcess2"/>
    <dgm:cxn modelId="{FEF9EF1F-30A1-4301-8BD4-3AF785B62DF7}" srcId="{14673444-7E50-4868-B7F7-E62344E9C30B}" destId="{6C55FC4D-F3DF-4F5E-961F-F94D88F8BA0D}" srcOrd="0" destOrd="0" parTransId="{E009A05F-74C7-4CAA-BAF7-D95DEC751A56}" sibTransId="{026F4974-5957-4785-BFDE-0F308C2FD3D0}"/>
    <dgm:cxn modelId="{41D34324-336A-45E4-AD1A-CED3C80AB44A}" srcId="{9C80E8BF-F8F5-4421-A762-6C6F6C2199EA}" destId="{979CEA78-5F7B-400A-B539-7E5168D444F3}" srcOrd="1" destOrd="0" parTransId="{804C6473-F5A9-4D9C-B784-0E732DEAF84F}" sibTransId="{353FE85C-30CE-4A6D-BA87-6D37AC8B500D}"/>
    <dgm:cxn modelId="{6E068524-FAF0-46CC-9FFB-D9AA512CA372}" srcId="{8A39550E-1C11-4678-A9AB-6717A9E7A377}" destId="{5A9AD134-AC9E-4C07-AC18-457164F08607}" srcOrd="1" destOrd="0" parTransId="{E2101E7A-2302-4E85-9054-6F64C4BD76E5}" sibTransId="{B30FD6C4-2098-46F8-953F-8ED678410608}"/>
    <dgm:cxn modelId="{E8DF4731-2E51-4377-836B-808FAA0C87E9}" type="presOf" srcId="{9C80E8BF-F8F5-4421-A762-6C6F6C2199EA}" destId="{4042EB66-9C7C-4A37-AE81-69F9A3771662}" srcOrd="1" destOrd="0" presId="urn:microsoft.com/office/officeart/2005/8/layout/lProcess2"/>
    <dgm:cxn modelId="{544DFF36-6B89-4D71-AFFC-2AD92C6F5961}" srcId="{14673444-7E50-4868-B7F7-E62344E9C30B}" destId="{3DE00D17-FC50-40BC-A558-D64032102727}" srcOrd="1" destOrd="0" parTransId="{7043BC0B-58CD-493B-A361-D226EAE70761}" sibTransId="{3594C79A-FA7F-4794-9D98-2A2647B4960D}"/>
    <dgm:cxn modelId="{A3AF0143-2C48-4FD7-B79A-3C64019A7A1E}" type="presOf" srcId="{716E42EF-CC9B-4701-B814-B4108F0053BF}" destId="{C100F2B9-2583-4A98-B9E5-2307C92C4E7C}" srcOrd="0" destOrd="0" presId="urn:microsoft.com/office/officeart/2005/8/layout/lProcess2"/>
    <dgm:cxn modelId="{B1E5F14D-9610-469D-AE85-5A532B831E8B}" type="presOf" srcId="{83E9BCD0-1861-43AF-A568-DD2087E815C9}" destId="{4A6C03B0-EF0F-4FC3-80A4-22869083C075}" srcOrd="0" destOrd="0" presId="urn:microsoft.com/office/officeart/2005/8/layout/lProcess2"/>
    <dgm:cxn modelId="{7BFEBE55-6276-46FA-8452-5D199C17DCDD}" type="presOf" srcId="{8A39550E-1C11-4678-A9AB-6717A9E7A377}" destId="{C51F83BD-34B8-45EF-90E0-0EF0055FA37F}" srcOrd="0" destOrd="0" presId="urn:microsoft.com/office/officeart/2005/8/layout/lProcess2"/>
    <dgm:cxn modelId="{AC5D1858-72E5-4230-9D90-05C22C128185}" srcId="{8A39550E-1C11-4678-A9AB-6717A9E7A377}" destId="{12B70D2F-00C7-4573-BDDC-2F6C56D7DBF6}" srcOrd="2" destOrd="0" parTransId="{DAC074D8-D694-4133-95B6-AEFE8C9AF1AA}" sibTransId="{5F35C0B9-034E-4735-AAA0-D83D063396D3}"/>
    <dgm:cxn modelId="{1A3B2865-7EA7-4611-BE33-52FE432CFBAD}" type="presOf" srcId="{C6B624FA-92CB-4371-98F1-554FFE01FCB6}" destId="{AE4347D2-3BD8-4107-B909-16F319CD5661}" srcOrd="1" destOrd="0" presId="urn:microsoft.com/office/officeart/2005/8/layout/lProcess2"/>
    <dgm:cxn modelId="{B9F27F6A-1AFF-4BC6-9AF5-DD4FEFE824C3}" type="presOf" srcId="{979CEA78-5F7B-400A-B539-7E5168D444F3}" destId="{C400420B-6E32-4EB6-B0C7-FE5F60FD5B73}" srcOrd="0" destOrd="0" presId="urn:microsoft.com/office/officeart/2005/8/layout/lProcess2"/>
    <dgm:cxn modelId="{018C326C-BB93-4F2A-856C-1B5928BA2F97}" srcId="{8A39550E-1C11-4678-A9AB-6717A9E7A377}" destId="{F2DA0983-B6B3-4DE7-ADDB-7050F6B5E432}" srcOrd="0" destOrd="0" parTransId="{93F7A6D0-2BC8-41BB-8892-3A9B9AD9DF2A}" sibTransId="{820E80CD-B5B8-4A90-9CA7-5396B4C65D4A}"/>
    <dgm:cxn modelId="{6D55A975-68BF-47AD-9A13-6A3C2577E6B2}" type="presOf" srcId="{0329C23C-998C-460B-B675-F73C26BD48BE}" destId="{6B5D04E0-E8BF-4036-B8CD-F55563592A78}" srcOrd="0" destOrd="0" presId="urn:microsoft.com/office/officeart/2005/8/layout/lProcess2"/>
    <dgm:cxn modelId="{12149D7B-9B9F-4126-8A8B-04C6C3855583}" type="presOf" srcId="{5A9AD134-AC9E-4C07-AC18-457164F08607}" destId="{707094CF-58A1-4283-877F-5D83E77A422D}" srcOrd="0" destOrd="0" presId="urn:microsoft.com/office/officeart/2005/8/layout/lProcess2"/>
    <dgm:cxn modelId="{F0581D7C-EE22-46E1-BCF5-766CEAE7C7CE}" type="presOf" srcId="{BFD1A3EF-DE9C-4143-93B3-B706719C7173}" destId="{B60E7EEC-91A6-47E0-ACC2-DD78388F33B0}" srcOrd="0" destOrd="0" presId="urn:microsoft.com/office/officeart/2005/8/layout/lProcess2"/>
    <dgm:cxn modelId="{B7EB8B80-463E-4970-BDCD-893A50697292}" srcId="{83E9BCD0-1861-43AF-A568-DD2087E815C9}" destId="{9C80E8BF-F8F5-4421-A762-6C6F6C2199EA}" srcOrd="3" destOrd="0" parTransId="{7739E8AE-0F83-4416-B6BB-88A344B804C6}" sibTransId="{0A3C3917-42D6-4107-9ABB-5282BA9A6228}"/>
    <dgm:cxn modelId="{D0C8588A-589C-4565-9B66-CFF231B9A3CA}" srcId="{83E9BCD0-1861-43AF-A568-DD2087E815C9}" destId="{14673444-7E50-4868-B7F7-E62344E9C30B}" srcOrd="0" destOrd="0" parTransId="{6C95C3BE-7AB1-4847-AA30-99949FC780CB}" sibTransId="{88A893AB-676F-4CBB-AA04-4FF0EF4A3DCD}"/>
    <dgm:cxn modelId="{3956C88A-27D5-485C-AB79-8F3D003DCDF9}" type="presOf" srcId="{9C80E8BF-F8F5-4421-A762-6C6F6C2199EA}" destId="{C70BD7DB-33C4-4D0D-8306-3FD7543D45DD}" srcOrd="0" destOrd="0" presId="urn:microsoft.com/office/officeart/2005/8/layout/lProcess2"/>
    <dgm:cxn modelId="{07FA778D-EBDA-4638-9D03-82BCC7B8F5E6}" type="presOf" srcId="{3DE00D17-FC50-40BC-A558-D64032102727}" destId="{F293FEC1-6B2A-4F43-A9E0-E12982D65A46}" srcOrd="0" destOrd="0" presId="urn:microsoft.com/office/officeart/2005/8/layout/lProcess2"/>
    <dgm:cxn modelId="{D8096295-8C44-4B5B-9FAB-BCA5D581ADDF}" type="presOf" srcId="{F2DA0983-B6B3-4DE7-ADDB-7050F6B5E432}" destId="{310B9A2C-490F-494A-96F3-60DB6472D8F7}" srcOrd="0" destOrd="0" presId="urn:microsoft.com/office/officeart/2005/8/layout/lProcess2"/>
    <dgm:cxn modelId="{CCBDA595-323D-42AB-8842-5D86996B2C08}" srcId="{AF2208E1-A47E-459C-A4B0-EB18569B0D14}" destId="{48688ABF-058D-4452-BF36-C2E284690AAD}" srcOrd="2" destOrd="0" parTransId="{DBBF7423-9DFF-4754-A476-D60BC6574126}" sibTransId="{FA4E714C-F752-4772-90D7-9758E59D15A5}"/>
    <dgm:cxn modelId="{EB01A399-762D-49C7-ACF7-EF0A75329E5C}" type="presOf" srcId="{14673444-7E50-4868-B7F7-E62344E9C30B}" destId="{DF6C07CB-3CDB-4AE7-8A18-674385C0F295}" srcOrd="1" destOrd="0" presId="urn:microsoft.com/office/officeart/2005/8/layout/lProcess2"/>
    <dgm:cxn modelId="{2EE6269B-A208-4B9C-9CF0-23A36125F3B2}" srcId="{AF2208E1-A47E-459C-A4B0-EB18569B0D14}" destId="{F610D45D-1E47-4E21-B221-59517EA8ABF1}" srcOrd="0" destOrd="0" parTransId="{3A7FAE07-D31B-4F21-AC22-7A574ECF3F62}" sibTransId="{EEACE807-66B4-4355-B371-E5A5F86F9AC0}"/>
    <dgm:cxn modelId="{1287889E-3AC4-4185-8231-CCCA07E47D9B}" srcId="{9C80E8BF-F8F5-4421-A762-6C6F6C2199EA}" destId="{5EFE99EE-DFE5-46EA-898D-9FA60DA4697C}" srcOrd="0" destOrd="0" parTransId="{9864E3E6-96B5-4089-BF19-C821359459C1}" sibTransId="{B7BD3833-0094-491F-A169-605D2E44F1FD}"/>
    <dgm:cxn modelId="{443C6AA6-3BF8-4C50-BAFF-2DD6239AF06A}" srcId="{AF2208E1-A47E-459C-A4B0-EB18569B0D14}" destId="{716E42EF-CC9B-4701-B814-B4108F0053BF}" srcOrd="1" destOrd="0" parTransId="{AE90EF8F-B43B-4ACB-AEA7-2F8DD3A39856}" sibTransId="{70F11B7D-43D1-46B8-8184-15DE401BDDD8}"/>
    <dgm:cxn modelId="{F56A5BB7-1AA1-44FF-91AA-E7F82BF8BBC3}" type="presOf" srcId="{5EFE99EE-DFE5-46EA-898D-9FA60DA4697C}" destId="{1C7B156E-7610-4D9A-8C9B-8A19AE15DCD4}" srcOrd="0" destOrd="0" presId="urn:microsoft.com/office/officeart/2005/8/layout/lProcess2"/>
    <dgm:cxn modelId="{CD1E05C6-F407-4853-B49B-88D9860A3315}" type="presOf" srcId="{AF2208E1-A47E-459C-A4B0-EB18569B0D14}" destId="{7FDED8DB-D9C3-4B1C-9DEF-214B48A0794C}" srcOrd="0" destOrd="0" presId="urn:microsoft.com/office/officeart/2005/8/layout/lProcess2"/>
    <dgm:cxn modelId="{DAD782C6-7D81-46BA-9479-EA8343410A89}" type="presOf" srcId="{8A39550E-1C11-4678-A9AB-6717A9E7A377}" destId="{8CB286E2-DDB8-472F-A5AE-CAD968AFD401}" srcOrd="1" destOrd="0" presId="urn:microsoft.com/office/officeart/2005/8/layout/lProcess2"/>
    <dgm:cxn modelId="{D3D88DC7-F3A9-4A93-9BA1-9A038C7230B3}" srcId="{83E9BCD0-1861-43AF-A568-DD2087E815C9}" destId="{8A39550E-1C11-4678-A9AB-6717A9E7A377}" srcOrd="2" destOrd="0" parTransId="{13CA64CF-DEF8-435A-9D31-6EC503BB9D5B}" sibTransId="{33A7DEF1-9E03-4AD3-8D5B-EA4ECB776542}"/>
    <dgm:cxn modelId="{DCFC33CE-C3A3-493E-B9EA-0D2E4F4993F2}" type="presOf" srcId="{14673444-7E50-4868-B7F7-E62344E9C30B}" destId="{7CC63D7B-6053-41B4-827C-B5B1C8FEA7CF}" srcOrd="0" destOrd="0" presId="urn:microsoft.com/office/officeart/2005/8/layout/lProcess2"/>
    <dgm:cxn modelId="{267EF4CF-9875-4AE9-8432-0FCF1E4C4349}" srcId="{83E9BCD0-1861-43AF-A568-DD2087E815C9}" destId="{C6B624FA-92CB-4371-98F1-554FFE01FCB6}" srcOrd="4" destOrd="0" parTransId="{9D7969A2-E345-45FC-A3D2-AECEE421A855}" sibTransId="{F228D444-F437-4435-8B3E-D3F9CAB592B6}"/>
    <dgm:cxn modelId="{3AE20AD9-EA64-4DBD-BF2B-137FE145358B}" srcId="{83E9BCD0-1861-43AF-A568-DD2087E815C9}" destId="{AF2208E1-A47E-459C-A4B0-EB18569B0D14}" srcOrd="1" destOrd="0" parTransId="{9DB69DA6-3098-44DE-A299-6E5F905677B0}" sibTransId="{53A3287C-B421-4FCD-9F3A-E67181267C3D}"/>
    <dgm:cxn modelId="{5B9C47DA-9570-49F6-9A02-95629DD5193C}" type="presOf" srcId="{48688ABF-058D-4452-BF36-C2E284690AAD}" destId="{A016A9D9-4712-457B-A65C-D5A4EE029C3D}" srcOrd="0" destOrd="0" presId="urn:microsoft.com/office/officeart/2005/8/layout/lProcess2"/>
    <dgm:cxn modelId="{EAAB01E9-DBF2-412F-ADAD-3F04A48F56D5}" type="presOf" srcId="{F610D45D-1E47-4E21-B221-59517EA8ABF1}" destId="{5CB1604A-EA77-4908-BDFA-40CA089CD922}" srcOrd="0" destOrd="0" presId="urn:microsoft.com/office/officeart/2005/8/layout/lProcess2"/>
    <dgm:cxn modelId="{2267A7F1-CDFC-47CE-88AA-A53D57F9396F}" srcId="{C6B624FA-92CB-4371-98F1-554FFE01FCB6}" destId="{0329C23C-998C-460B-B675-F73C26BD48BE}" srcOrd="0" destOrd="0" parTransId="{98437A1A-5810-4838-A423-20B56DFC076D}" sibTransId="{B48C4248-06F2-4AC2-9174-009AF160B671}"/>
    <dgm:cxn modelId="{D3DD79F4-B2A3-4120-A904-D29F74C5FD6C}" type="presOf" srcId="{C6B624FA-92CB-4371-98F1-554FFE01FCB6}" destId="{1DC03FD8-00F9-44C1-A524-5D2B1E885E95}" srcOrd="0" destOrd="0" presId="urn:microsoft.com/office/officeart/2005/8/layout/lProcess2"/>
    <dgm:cxn modelId="{983ACFFA-FEB9-4908-BC2E-B8B841ADBC05}" type="presOf" srcId="{AF2208E1-A47E-459C-A4B0-EB18569B0D14}" destId="{824D73FC-6CA2-4A5D-B0A3-CCB6F9AAF8B8}" srcOrd="1" destOrd="0" presId="urn:microsoft.com/office/officeart/2005/8/layout/lProcess2"/>
    <dgm:cxn modelId="{B3B18DDD-EA25-486C-BAEF-CF972389D676}" type="presParOf" srcId="{4A6C03B0-EF0F-4FC3-80A4-22869083C075}" destId="{04314C21-E1D5-4A41-8A18-BDBBDF8157C8}" srcOrd="0" destOrd="0" presId="urn:microsoft.com/office/officeart/2005/8/layout/lProcess2"/>
    <dgm:cxn modelId="{E7A8ADC0-969C-455B-81EA-8D5DE3A8E867}" type="presParOf" srcId="{04314C21-E1D5-4A41-8A18-BDBBDF8157C8}" destId="{7CC63D7B-6053-41B4-827C-B5B1C8FEA7CF}" srcOrd="0" destOrd="0" presId="urn:microsoft.com/office/officeart/2005/8/layout/lProcess2"/>
    <dgm:cxn modelId="{6EA5AAD0-6A8C-4F9E-BA7C-6017537BF6BF}" type="presParOf" srcId="{04314C21-E1D5-4A41-8A18-BDBBDF8157C8}" destId="{DF6C07CB-3CDB-4AE7-8A18-674385C0F295}" srcOrd="1" destOrd="0" presId="urn:microsoft.com/office/officeart/2005/8/layout/lProcess2"/>
    <dgm:cxn modelId="{FBB746DD-0728-488B-947A-FEB0E8A26872}" type="presParOf" srcId="{04314C21-E1D5-4A41-8A18-BDBBDF8157C8}" destId="{2442299C-33D2-44FC-B81D-F5DCB6174812}" srcOrd="2" destOrd="0" presId="urn:microsoft.com/office/officeart/2005/8/layout/lProcess2"/>
    <dgm:cxn modelId="{AC05C913-64E3-4A5E-B788-BED5258B27CD}" type="presParOf" srcId="{2442299C-33D2-44FC-B81D-F5DCB6174812}" destId="{9BB7D2ED-7D45-401F-96BB-7A02E999D98B}" srcOrd="0" destOrd="0" presId="urn:microsoft.com/office/officeart/2005/8/layout/lProcess2"/>
    <dgm:cxn modelId="{5234D465-B6B4-45B9-8035-AC1CEDC026C7}" type="presParOf" srcId="{9BB7D2ED-7D45-401F-96BB-7A02E999D98B}" destId="{4C9FCDD0-5182-4DBD-84CC-1954D469FD7E}" srcOrd="0" destOrd="0" presId="urn:microsoft.com/office/officeart/2005/8/layout/lProcess2"/>
    <dgm:cxn modelId="{438BE0EB-7257-4759-9F3D-3069ABBEE77E}" type="presParOf" srcId="{9BB7D2ED-7D45-401F-96BB-7A02E999D98B}" destId="{EA79F4EE-1FD5-440D-A657-305A896A7980}" srcOrd="1" destOrd="0" presId="urn:microsoft.com/office/officeart/2005/8/layout/lProcess2"/>
    <dgm:cxn modelId="{3E3BCC17-0C29-4C4C-9C05-C718942EED47}" type="presParOf" srcId="{9BB7D2ED-7D45-401F-96BB-7A02E999D98B}" destId="{F293FEC1-6B2A-4F43-A9E0-E12982D65A46}" srcOrd="2" destOrd="0" presId="urn:microsoft.com/office/officeart/2005/8/layout/lProcess2"/>
    <dgm:cxn modelId="{805B68C4-C5DE-487D-B6D5-A978946C8BD1}" type="presParOf" srcId="{4A6C03B0-EF0F-4FC3-80A4-22869083C075}" destId="{79DE0CF1-2A52-4334-A233-5735A7662B27}" srcOrd="1" destOrd="0" presId="urn:microsoft.com/office/officeart/2005/8/layout/lProcess2"/>
    <dgm:cxn modelId="{EE9F1B41-B99D-4599-B456-B36E247AD789}" type="presParOf" srcId="{4A6C03B0-EF0F-4FC3-80A4-22869083C075}" destId="{66BBA657-C706-4C22-A731-77C6A71F2021}" srcOrd="2" destOrd="0" presId="urn:microsoft.com/office/officeart/2005/8/layout/lProcess2"/>
    <dgm:cxn modelId="{0DF1CF0A-1440-43D5-B970-CA4D250F9496}" type="presParOf" srcId="{66BBA657-C706-4C22-A731-77C6A71F2021}" destId="{7FDED8DB-D9C3-4B1C-9DEF-214B48A0794C}" srcOrd="0" destOrd="0" presId="urn:microsoft.com/office/officeart/2005/8/layout/lProcess2"/>
    <dgm:cxn modelId="{26AED7CF-12CB-4274-9986-BDAA729EF69D}" type="presParOf" srcId="{66BBA657-C706-4C22-A731-77C6A71F2021}" destId="{824D73FC-6CA2-4A5D-B0A3-CCB6F9AAF8B8}" srcOrd="1" destOrd="0" presId="urn:microsoft.com/office/officeart/2005/8/layout/lProcess2"/>
    <dgm:cxn modelId="{B947E3E2-31A9-488E-9DE7-BD47392C5B51}" type="presParOf" srcId="{66BBA657-C706-4C22-A731-77C6A71F2021}" destId="{B4E0AC47-049E-44BA-A7A1-F79C6AD90944}" srcOrd="2" destOrd="0" presId="urn:microsoft.com/office/officeart/2005/8/layout/lProcess2"/>
    <dgm:cxn modelId="{9AFE9268-278E-4779-95DE-3482068A2F01}" type="presParOf" srcId="{B4E0AC47-049E-44BA-A7A1-F79C6AD90944}" destId="{B236B5D7-D64C-4B64-A42D-2C3B6B21225C}" srcOrd="0" destOrd="0" presId="urn:microsoft.com/office/officeart/2005/8/layout/lProcess2"/>
    <dgm:cxn modelId="{CB3D42A5-B22B-4BFE-B641-E4C0F9D467B7}" type="presParOf" srcId="{B236B5D7-D64C-4B64-A42D-2C3B6B21225C}" destId="{5CB1604A-EA77-4908-BDFA-40CA089CD922}" srcOrd="0" destOrd="0" presId="urn:microsoft.com/office/officeart/2005/8/layout/lProcess2"/>
    <dgm:cxn modelId="{55385A45-257B-49CE-A9F5-F42C2AA16977}" type="presParOf" srcId="{B236B5D7-D64C-4B64-A42D-2C3B6B21225C}" destId="{704C1DE2-AB9F-40CD-B28E-2A5564744B3D}" srcOrd="1" destOrd="0" presId="urn:microsoft.com/office/officeart/2005/8/layout/lProcess2"/>
    <dgm:cxn modelId="{972BC11F-145A-4C55-AFBF-1BEBA1DCBFC3}" type="presParOf" srcId="{B236B5D7-D64C-4B64-A42D-2C3B6B21225C}" destId="{C100F2B9-2583-4A98-B9E5-2307C92C4E7C}" srcOrd="2" destOrd="0" presId="urn:microsoft.com/office/officeart/2005/8/layout/lProcess2"/>
    <dgm:cxn modelId="{45D03F98-4FCE-456C-A154-D4013C715D8D}" type="presParOf" srcId="{B236B5D7-D64C-4B64-A42D-2C3B6B21225C}" destId="{53C899B8-B772-4AAD-8D1C-666D59AD0575}" srcOrd="3" destOrd="0" presId="urn:microsoft.com/office/officeart/2005/8/layout/lProcess2"/>
    <dgm:cxn modelId="{B7A2CA6C-1840-484C-8F3D-5F2F41E28C51}" type="presParOf" srcId="{B236B5D7-D64C-4B64-A42D-2C3B6B21225C}" destId="{A016A9D9-4712-457B-A65C-D5A4EE029C3D}" srcOrd="4" destOrd="0" presId="urn:microsoft.com/office/officeart/2005/8/layout/lProcess2"/>
    <dgm:cxn modelId="{8F02FB44-D684-45D0-8D99-E67C8812AB4B}" type="presParOf" srcId="{4A6C03B0-EF0F-4FC3-80A4-22869083C075}" destId="{7A6D1430-EF71-48F9-A840-34CAE4CB1572}" srcOrd="3" destOrd="0" presId="urn:microsoft.com/office/officeart/2005/8/layout/lProcess2"/>
    <dgm:cxn modelId="{F3F83C80-BBE0-47C0-A4A7-224548503555}" type="presParOf" srcId="{4A6C03B0-EF0F-4FC3-80A4-22869083C075}" destId="{F04AEC6D-3049-4E19-9949-5B7F0BCCB0C6}" srcOrd="4" destOrd="0" presId="urn:microsoft.com/office/officeart/2005/8/layout/lProcess2"/>
    <dgm:cxn modelId="{860F9F28-DD31-4AE6-A757-A5AAEEFE508D}" type="presParOf" srcId="{F04AEC6D-3049-4E19-9949-5B7F0BCCB0C6}" destId="{C51F83BD-34B8-45EF-90E0-0EF0055FA37F}" srcOrd="0" destOrd="0" presId="urn:microsoft.com/office/officeart/2005/8/layout/lProcess2"/>
    <dgm:cxn modelId="{6E948C9B-7EA1-4B25-A642-BB17428BB9F4}" type="presParOf" srcId="{F04AEC6D-3049-4E19-9949-5B7F0BCCB0C6}" destId="{8CB286E2-DDB8-472F-A5AE-CAD968AFD401}" srcOrd="1" destOrd="0" presId="urn:microsoft.com/office/officeart/2005/8/layout/lProcess2"/>
    <dgm:cxn modelId="{0989CC25-A518-4857-9FA7-CC0AE07AF1BF}" type="presParOf" srcId="{F04AEC6D-3049-4E19-9949-5B7F0BCCB0C6}" destId="{C39AEBB0-224B-4AAE-A235-134A4AB83B56}" srcOrd="2" destOrd="0" presId="urn:microsoft.com/office/officeart/2005/8/layout/lProcess2"/>
    <dgm:cxn modelId="{5CF5E193-EE72-416B-911C-45D03B7E3B11}" type="presParOf" srcId="{C39AEBB0-224B-4AAE-A235-134A4AB83B56}" destId="{550E52A1-347A-4DF9-8631-AB2CED1AE3C6}" srcOrd="0" destOrd="0" presId="urn:microsoft.com/office/officeart/2005/8/layout/lProcess2"/>
    <dgm:cxn modelId="{7709C52E-6BA4-4C01-8ADF-E14125CA62F3}" type="presParOf" srcId="{550E52A1-347A-4DF9-8631-AB2CED1AE3C6}" destId="{310B9A2C-490F-494A-96F3-60DB6472D8F7}" srcOrd="0" destOrd="0" presId="urn:microsoft.com/office/officeart/2005/8/layout/lProcess2"/>
    <dgm:cxn modelId="{9E5F1118-B1C5-45C5-BFD3-3EA90C229C03}" type="presParOf" srcId="{550E52A1-347A-4DF9-8631-AB2CED1AE3C6}" destId="{83507C81-EAB7-446B-8AE2-3CC6B90CF477}" srcOrd="1" destOrd="0" presId="urn:microsoft.com/office/officeart/2005/8/layout/lProcess2"/>
    <dgm:cxn modelId="{6409A260-8BFF-4DF0-934F-B90C3EB2BBF7}" type="presParOf" srcId="{550E52A1-347A-4DF9-8631-AB2CED1AE3C6}" destId="{707094CF-58A1-4283-877F-5D83E77A422D}" srcOrd="2" destOrd="0" presId="urn:microsoft.com/office/officeart/2005/8/layout/lProcess2"/>
    <dgm:cxn modelId="{6E071551-BA9E-4258-A658-00F96E27730B}" type="presParOf" srcId="{550E52A1-347A-4DF9-8631-AB2CED1AE3C6}" destId="{1F5C1305-97A5-4151-A88D-F9F12DE6A4AE}" srcOrd="3" destOrd="0" presId="urn:microsoft.com/office/officeart/2005/8/layout/lProcess2"/>
    <dgm:cxn modelId="{678CD1D5-C0D1-444C-92D6-219DB1FCD916}" type="presParOf" srcId="{550E52A1-347A-4DF9-8631-AB2CED1AE3C6}" destId="{C4847434-3993-4E5F-9716-F5979EA410E9}" srcOrd="4" destOrd="0" presId="urn:microsoft.com/office/officeart/2005/8/layout/lProcess2"/>
    <dgm:cxn modelId="{C6C1E6BF-9B26-40AA-B96E-65F1765101C7}" type="presParOf" srcId="{4A6C03B0-EF0F-4FC3-80A4-22869083C075}" destId="{779F9FF1-C2C2-41FF-B9C4-47C88B89AD0C}" srcOrd="5" destOrd="0" presId="urn:microsoft.com/office/officeart/2005/8/layout/lProcess2"/>
    <dgm:cxn modelId="{1BDEFE97-5FC0-496F-A3D6-86025307E44E}" type="presParOf" srcId="{4A6C03B0-EF0F-4FC3-80A4-22869083C075}" destId="{E990CBB2-9331-4ACC-BFCF-02CDE0DAC670}" srcOrd="6" destOrd="0" presId="urn:microsoft.com/office/officeart/2005/8/layout/lProcess2"/>
    <dgm:cxn modelId="{219084B3-259C-4990-ADE8-D4DB37C0EAA5}" type="presParOf" srcId="{E990CBB2-9331-4ACC-BFCF-02CDE0DAC670}" destId="{C70BD7DB-33C4-4D0D-8306-3FD7543D45DD}" srcOrd="0" destOrd="0" presId="urn:microsoft.com/office/officeart/2005/8/layout/lProcess2"/>
    <dgm:cxn modelId="{13A3B355-51BA-48B7-8CC1-0AD5742CC0D1}" type="presParOf" srcId="{E990CBB2-9331-4ACC-BFCF-02CDE0DAC670}" destId="{4042EB66-9C7C-4A37-AE81-69F9A3771662}" srcOrd="1" destOrd="0" presId="urn:microsoft.com/office/officeart/2005/8/layout/lProcess2"/>
    <dgm:cxn modelId="{BE772FE1-F04D-4C8C-8276-F08326C1C6C8}" type="presParOf" srcId="{E990CBB2-9331-4ACC-BFCF-02CDE0DAC670}" destId="{1BA0F4BF-F39F-49E5-97E5-212FCC9A99E2}" srcOrd="2" destOrd="0" presId="urn:microsoft.com/office/officeart/2005/8/layout/lProcess2"/>
    <dgm:cxn modelId="{84AE3F41-D360-4148-82BF-B57EC68AD512}" type="presParOf" srcId="{1BA0F4BF-F39F-49E5-97E5-212FCC9A99E2}" destId="{FA4CCF87-ABF7-418C-825E-C63D0FDF3C18}" srcOrd="0" destOrd="0" presId="urn:microsoft.com/office/officeart/2005/8/layout/lProcess2"/>
    <dgm:cxn modelId="{57EC3118-2E9B-448B-B572-DF905985ED6A}" type="presParOf" srcId="{FA4CCF87-ABF7-418C-825E-C63D0FDF3C18}" destId="{1C7B156E-7610-4D9A-8C9B-8A19AE15DCD4}" srcOrd="0" destOrd="0" presId="urn:microsoft.com/office/officeart/2005/8/layout/lProcess2"/>
    <dgm:cxn modelId="{C1C7D22A-748D-4DD0-8F26-6BD2776F8224}" type="presParOf" srcId="{FA4CCF87-ABF7-418C-825E-C63D0FDF3C18}" destId="{ADF8F8B1-A0EC-4AA1-975D-5976CA2492CB}" srcOrd="1" destOrd="0" presId="urn:microsoft.com/office/officeart/2005/8/layout/lProcess2"/>
    <dgm:cxn modelId="{79346EC7-C083-4296-B506-37A1D207B407}" type="presParOf" srcId="{FA4CCF87-ABF7-418C-825E-C63D0FDF3C18}" destId="{C400420B-6E32-4EB6-B0C7-FE5F60FD5B73}" srcOrd="2" destOrd="0" presId="urn:microsoft.com/office/officeart/2005/8/layout/lProcess2"/>
    <dgm:cxn modelId="{2C81CAA1-4891-464B-9692-5BB53BD607F1}" type="presParOf" srcId="{4A6C03B0-EF0F-4FC3-80A4-22869083C075}" destId="{BDA22111-29F1-4566-A3A4-F9EA61061D93}" srcOrd="7" destOrd="0" presId="urn:microsoft.com/office/officeart/2005/8/layout/lProcess2"/>
    <dgm:cxn modelId="{7F72F818-2621-41A8-8892-5490F693FA6F}" type="presParOf" srcId="{4A6C03B0-EF0F-4FC3-80A4-22869083C075}" destId="{D36D30E5-6800-4FE9-9FDB-C5927CEC70E6}" srcOrd="8" destOrd="0" presId="urn:microsoft.com/office/officeart/2005/8/layout/lProcess2"/>
    <dgm:cxn modelId="{A1E82C19-947B-4156-BF67-C9D0070EE3F0}" type="presParOf" srcId="{D36D30E5-6800-4FE9-9FDB-C5927CEC70E6}" destId="{1DC03FD8-00F9-44C1-A524-5D2B1E885E95}" srcOrd="0" destOrd="0" presId="urn:microsoft.com/office/officeart/2005/8/layout/lProcess2"/>
    <dgm:cxn modelId="{2242755C-3442-4BA5-8CF4-8EB13DCABDE8}" type="presParOf" srcId="{D36D30E5-6800-4FE9-9FDB-C5927CEC70E6}" destId="{AE4347D2-3BD8-4107-B909-16F319CD5661}" srcOrd="1" destOrd="0" presId="urn:microsoft.com/office/officeart/2005/8/layout/lProcess2"/>
    <dgm:cxn modelId="{F38CCA36-9031-44DD-96A2-E1A6DE8A7D4D}" type="presParOf" srcId="{D36D30E5-6800-4FE9-9FDB-C5927CEC70E6}" destId="{CABB6FEA-A542-4AC4-9A3B-36E19F041200}" srcOrd="2" destOrd="0" presId="urn:microsoft.com/office/officeart/2005/8/layout/lProcess2"/>
    <dgm:cxn modelId="{33401847-92B1-412D-B4CE-E2C18F7F3D5D}" type="presParOf" srcId="{CABB6FEA-A542-4AC4-9A3B-36E19F041200}" destId="{2933AFEE-922A-4DB8-AB40-8C629D7F2369}" srcOrd="0" destOrd="0" presId="urn:microsoft.com/office/officeart/2005/8/layout/lProcess2"/>
    <dgm:cxn modelId="{B7D8BF6A-73BA-43FB-A26C-B89647F6E499}" type="presParOf" srcId="{2933AFEE-922A-4DB8-AB40-8C629D7F2369}" destId="{6B5D04E0-E8BF-4036-B8CD-F55563592A78}" srcOrd="0" destOrd="0" presId="urn:microsoft.com/office/officeart/2005/8/layout/lProcess2"/>
    <dgm:cxn modelId="{E79F9E7B-B8AF-4B84-8C76-1E347A7F7334}" type="presParOf" srcId="{2933AFEE-922A-4DB8-AB40-8C629D7F2369}" destId="{2AB4A8E3-CD9C-48D2-9177-E4E6029DFB50}" srcOrd="1" destOrd="0" presId="urn:microsoft.com/office/officeart/2005/8/layout/lProcess2"/>
    <dgm:cxn modelId="{54FCB221-85F8-4C69-8FAE-88F164C5BAF2}" type="presParOf" srcId="{2933AFEE-922A-4DB8-AB40-8C629D7F2369}" destId="{B60E7EEC-91A6-47E0-ACC2-DD78388F33B0}"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52A5BA-034E-4A9D-AD0A-8C3CCA170044}">
      <dsp:nvSpPr>
        <dsp:cNvPr id="0" name=""/>
        <dsp:cNvSpPr/>
      </dsp:nvSpPr>
      <dsp:spPr>
        <a:xfrm>
          <a:off x="2197798" y="2087693"/>
          <a:ext cx="967607" cy="483803"/>
        </a:xfrm>
        <a:prstGeom prst="roundRect">
          <a:avLst>
            <a:gd name="adj" fmla="val 10000"/>
          </a:avLst>
        </a:prstGeom>
        <a:solidFill>
          <a:schemeClr val="accent5">
            <a:lumMod val="7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ERCOT</a:t>
          </a:r>
        </a:p>
      </dsp:txBody>
      <dsp:txXfrm>
        <a:off x="2211968" y="2101863"/>
        <a:ext cx="939267" cy="455463"/>
      </dsp:txXfrm>
    </dsp:sp>
    <dsp:sp modelId="{0412701F-6B7A-4506-B0E9-4B4DB529464D}">
      <dsp:nvSpPr>
        <dsp:cNvPr id="0" name=""/>
        <dsp:cNvSpPr/>
      </dsp:nvSpPr>
      <dsp:spPr>
        <a:xfrm rot="18770822">
          <a:off x="3074355" y="2110341"/>
          <a:ext cx="569144" cy="21225"/>
        </a:xfrm>
        <a:custGeom>
          <a:avLst/>
          <a:gdLst/>
          <a:ahLst/>
          <a:cxnLst/>
          <a:rect l="0" t="0" r="0" b="0"/>
          <a:pathLst>
            <a:path>
              <a:moveTo>
                <a:pt x="0" y="10612"/>
              </a:moveTo>
              <a:lnTo>
                <a:pt x="569144" y="1061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44698" y="2106726"/>
        <a:ext cx="28457" cy="28457"/>
      </dsp:txXfrm>
    </dsp:sp>
    <dsp:sp modelId="{CD98C426-30FD-42C2-8297-795DA8DF358F}">
      <dsp:nvSpPr>
        <dsp:cNvPr id="0" name=""/>
        <dsp:cNvSpPr/>
      </dsp:nvSpPr>
      <dsp:spPr>
        <a:xfrm>
          <a:off x="3552448" y="1670412"/>
          <a:ext cx="967607" cy="483803"/>
        </a:xfrm>
        <a:prstGeom prst="roundRect">
          <a:avLst>
            <a:gd name="adj" fmla="val 10000"/>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DA</a:t>
          </a:r>
        </a:p>
      </dsp:txBody>
      <dsp:txXfrm>
        <a:off x="3566618" y="1684582"/>
        <a:ext cx="939267" cy="455463"/>
      </dsp:txXfrm>
    </dsp:sp>
    <dsp:sp modelId="{0C639293-9931-436F-9CB4-012CA9532940}">
      <dsp:nvSpPr>
        <dsp:cNvPr id="0" name=""/>
        <dsp:cNvSpPr/>
      </dsp:nvSpPr>
      <dsp:spPr>
        <a:xfrm rot="19457599">
          <a:off x="4475255" y="1762608"/>
          <a:ext cx="476644" cy="21225"/>
        </a:xfrm>
        <a:custGeom>
          <a:avLst/>
          <a:gdLst/>
          <a:ahLst/>
          <a:cxnLst/>
          <a:rect l="0" t="0" r="0" b="0"/>
          <a:pathLst>
            <a:path>
              <a:moveTo>
                <a:pt x="0" y="10612"/>
              </a:moveTo>
              <a:lnTo>
                <a:pt x="476644" y="10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01661" y="1761304"/>
        <a:ext cx="23832" cy="23832"/>
      </dsp:txXfrm>
    </dsp:sp>
    <dsp:sp modelId="{AAC5ED57-32F3-4925-8867-77EB1ADFE390}">
      <dsp:nvSpPr>
        <dsp:cNvPr id="0" name=""/>
        <dsp:cNvSpPr/>
      </dsp:nvSpPr>
      <dsp:spPr>
        <a:xfrm>
          <a:off x="4907099" y="1392225"/>
          <a:ext cx="967607" cy="483803"/>
        </a:xfrm>
        <a:prstGeom prst="roundRect">
          <a:avLst>
            <a:gd name="adj" fmla="val 10000"/>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Energy</a:t>
          </a:r>
        </a:p>
      </dsp:txBody>
      <dsp:txXfrm>
        <a:off x="4921269" y="1406395"/>
        <a:ext cx="939267" cy="455463"/>
      </dsp:txXfrm>
    </dsp:sp>
    <dsp:sp modelId="{A132CC49-C1C5-46F5-9CB7-4186C4CD0EB5}">
      <dsp:nvSpPr>
        <dsp:cNvPr id="0" name=""/>
        <dsp:cNvSpPr/>
      </dsp:nvSpPr>
      <dsp:spPr>
        <a:xfrm rot="2142401">
          <a:off x="4475255" y="2040795"/>
          <a:ext cx="476644" cy="21225"/>
        </a:xfrm>
        <a:custGeom>
          <a:avLst/>
          <a:gdLst/>
          <a:ahLst/>
          <a:cxnLst/>
          <a:rect l="0" t="0" r="0" b="0"/>
          <a:pathLst>
            <a:path>
              <a:moveTo>
                <a:pt x="0" y="10612"/>
              </a:moveTo>
              <a:lnTo>
                <a:pt x="476644" y="10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01661" y="2039491"/>
        <a:ext cx="23832" cy="23832"/>
      </dsp:txXfrm>
    </dsp:sp>
    <dsp:sp modelId="{B9EBA1A0-88D5-4F2A-9DBF-2B2AC1D062F9}">
      <dsp:nvSpPr>
        <dsp:cNvPr id="0" name=""/>
        <dsp:cNvSpPr/>
      </dsp:nvSpPr>
      <dsp:spPr>
        <a:xfrm>
          <a:off x="4907099" y="1948599"/>
          <a:ext cx="967607" cy="483803"/>
        </a:xfrm>
        <a:prstGeom prst="roundRect">
          <a:avLst>
            <a:gd name="adj" fmla="val 10000"/>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AS</a:t>
          </a:r>
        </a:p>
      </dsp:txBody>
      <dsp:txXfrm>
        <a:off x="4921269" y="1962769"/>
        <a:ext cx="939267" cy="455463"/>
      </dsp:txXfrm>
    </dsp:sp>
    <dsp:sp modelId="{E302078E-9D70-4F1F-9094-D027C927A79B}">
      <dsp:nvSpPr>
        <dsp:cNvPr id="0" name=""/>
        <dsp:cNvSpPr/>
      </dsp:nvSpPr>
      <dsp:spPr>
        <a:xfrm rot="16983315">
          <a:off x="5211523" y="1345327"/>
          <a:ext cx="1713409" cy="21225"/>
        </a:xfrm>
        <a:custGeom>
          <a:avLst/>
          <a:gdLst/>
          <a:ahLst/>
          <a:cxnLst/>
          <a:rect l="0" t="0" r="0" b="0"/>
          <a:pathLst>
            <a:path>
              <a:moveTo>
                <a:pt x="0" y="10612"/>
              </a:moveTo>
              <a:lnTo>
                <a:pt x="1713409" y="10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025392" y="1313104"/>
        <a:ext cx="85670" cy="85670"/>
      </dsp:txXfrm>
    </dsp:sp>
    <dsp:sp modelId="{4573FC2D-4A83-4549-8F28-1AF11EA14793}">
      <dsp:nvSpPr>
        <dsp:cNvPr id="0" name=""/>
        <dsp:cNvSpPr/>
      </dsp:nvSpPr>
      <dsp:spPr>
        <a:xfrm>
          <a:off x="6261749" y="279476"/>
          <a:ext cx="967607" cy="483803"/>
        </a:xfrm>
        <a:prstGeom prst="roundRect">
          <a:avLst>
            <a:gd name="adj" fmla="val 10000"/>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Regulation</a:t>
          </a:r>
        </a:p>
      </dsp:txBody>
      <dsp:txXfrm>
        <a:off x="6275919" y="293646"/>
        <a:ext cx="939267" cy="455463"/>
      </dsp:txXfrm>
    </dsp:sp>
    <dsp:sp modelId="{72D34D90-A58C-4C7D-AFCA-32CCFFBF81E5}">
      <dsp:nvSpPr>
        <dsp:cNvPr id="0" name=""/>
        <dsp:cNvSpPr/>
      </dsp:nvSpPr>
      <dsp:spPr>
        <a:xfrm rot="19457599">
          <a:off x="7184556" y="371672"/>
          <a:ext cx="476644" cy="21225"/>
        </a:xfrm>
        <a:custGeom>
          <a:avLst/>
          <a:gdLst/>
          <a:ahLst/>
          <a:cxnLst/>
          <a:rect l="0" t="0" r="0" b="0"/>
          <a:pathLst>
            <a:path>
              <a:moveTo>
                <a:pt x="0" y="10612"/>
              </a:moveTo>
              <a:lnTo>
                <a:pt x="476644" y="10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10962" y="370368"/>
        <a:ext cx="23832" cy="23832"/>
      </dsp:txXfrm>
    </dsp:sp>
    <dsp:sp modelId="{ADB92770-3AC5-42B6-A327-5664E7D7C081}">
      <dsp:nvSpPr>
        <dsp:cNvPr id="0" name=""/>
        <dsp:cNvSpPr/>
      </dsp:nvSpPr>
      <dsp:spPr>
        <a:xfrm>
          <a:off x="7616400" y="1289"/>
          <a:ext cx="967607" cy="483803"/>
        </a:xfrm>
        <a:prstGeom prst="roundRect">
          <a:avLst>
            <a:gd name="adj" fmla="val 10000"/>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RegUp</a:t>
          </a:r>
          <a:r>
            <a:rPr lang="en-US" sz="1400" kern="1200" baseline="30000"/>
            <a:t>1</a:t>
          </a:r>
        </a:p>
      </dsp:txBody>
      <dsp:txXfrm>
        <a:off x="7630570" y="15459"/>
        <a:ext cx="939267" cy="455463"/>
      </dsp:txXfrm>
    </dsp:sp>
    <dsp:sp modelId="{409B8F06-1CC4-4392-8F88-0C472C7BABC0}">
      <dsp:nvSpPr>
        <dsp:cNvPr id="0" name=""/>
        <dsp:cNvSpPr/>
      </dsp:nvSpPr>
      <dsp:spPr>
        <a:xfrm rot="2142401">
          <a:off x="7184556" y="649859"/>
          <a:ext cx="476644" cy="21225"/>
        </a:xfrm>
        <a:custGeom>
          <a:avLst/>
          <a:gdLst/>
          <a:ahLst/>
          <a:cxnLst/>
          <a:rect l="0" t="0" r="0" b="0"/>
          <a:pathLst>
            <a:path>
              <a:moveTo>
                <a:pt x="0" y="10612"/>
              </a:moveTo>
              <a:lnTo>
                <a:pt x="476644" y="10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10962" y="648556"/>
        <a:ext cx="23832" cy="23832"/>
      </dsp:txXfrm>
    </dsp:sp>
    <dsp:sp modelId="{889112ED-10BA-4103-A397-C5CA11DE891A}">
      <dsp:nvSpPr>
        <dsp:cNvPr id="0" name=""/>
        <dsp:cNvSpPr/>
      </dsp:nvSpPr>
      <dsp:spPr>
        <a:xfrm>
          <a:off x="7616400" y="557663"/>
          <a:ext cx="967607" cy="483803"/>
        </a:xfrm>
        <a:prstGeom prst="roundRect">
          <a:avLst>
            <a:gd name="adj" fmla="val 10000"/>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RegDn</a:t>
          </a:r>
          <a:r>
            <a:rPr lang="en-US" sz="1400" kern="1200" baseline="30000"/>
            <a:t>1</a:t>
          </a:r>
        </a:p>
      </dsp:txBody>
      <dsp:txXfrm>
        <a:off x="7630570" y="571833"/>
        <a:ext cx="939267" cy="455463"/>
      </dsp:txXfrm>
    </dsp:sp>
    <dsp:sp modelId="{F2BEE223-A14C-4402-8F84-72904BC3661D}">
      <dsp:nvSpPr>
        <dsp:cNvPr id="0" name=""/>
        <dsp:cNvSpPr/>
      </dsp:nvSpPr>
      <dsp:spPr>
        <a:xfrm rot="19457599">
          <a:off x="5829905" y="2040795"/>
          <a:ext cx="476644" cy="21225"/>
        </a:xfrm>
        <a:custGeom>
          <a:avLst/>
          <a:gdLst/>
          <a:ahLst/>
          <a:cxnLst/>
          <a:rect l="0" t="0" r="0" b="0"/>
          <a:pathLst>
            <a:path>
              <a:moveTo>
                <a:pt x="0" y="10612"/>
              </a:moveTo>
              <a:lnTo>
                <a:pt x="476644" y="10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56312" y="2039491"/>
        <a:ext cx="23832" cy="23832"/>
      </dsp:txXfrm>
    </dsp:sp>
    <dsp:sp modelId="{EC44F48B-B522-45D8-94ED-5883FADD163E}">
      <dsp:nvSpPr>
        <dsp:cNvPr id="0" name=""/>
        <dsp:cNvSpPr/>
      </dsp:nvSpPr>
      <dsp:spPr>
        <a:xfrm>
          <a:off x="6261749" y="1670412"/>
          <a:ext cx="967607" cy="483803"/>
        </a:xfrm>
        <a:prstGeom prst="roundRect">
          <a:avLst>
            <a:gd name="adj" fmla="val 10000"/>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Responsive Reserves</a:t>
          </a:r>
        </a:p>
      </dsp:txBody>
      <dsp:txXfrm>
        <a:off x="6275919" y="1684582"/>
        <a:ext cx="939267" cy="455463"/>
      </dsp:txXfrm>
    </dsp:sp>
    <dsp:sp modelId="{8F87E764-71D8-4F04-982F-3D779B4FEBD8}">
      <dsp:nvSpPr>
        <dsp:cNvPr id="0" name=""/>
        <dsp:cNvSpPr/>
      </dsp:nvSpPr>
      <dsp:spPr>
        <a:xfrm rot="18289469">
          <a:off x="7084000" y="1623514"/>
          <a:ext cx="677757" cy="21225"/>
        </a:xfrm>
        <a:custGeom>
          <a:avLst/>
          <a:gdLst/>
          <a:ahLst/>
          <a:cxnLst/>
          <a:rect l="0" t="0" r="0" b="0"/>
          <a:pathLst>
            <a:path>
              <a:moveTo>
                <a:pt x="0" y="10612"/>
              </a:moveTo>
              <a:lnTo>
                <a:pt x="677757" y="10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05934" y="1617183"/>
        <a:ext cx="33887" cy="33887"/>
      </dsp:txXfrm>
    </dsp:sp>
    <dsp:sp modelId="{733D7DE8-C76B-48A4-B828-AD99E16D70EB}">
      <dsp:nvSpPr>
        <dsp:cNvPr id="0" name=""/>
        <dsp:cNvSpPr/>
      </dsp:nvSpPr>
      <dsp:spPr>
        <a:xfrm>
          <a:off x="7616400" y="1114038"/>
          <a:ext cx="967607" cy="483803"/>
        </a:xfrm>
        <a:prstGeom prst="roundRect">
          <a:avLst>
            <a:gd name="adj" fmla="val 10000"/>
          </a:avLst>
        </a:prstGeom>
        <a:solidFill>
          <a:schemeClr val="tx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FFR</a:t>
          </a:r>
          <a:r>
            <a:rPr lang="en-US" sz="1400" kern="1200" baseline="30000"/>
            <a:t>2</a:t>
          </a:r>
        </a:p>
      </dsp:txBody>
      <dsp:txXfrm>
        <a:off x="7630570" y="1128208"/>
        <a:ext cx="939267" cy="455463"/>
      </dsp:txXfrm>
    </dsp:sp>
    <dsp:sp modelId="{A6BA5CA5-5C68-4A70-892C-C4618C4A1E1D}">
      <dsp:nvSpPr>
        <dsp:cNvPr id="0" name=""/>
        <dsp:cNvSpPr/>
      </dsp:nvSpPr>
      <dsp:spPr>
        <a:xfrm>
          <a:off x="7229357" y="1901701"/>
          <a:ext cx="387042" cy="21225"/>
        </a:xfrm>
        <a:custGeom>
          <a:avLst/>
          <a:gdLst/>
          <a:ahLst/>
          <a:cxnLst/>
          <a:rect l="0" t="0" r="0" b="0"/>
          <a:pathLst>
            <a:path>
              <a:moveTo>
                <a:pt x="0" y="10612"/>
              </a:moveTo>
              <a:lnTo>
                <a:pt x="387042" y="10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13202" y="1902638"/>
        <a:ext cx="19352" cy="19352"/>
      </dsp:txXfrm>
    </dsp:sp>
    <dsp:sp modelId="{B57AE2FE-8638-41AD-8835-56BDD246F992}">
      <dsp:nvSpPr>
        <dsp:cNvPr id="0" name=""/>
        <dsp:cNvSpPr/>
      </dsp:nvSpPr>
      <dsp:spPr>
        <a:xfrm>
          <a:off x="7616400" y="1670412"/>
          <a:ext cx="967607" cy="483803"/>
        </a:xfrm>
        <a:prstGeom prst="roundRect">
          <a:avLst>
            <a:gd name="adj" fmla="val 10000"/>
          </a:avLst>
        </a:prstGeom>
        <a:solidFill>
          <a:schemeClr val="tx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UFR</a:t>
          </a:r>
          <a:r>
            <a:rPr lang="en-US" sz="1400" kern="1200" baseline="30000"/>
            <a:t>3</a:t>
          </a:r>
        </a:p>
      </dsp:txBody>
      <dsp:txXfrm>
        <a:off x="7630570" y="1684582"/>
        <a:ext cx="939267" cy="455463"/>
      </dsp:txXfrm>
    </dsp:sp>
    <dsp:sp modelId="{052DC14F-458D-4034-8DF9-E92847DA7710}">
      <dsp:nvSpPr>
        <dsp:cNvPr id="0" name=""/>
        <dsp:cNvSpPr/>
      </dsp:nvSpPr>
      <dsp:spPr>
        <a:xfrm rot="3310531">
          <a:off x="7084000" y="2179888"/>
          <a:ext cx="677757" cy="21225"/>
        </a:xfrm>
        <a:custGeom>
          <a:avLst/>
          <a:gdLst/>
          <a:ahLst/>
          <a:cxnLst/>
          <a:rect l="0" t="0" r="0" b="0"/>
          <a:pathLst>
            <a:path>
              <a:moveTo>
                <a:pt x="0" y="10612"/>
              </a:moveTo>
              <a:lnTo>
                <a:pt x="677757" y="10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05934" y="2173557"/>
        <a:ext cx="33887" cy="33887"/>
      </dsp:txXfrm>
    </dsp:sp>
    <dsp:sp modelId="{339C6D06-882F-4F23-9F42-28DFD53C0E1D}">
      <dsp:nvSpPr>
        <dsp:cNvPr id="0" name=""/>
        <dsp:cNvSpPr/>
      </dsp:nvSpPr>
      <dsp:spPr>
        <a:xfrm>
          <a:off x="7616400" y="2226786"/>
          <a:ext cx="967607" cy="483803"/>
        </a:xfrm>
        <a:prstGeom prst="roundRect">
          <a:avLst>
            <a:gd name="adj" fmla="val 10000"/>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PFR</a:t>
          </a:r>
          <a:r>
            <a:rPr lang="en-US" sz="1400" kern="1200" baseline="30000"/>
            <a:t>4</a:t>
          </a:r>
        </a:p>
      </dsp:txBody>
      <dsp:txXfrm>
        <a:off x="7630570" y="2240956"/>
        <a:ext cx="939267" cy="455463"/>
      </dsp:txXfrm>
    </dsp:sp>
    <dsp:sp modelId="{8CC25DE1-6B2E-47A4-B8CA-954ECEE52B34}">
      <dsp:nvSpPr>
        <dsp:cNvPr id="0" name=""/>
        <dsp:cNvSpPr/>
      </dsp:nvSpPr>
      <dsp:spPr>
        <a:xfrm rot="4249260">
          <a:off x="5479158" y="2736263"/>
          <a:ext cx="1178139" cy="21225"/>
        </a:xfrm>
        <a:custGeom>
          <a:avLst/>
          <a:gdLst/>
          <a:ahLst/>
          <a:cxnLst/>
          <a:rect l="0" t="0" r="0" b="0"/>
          <a:pathLst>
            <a:path>
              <a:moveTo>
                <a:pt x="0" y="10612"/>
              </a:moveTo>
              <a:lnTo>
                <a:pt x="1178139" y="10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038774" y="2717422"/>
        <a:ext cx="58906" cy="58906"/>
      </dsp:txXfrm>
    </dsp:sp>
    <dsp:sp modelId="{C961C9E4-ED39-4F42-8CF5-C4559F74E16B}">
      <dsp:nvSpPr>
        <dsp:cNvPr id="0" name=""/>
        <dsp:cNvSpPr/>
      </dsp:nvSpPr>
      <dsp:spPr>
        <a:xfrm>
          <a:off x="6261749" y="3061348"/>
          <a:ext cx="967607" cy="483803"/>
        </a:xfrm>
        <a:prstGeom prst="roundRect">
          <a:avLst>
            <a:gd name="adj" fmla="val 10000"/>
          </a:avLst>
        </a:prstGeom>
        <a:solidFill>
          <a:schemeClr val="tx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Contingency Reserves</a:t>
          </a:r>
          <a:r>
            <a:rPr lang="en-US" sz="1400" kern="1200" baseline="30000"/>
            <a:t>8</a:t>
          </a:r>
        </a:p>
      </dsp:txBody>
      <dsp:txXfrm>
        <a:off x="6275919" y="3075518"/>
        <a:ext cx="939267" cy="455463"/>
      </dsp:txXfrm>
    </dsp:sp>
    <dsp:sp modelId="{70FB93C7-BB98-4FEB-A0D8-2357974786C8}">
      <dsp:nvSpPr>
        <dsp:cNvPr id="0" name=""/>
        <dsp:cNvSpPr/>
      </dsp:nvSpPr>
      <dsp:spPr>
        <a:xfrm rot="19457599">
          <a:off x="7184556" y="3153543"/>
          <a:ext cx="476644" cy="21225"/>
        </a:xfrm>
        <a:custGeom>
          <a:avLst/>
          <a:gdLst/>
          <a:ahLst/>
          <a:cxnLst/>
          <a:rect l="0" t="0" r="0" b="0"/>
          <a:pathLst>
            <a:path>
              <a:moveTo>
                <a:pt x="0" y="10612"/>
              </a:moveTo>
              <a:lnTo>
                <a:pt x="476644" y="10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10962" y="3152240"/>
        <a:ext cx="23832" cy="23832"/>
      </dsp:txXfrm>
    </dsp:sp>
    <dsp:sp modelId="{84FDA4EF-84C8-4C7A-B90F-0D6670AB1E57}">
      <dsp:nvSpPr>
        <dsp:cNvPr id="0" name=""/>
        <dsp:cNvSpPr/>
      </dsp:nvSpPr>
      <dsp:spPr>
        <a:xfrm>
          <a:off x="7616400" y="2783161"/>
          <a:ext cx="967607" cy="483803"/>
        </a:xfrm>
        <a:prstGeom prst="roundRect">
          <a:avLst>
            <a:gd name="adj" fmla="val 10000"/>
          </a:avLst>
        </a:prstGeom>
        <a:solidFill>
          <a:schemeClr val="tx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Generation</a:t>
          </a:r>
          <a:r>
            <a:rPr lang="en-US" sz="1400" kern="1200" baseline="30000"/>
            <a:t>5</a:t>
          </a:r>
        </a:p>
      </dsp:txBody>
      <dsp:txXfrm>
        <a:off x="7630570" y="2797331"/>
        <a:ext cx="939267" cy="455463"/>
      </dsp:txXfrm>
    </dsp:sp>
    <dsp:sp modelId="{28A2CB7D-3A8D-47EE-A446-FB3A8C5C97BC}">
      <dsp:nvSpPr>
        <dsp:cNvPr id="0" name=""/>
        <dsp:cNvSpPr/>
      </dsp:nvSpPr>
      <dsp:spPr>
        <a:xfrm rot="2142401">
          <a:off x="7184556" y="3431730"/>
          <a:ext cx="476644" cy="21225"/>
        </a:xfrm>
        <a:custGeom>
          <a:avLst/>
          <a:gdLst/>
          <a:ahLst/>
          <a:cxnLst/>
          <a:rect l="0" t="0" r="0" b="0"/>
          <a:pathLst>
            <a:path>
              <a:moveTo>
                <a:pt x="0" y="10612"/>
              </a:moveTo>
              <a:lnTo>
                <a:pt x="476644" y="10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410962" y="3430427"/>
        <a:ext cx="23832" cy="23832"/>
      </dsp:txXfrm>
    </dsp:sp>
    <dsp:sp modelId="{C45AFF4D-D0A8-4B90-9316-A07D74274347}">
      <dsp:nvSpPr>
        <dsp:cNvPr id="0" name=""/>
        <dsp:cNvSpPr/>
      </dsp:nvSpPr>
      <dsp:spPr>
        <a:xfrm>
          <a:off x="7616400" y="3339535"/>
          <a:ext cx="967607" cy="483803"/>
        </a:xfrm>
        <a:prstGeom prst="roundRect">
          <a:avLst>
            <a:gd name="adj" fmla="val 10000"/>
          </a:avLst>
        </a:prstGeom>
        <a:solidFill>
          <a:schemeClr val="tx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Load Resources</a:t>
          </a:r>
          <a:r>
            <a:rPr lang="en-US" sz="1400" kern="1200" baseline="30000"/>
            <a:t>6</a:t>
          </a:r>
        </a:p>
      </dsp:txBody>
      <dsp:txXfrm>
        <a:off x="7630570" y="3353705"/>
        <a:ext cx="939267" cy="455463"/>
      </dsp:txXfrm>
    </dsp:sp>
    <dsp:sp modelId="{94F1F214-71DE-4141-A9FD-35345FC7A11F}">
      <dsp:nvSpPr>
        <dsp:cNvPr id="0" name=""/>
        <dsp:cNvSpPr/>
      </dsp:nvSpPr>
      <dsp:spPr>
        <a:xfrm rot="4616685">
          <a:off x="5211523" y="3014450"/>
          <a:ext cx="1713409" cy="21225"/>
        </a:xfrm>
        <a:custGeom>
          <a:avLst/>
          <a:gdLst/>
          <a:ahLst/>
          <a:cxnLst/>
          <a:rect l="0" t="0" r="0" b="0"/>
          <a:pathLst>
            <a:path>
              <a:moveTo>
                <a:pt x="0" y="10612"/>
              </a:moveTo>
              <a:lnTo>
                <a:pt x="1713409" y="10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025392" y="2982227"/>
        <a:ext cx="85670" cy="85670"/>
      </dsp:txXfrm>
    </dsp:sp>
    <dsp:sp modelId="{014A37DE-614A-4926-9C56-B707159BE3A9}">
      <dsp:nvSpPr>
        <dsp:cNvPr id="0" name=""/>
        <dsp:cNvSpPr/>
      </dsp:nvSpPr>
      <dsp:spPr>
        <a:xfrm>
          <a:off x="6261749" y="3617722"/>
          <a:ext cx="967607" cy="483803"/>
        </a:xfrm>
        <a:prstGeom prst="roundRect">
          <a:avLst>
            <a:gd name="adj" fmla="val 10000"/>
          </a:avLst>
        </a:prstGeom>
        <a:solidFill>
          <a:schemeClr val="dk2">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Non-Spin</a:t>
          </a:r>
          <a:r>
            <a:rPr lang="en-US" sz="1400" kern="1200" baseline="30000"/>
            <a:t>7</a:t>
          </a:r>
        </a:p>
      </dsp:txBody>
      <dsp:txXfrm>
        <a:off x="6275919" y="3631892"/>
        <a:ext cx="939267" cy="455463"/>
      </dsp:txXfrm>
    </dsp:sp>
    <dsp:sp modelId="{04C486F4-0B53-4B5D-B938-62E9228F026C}">
      <dsp:nvSpPr>
        <dsp:cNvPr id="0" name=""/>
        <dsp:cNvSpPr/>
      </dsp:nvSpPr>
      <dsp:spPr>
        <a:xfrm rot="2829178">
          <a:off x="3074355" y="2527622"/>
          <a:ext cx="569144" cy="21225"/>
        </a:xfrm>
        <a:custGeom>
          <a:avLst/>
          <a:gdLst/>
          <a:ahLst/>
          <a:cxnLst/>
          <a:rect l="0" t="0" r="0" b="0"/>
          <a:pathLst>
            <a:path>
              <a:moveTo>
                <a:pt x="0" y="10612"/>
              </a:moveTo>
              <a:lnTo>
                <a:pt x="569144" y="1061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44698" y="2524006"/>
        <a:ext cx="28457" cy="28457"/>
      </dsp:txXfrm>
    </dsp:sp>
    <dsp:sp modelId="{C4E29428-E1F5-45CC-8BAA-15DDB0B1AFAF}">
      <dsp:nvSpPr>
        <dsp:cNvPr id="0" name=""/>
        <dsp:cNvSpPr/>
      </dsp:nvSpPr>
      <dsp:spPr>
        <a:xfrm>
          <a:off x="3552448" y="2504974"/>
          <a:ext cx="967607" cy="483803"/>
        </a:xfrm>
        <a:prstGeom prst="roundRect">
          <a:avLst>
            <a:gd name="adj" fmla="val 10000"/>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RT</a:t>
          </a:r>
        </a:p>
      </dsp:txBody>
      <dsp:txXfrm>
        <a:off x="3566618" y="2519144"/>
        <a:ext cx="939267" cy="455463"/>
      </dsp:txXfrm>
    </dsp:sp>
    <dsp:sp modelId="{3C08D0A9-F4C9-413F-878F-2DDB2CF59DE8}">
      <dsp:nvSpPr>
        <dsp:cNvPr id="0" name=""/>
        <dsp:cNvSpPr/>
      </dsp:nvSpPr>
      <dsp:spPr>
        <a:xfrm>
          <a:off x="4520056" y="2736263"/>
          <a:ext cx="387042" cy="21225"/>
        </a:xfrm>
        <a:custGeom>
          <a:avLst/>
          <a:gdLst/>
          <a:ahLst/>
          <a:cxnLst/>
          <a:rect l="0" t="0" r="0" b="0"/>
          <a:pathLst>
            <a:path>
              <a:moveTo>
                <a:pt x="0" y="10612"/>
              </a:moveTo>
              <a:lnTo>
                <a:pt x="387042" y="10612"/>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703901" y="2737199"/>
        <a:ext cx="19352" cy="19352"/>
      </dsp:txXfrm>
    </dsp:sp>
    <dsp:sp modelId="{797FCFA2-D6F9-4EC2-BE54-46149F7DE36E}">
      <dsp:nvSpPr>
        <dsp:cNvPr id="0" name=""/>
        <dsp:cNvSpPr/>
      </dsp:nvSpPr>
      <dsp:spPr>
        <a:xfrm>
          <a:off x="4907099" y="2504974"/>
          <a:ext cx="967607" cy="483803"/>
        </a:xfrm>
        <a:prstGeom prst="roundRect">
          <a:avLst>
            <a:gd name="adj" fmla="val 10000"/>
          </a:avLst>
        </a:prstGeom>
        <a:solidFill>
          <a:schemeClr val="tx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a:t>Energy</a:t>
          </a:r>
        </a:p>
      </dsp:txBody>
      <dsp:txXfrm>
        <a:off x="4921269" y="2519144"/>
        <a:ext cx="939267" cy="4554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63D7B-6053-41B4-827C-B5B1C8FEA7CF}">
      <dsp:nvSpPr>
        <dsp:cNvPr id="0" name=""/>
        <dsp:cNvSpPr/>
      </dsp:nvSpPr>
      <dsp:spPr>
        <a:xfrm>
          <a:off x="5493" y="0"/>
          <a:ext cx="1927564" cy="4857294"/>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Benchmarking Part 1</a:t>
          </a:r>
        </a:p>
      </dsp:txBody>
      <dsp:txXfrm>
        <a:off x="5493" y="0"/>
        <a:ext cx="1927564" cy="1457188"/>
      </dsp:txXfrm>
    </dsp:sp>
    <dsp:sp modelId="{4C9FCDD0-5182-4DBD-84CC-1954D469FD7E}">
      <dsp:nvSpPr>
        <dsp:cNvPr id="0" name=""/>
        <dsp:cNvSpPr/>
      </dsp:nvSpPr>
      <dsp:spPr>
        <a:xfrm>
          <a:off x="198249" y="1458611"/>
          <a:ext cx="1542051" cy="1464540"/>
        </a:xfrm>
        <a:prstGeom prst="roundRect">
          <a:avLst>
            <a:gd name="adj" fmla="val 10000"/>
          </a:avLst>
        </a:prstGeom>
        <a:solidFill>
          <a:schemeClr val="dk2">
            <a:hueOff val="0"/>
            <a:satOff val="0"/>
            <a:lumOff val="0"/>
            <a:alphaOff val="0"/>
          </a:schemeClr>
        </a:solidFill>
        <a:ln w="28575"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Report benchmarking results periodically</a:t>
          </a:r>
        </a:p>
      </dsp:txBody>
      <dsp:txXfrm>
        <a:off x="241144" y="1501506"/>
        <a:ext cx="1456261" cy="1378750"/>
      </dsp:txXfrm>
    </dsp:sp>
    <dsp:sp modelId="{F293FEC1-6B2A-4F43-A9E0-E12982D65A46}">
      <dsp:nvSpPr>
        <dsp:cNvPr id="0" name=""/>
        <dsp:cNvSpPr/>
      </dsp:nvSpPr>
      <dsp:spPr>
        <a:xfrm>
          <a:off x="198249" y="3148465"/>
          <a:ext cx="1542051" cy="1464540"/>
        </a:xfrm>
        <a:prstGeom prst="roundRect">
          <a:avLst>
            <a:gd name="adj" fmla="val 10000"/>
          </a:avLst>
        </a:prstGeom>
        <a:solidFill>
          <a:schemeClr val="dk2">
            <a:hueOff val="0"/>
            <a:satOff val="0"/>
            <a:lumOff val="0"/>
            <a:alphaOff val="0"/>
          </a:schemeClr>
        </a:solidFill>
        <a:ln w="28575"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Fine tune model to continue to produce </a:t>
          </a:r>
          <a:r>
            <a:rPr lang="en-US" sz="1500" i="1" kern="1200"/>
            <a:t>maximum achievable</a:t>
          </a:r>
          <a:r>
            <a:rPr lang="en-US" sz="1500" kern="1200"/>
            <a:t> profit</a:t>
          </a:r>
        </a:p>
      </dsp:txBody>
      <dsp:txXfrm>
        <a:off x="241144" y="3191360"/>
        <a:ext cx="1456261" cy="1378750"/>
      </dsp:txXfrm>
    </dsp:sp>
    <dsp:sp modelId="{7FDED8DB-D9C3-4B1C-9DEF-214B48A0794C}">
      <dsp:nvSpPr>
        <dsp:cNvPr id="0" name=""/>
        <dsp:cNvSpPr/>
      </dsp:nvSpPr>
      <dsp:spPr>
        <a:xfrm>
          <a:off x="2077624" y="0"/>
          <a:ext cx="1927564" cy="4857294"/>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Forecasting</a:t>
          </a:r>
        </a:p>
      </dsp:txBody>
      <dsp:txXfrm>
        <a:off x="2077624" y="0"/>
        <a:ext cx="1927564" cy="1457188"/>
      </dsp:txXfrm>
    </dsp:sp>
    <dsp:sp modelId="{5CB1604A-EA77-4908-BDFA-40CA089CD922}">
      <dsp:nvSpPr>
        <dsp:cNvPr id="0" name=""/>
        <dsp:cNvSpPr/>
      </dsp:nvSpPr>
      <dsp:spPr>
        <a:xfrm>
          <a:off x="2270380" y="1457603"/>
          <a:ext cx="1542051" cy="95426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AS price forecasts</a:t>
          </a:r>
        </a:p>
      </dsp:txBody>
      <dsp:txXfrm>
        <a:off x="2298329" y="1485552"/>
        <a:ext cx="1486153" cy="898365"/>
      </dsp:txXfrm>
    </dsp:sp>
    <dsp:sp modelId="{C100F2B9-2583-4A98-B9E5-2307C92C4E7C}">
      <dsp:nvSpPr>
        <dsp:cNvPr id="0" name=""/>
        <dsp:cNvSpPr/>
      </dsp:nvSpPr>
      <dsp:spPr>
        <a:xfrm>
          <a:off x="2270380" y="2558676"/>
          <a:ext cx="1542051" cy="95426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AS utilization forecasts</a:t>
          </a:r>
        </a:p>
      </dsp:txBody>
      <dsp:txXfrm>
        <a:off x="2298329" y="2586625"/>
        <a:ext cx="1486153" cy="898365"/>
      </dsp:txXfrm>
    </dsp:sp>
    <dsp:sp modelId="{A016A9D9-4712-457B-A65C-D5A4EE029C3D}">
      <dsp:nvSpPr>
        <dsp:cNvPr id="0" name=""/>
        <dsp:cNvSpPr/>
      </dsp:nvSpPr>
      <dsp:spPr>
        <a:xfrm>
          <a:off x="2270380" y="3659750"/>
          <a:ext cx="1542051" cy="95426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Probabilistic and deterministic price forecasts for all products</a:t>
          </a:r>
        </a:p>
      </dsp:txBody>
      <dsp:txXfrm>
        <a:off x="2298329" y="3687699"/>
        <a:ext cx="1486153" cy="898365"/>
      </dsp:txXfrm>
    </dsp:sp>
    <dsp:sp modelId="{C51F83BD-34B8-45EF-90E0-0EF0055FA37F}">
      <dsp:nvSpPr>
        <dsp:cNvPr id="0" name=""/>
        <dsp:cNvSpPr/>
      </dsp:nvSpPr>
      <dsp:spPr>
        <a:xfrm>
          <a:off x="4149755" y="0"/>
          <a:ext cx="1927564" cy="4857294"/>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Optimization</a:t>
          </a:r>
        </a:p>
      </dsp:txBody>
      <dsp:txXfrm>
        <a:off x="4149755" y="0"/>
        <a:ext cx="1927564" cy="1457188"/>
      </dsp:txXfrm>
    </dsp:sp>
    <dsp:sp modelId="{310B9A2C-490F-494A-96F3-60DB6472D8F7}">
      <dsp:nvSpPr>
        <dsp:cNvPr id="0" name=""/>
        <dsp:cNvSpPr/>
      </dsp:nvSpPr>
      <dsp:spPr>
        <a:xfrm>
          <a:off x="4342512" y="1457603"/>
          <a:ext cx="1542051" cy="95426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5-minute bids &amp; offers</a:t>
          </a:r>
        </a:p>
      </dsp:txBody>
      <dsp:txXfrm>
        <a:off x="4370461" y="1485552"/>
        <a:ext cx="1486153" cy="898365"/>
      </dsp:txXfrm>
    </dsp:sp>
    <dsp:sp modelId="{707094CF-58A1-4283-877F-5D83E77A422D}">
      <dsp:nvSpPr>
        <dsp:cNvPr id="0" name=""/>
        <dsp:cNvSpPr/>
      </dsp:nvSpPr>
      <dsp:spPr>
        <a:xfrm>
          <a:off x="4342512" y="2558676"/>
          <a:ext cx="1542051" cy="95426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Price-sensitive bids &amp; offers</a:t>
          </a:r>
        </a:p>
      </dsp:txBody>
      <dsp:txXfrm>
        <a:off x="4370461" y="2586625"/>
        <a:ext cx="1486153" cy="898365"/>
      </dsp:txXfrm>
    </dsp:sp>
    <dsp:sp modelId="{C4847434-3993-4E5F-9716-F5979EA410E9}">
      <dsp:nvSpPr>
        <dsp:cNvPr id="0" name=""/>
        <dsp:cNvSpPr/>
      </dsp:nvSpPr>
      <dsp:spPr>
        <a:xfrm>
          <a:off x="4342512" y="3659750"/>
          <a:ext cx="1542051" cy="954263"/>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User-defined trading strategy </a:t>
          </a:r>
        </a:p>
      </dsp:txBody>
      <dsp:txXfrm>
        <a:off x="4370461" y="3687699"/>
        <a:ext cx="1486153" cy="898365"/>
      </dsp:txXfrm>
    </dsp:sp>
    <dsp:sp modelId="{C70BD7DB-33C4-4D0D-8306-3FD7543D45DD}">
      <dsp:nvSpPr>
        <dsp:cNvPr id="0" name=""/>
        <dsp:cNvSpPr/>
      </dsp:nvSpPr>
      <dsp:spPr>
        <a:xfrm>
          <a:off x="6221887" y="0"/>
          <a:ext cx="1927564" cy="4857294"/>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Benchmarking Part 2</a:t>
          </a:r>
        </a:p>
      </dsp:txBody>
      <dsp:txXfrm>
        <a:off x="6221887" y="0"/>
        <a:ext cx="1927564" cy="1457188"/>
      </dsp:txXfrm>
    </dsp:sp>
    <dsp:sp modelId="{1C7B156E-7610-4D9A-8C9B-8A19AE15DCD4}">
      <dsp:nvSpPr>
        <dsp:cNvPr id="0" name=""/>
        <dsp:cNvSpPr/>
      </dsp:nvSpPr>
      <dsp:spPr>
        <a:xfrm>
          <a:off x="6414643" y="1458611"/>
          <a:ext cx="1542051" cy="14645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Report benchmarking results using 5-minute and price-sensitive bids &amp; offers</a:t>
          </a:r>
        </a:p>
      </dsp:txBody>
      <dsp:txXfrm>
        <a:off x="6457538" y="1501506"/>
        <a:ext cx="1456261" cy="1378750"/>
      </dsp:txXfrm>
    </dsp:sp>
    <dsp:sp modelId="{C400420B-6E32-4EB6-B0C7-FE5F60FD5B73}">
      <dsp:nvSpPr>
        <dsp:cNvPr id="0" name=""/>
        <dsp:cNvSpPr/>
      </dsp:nvSpPr>
      <dsp:spPr>
        <a:xfrm>
          <a:off x="6414643" y="3148465"/>
          <a:ext cx="1542051" cy="14645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Fine tune model to continue to produce </a:t>
          </a:r>
          <a:r>
            <a:rPr lang="en-US" sz="1500" i="1" kern="1200"/>
            <a:t>maximum achievable</a:t>
          </a:r>
          <a:r>
            <a:rPr lang="en-US" sz="1500" kern="1200"/>
            <a:t> profit</a:t>
          </a:r>
        </a:p>
      </dsp:txBody>
      <dsp:txXfrm>
        <a:off x="6457538" y="3191360"/>
        <a:ext cx="1456261" cy="1378750"/>
      </dsp:txXfrm>
    </dsp:sp>
    <dsp:sp modelId="{1DC03FD8-00F9-44C1-A524-5D2B1E885E95}">
      <dsp:nvSpPr>
        <dsp:cNvPr id="0" name=""/>
        <dsp:cNvSpPr/>
      </dsp:nvSpPr>
      <dsp:spPr>
        <a:xfrm>
          <a:off x="8294018" y="0"/>
          <a:ext cx="1927564" cy="4857294"/>
        </a:xfrm>
        <a:prstGeom prst="roundRect">
          <a:avLst>
            <a:gd name="adj" fmla="val 10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Bid Submission Data Flow</a:t>
          </a:r>
          <a:endParaRPr lang="en-US" sz="2000" kern="1200"/>
        </a:p>
      </dsp:txBody>
      <dsp:txXfrm>
        <a:off x="8294018" y="0"/>
        <a:ext cx="1927564" cy="1457188"/>
      </dsp:txXfrm>
    </dsp:sp>
    <dsp:sp modelId="{6B5D04E0-E8BF-4036-B8CD-F55563592A78}">
      <dsp:nvSpPr>
        <dsp:cNvPr id="0" name=""/>
        <dsp:cNvSpPr/>
      </dsp:nvSpPr>
      <dsp:spPr>
        <a:xfrm>
          <a:off x="8486775" y="1458611"/>
          <a:ext cx="1542051" cy="1464540"/>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Modify micro service to ingest Geli bids and submit to ERCOT</a:t>
          </a:r>
        </a:p>
      </dsp:txBody>
      <dsp:txXfrm>
        <a:off x="8529670" y="1501506"/>
        <a:ext cx="1456261" cy="1378750"/>
      </dsp:txXfrm>
    </dsp:sp>
    <dsp:sp modelId="{B60E7EEC-91A6-47E0-ACC2-DD78388F33B0}">
      <dsp:nvSpPr>
        <dsp:cNvPr id="0" name=""/>
        <dsp:cNvSpPr/>
      </dsp:nvSpPr>
      <dsp:spPr>
        <a:xfrm>
          <a:off x="8486775" y="3148465"/>
          <a:ext cx="1542051" cy="1464540"/>
        </a:xfrm>
        <a:prstGeom prst="roundRect">
          <a:avLst>
            <a:gd name="adj" fmla="val 10000"/>
          </a:avLst>
        </a:prstGeom>
        <a:solidFill>
          <a:schemeClr val="dk2">
            <a:hueOff val="0"/>
            <a:satOff val="0"/>
            <a:lumOff val="0"/>
            <a:alphaOff val="0"/>
          </a:schemeClr>
        </a:solidFill>
        <a:ln w="28575"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n-US" sz="1500" kern="1200"/>
            <a:t>Create additional infrastructure for FOM bidding architecture</a:t>
          </a:r>
        </a:p>
      </dsp:txBody>
      <dsp:txXfrm>
        <a:off x="8529670" y="3191360"/>
        <a:ext cx="1456261" cy="13787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0.11672</cdr:x>
      <cdr:y>0.00839</cdr:y>
    </cdr:from>
    <cdr:to>
      <cdr:x>0.25037</cdr:x>
      <cdr:y>0.05782</cdr:y>
    </cdr:to>
    <cdr:sp macro="" textlink="">
      <cdr:nvSpPr>
        <cdr:cNvPr id="2" name="TextBox 1">
          <a:extLst xmlns:a="http://schemas.openxmlformats.org/drawingml/2006/main">
            <a:ext uri="{FF2B5EF4-FFF2-40B4-BE49-F238E27FC236}">
              <a16:creationId xmlns:a16="http://schemas.microsoft.com/office/drawing/2014/main" id="{E69E51A8-00D5-8F23-89EA-1AC1B98378DA}"/>
            </a:ext>
          </a:extLst>
        </cdr:cNvPr>
        <cdr:cNvSpPr txBox="1"/>
      </cdr:nvSpPr>
      <cdr:spPr>
        <a:xfrm xmlns:a="http://schemas.openxmlformats.org/drawingml/2006/main">
          <a:off x="1295809" y="42268"/>
          <a:ext cx="1483711" cy="24895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400" dirty="0"/>
            <a:t>72.4 (“best”) </a:t>
          </a:r>
        </a:p>
      </cdr:txBody>
    </cdr:sp>
  </cdr:relSizeAnchor>
  <cdr:relSizeAnchor xmlns:cdr="http://schemas.openxmlformats.org/drawingml/2006/chartDrawing">
    <cdr:from>
      <cdr:x>0.29276</cdr:x>
      <cdr:y>0.12422</cdr:y>
    </cdr:from>
    <cdr:to>
      <cdr:x>0.43042</cdr:x>
      <cdr:y>0.24532</cdr:y>
    </cdr:to>
    <cdr:sp macro="" textlink="">
      <cdr:nvSpPr>
        <cdr:cNvPr id="3" name="TextBox 1">
          <a:extLst xmlns:a="http://schemas.openxmlformats.org/drawingml/2006/main">
            <a:ext uri="{FF2B5EF4-FFF2-40B4-BE49-F238E27FC236}">
              <a16:creationId xmlns:a16="http://schemas.microsoft.com/office/drawing/2014/main" id="{95ED2CE6-D78D-6FA3-D79F-9BD640421966}"/>
            </a:ext>
          </a:extLst>
        </cdr:cNvPr>
        <cdr:cNvSpPr txBox="1"/>
      </cdr:nvSpPr>
      <cdr:spPr>
        <a:xfrm xmlns:a="http://schemas.openxmlformats.org/drawingml/2006/main">
          <a:off x="3250119" y="625629"/>
          <a:ext cx="1528176" cy="60991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400" dirty="0"/>
            <a:t>55.9</a:t>
          </a:r>
        </a:p>
        <a:p xmlns:a="http://schemas.openxmlformats.org/drawingml/2006/main">
          <a:pPr algn="ctr"/>
          <a:r>
            <a:rPr lang="en-US" sz="1400" dirty="0"/>
            <a:t>(-23% from best)</a:t>
          </a:r>
        </a:p>
      </cdr:txBody>
    </cdr:sp>
  </cdr:relSizeAnchor>
  <cdr:relSizeAnchor xmlns:cdr="http://schemas.openxmlformats.org/drawingml/2006/chartDrawing">
    <cdr:from>
      <cdr:x>0.47387</cdr:x>
      <cdr:y>0.30451</cdr:y>
    </cdr:from>
    <cdr:to>
      <cdr:x>0.60509</cdr:x>
      <cdr:y>0.42561</cdr:y>
    </cdr:to>
    <cdr:sp macro="" textlink="">
      <cdr:nvSpPr>
        <cdr:cNvPr id="4" name="TextBox 1">
          <a:extLst xmlns:a="http://schemas.openxmlformats.org/drawingml/2006/main">
            <a:ext uri="{FF2B5EF4-FFF2-40B4-BE49-F238E27FC236}">
              <a16:creationId xmlns:a16="http://schemas.microsoft.com/office/drawing/2014/main" id="{1FB77CDB-084D-D68B-EBBE-13BC6F32952C}"/>
            </a:ext>
          </a:extLst>
        </cdr:cNvPr>
        <cdr:cNvSpPr txBox="1"/>
      </cdr:nvSpPr>
      <cdr:spPr>
        <a:xfrm xmlns:a="http://schemas.openxmlformats.org/drawingml/2006/main">
          <a:off x="5260652" y="1533652"/>
          <a:ext cx="1456729" cy="609914"/>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400" dirty="0"/>
            <a:t>37.2</a:t>
          </a:r>
        </a:p>
        <a:p xmlns:a="http://schemas.openxmlformats.org/drawingml/2006/main">
          <a:pPr algn="ctr"/>
          <a:r>
            <a:rPr lang="en-US" sz="1400" dirty="0"/>
            <a:t>(-49% from best)</a:t>
          </a:r>
        </a:p>
      </cdr:txBody>
    </cdr:sp>
  </cdr:relSizeAnchor>
  <cdr:relSizeAnchor xmlns:cdr="http://schemas.openxmlformats.org/drawingml/2006/chartDrawing">
    <cdr:from>
      <cdr:x>0.64593</cdr:x>
      <cdr:y>0.32637</cdr:y>
    </cdr:from>
    <cdr:to>
      <cdr:x>0.78799</cdr:x>
      <cdr:y>0.42682</cdr:y>
    </cdr:to>
    <cdr:sp macro="" textlink="">
      <cdr:nvSpPr>
        <cdr:cNvPr id="5" name="TextBox 1">
          <a:extLst xmlns:a="http://schemas.openxmlformats.org/drawingml/2006/main">
            <a:ext uri="{FF2B5EF4-FFF2-40B4-BE49-F238E27FC236}">
              <a16:creationId xmlns:a16="http://schemas.microsoft.com/office/drawing/2014/main" id="{13F0C6B0-FDA8-A58D-9A65-1D6A11EB706E}"/>
            </a:ext>
          </a:extLst>
        </cdr:cNvPr>
        <cdr:cNvSpPr txBox="1"/>
      </cdr:nvSpPr>
      <cdr:spPr>
        <a:xfrm xmlns:a="http://schemas.openxmlformats.org/drawingml/2006/main">
          <a:off x="7170766" y="1643766"/>
          <a:ext cx="1577133" cy="505887"/>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400" dirty="0"/>
            <a:t>35.0</a:t>
          </a:r>
        </a:p>
        <a:p xmlns:a="http://schemas.openxmlformats.org/drawingml/2006/main">
          <a:pPr algn="ctr"/>
          <a:r>
            <a:rPr lang="en-US" sz="1400" dirty="0"/>
            <a:t>(-52% from best)</a:t>
          </a:r>
        </a:p>
      </cdr:txBody>
    </cdr:sp>
  </cdr:relSizeAnchor>
  <cdr:relSizeAnchor xmlns:cdr="http://schemas.openxmlformats.org/drawingml/2006/chartDrawing">
    <cdr:from>
      <cdr:x>0.8259</cdr:x>
      <cdr:y>0.45542</cdr:y>
    </cdr:from>
    <cdr:to>
      <cdr:x>0.97032</cdr:x>
      <cdr:y>0.57652</cdr:y>
    </cdr:to>
    <cdr:sp macro="" textlink="">
      <cdr:nvSpPr>
        <cdr:cNvPr id="6" name="TextBox 1">
          <a:extLst xmlns:a="http://schemas.openxmlformats.org/drawingml/2006/main">
            <a:ext uri="{FF2B5EF4-FFF2-40B4-BE49-F238E27FC236}">
              <a16:creationId xmlns:a16="http://schemas.microsoft.com/office/drawing/2014/main" id="{0D7E0EC2-A1C1-1FD2-EA4A-3C8B82F2C6B2}"/>
            </a:ext>
          </a:extLst>
        </cdr:cNvPr>
        <cdr:cNvSpPr txBox="1"/>
      </cdr:nvSpPr>
      <cdr:spPr>
        <a:xfrm xmlns:a="http://schemas.openxmlformats.org/drawingml/2006/main">
          <a:off x="9168667" y="2293703"/>
          <a:ext cx="1603331" cy="60991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1400" dirty="0"/>
            <a:t>22.0</a:t>
          </a:r>
        </a:p>
        <a:p xmlns:a="http://schemas.openxmlformats.org/drawingml/2006/main">
          <a:pPr algn="ctr"/>
          <a:r>
            <a:rPr lang="en-US" sz="1400" dirty="0"/>
            <a:t>(-70% from best)</a:t>
          </a:r>
        </a:p>
      </cdr:txBody>
    </cdr:sp>
  </cdr:relSizeAnchor>
</c:userShapes>
</file>

<file path=ppt/drawings/drawing2.xml><?xml version="1.0" encoding="utf-8"?>
<c:userShapes xmlns:c="http://schemas.openxmlformats.org/drawingml/2006/chart">
  <cdr:relSizeAnchor xmlns:cdr="http://schemas.openxmlformats.org/drawingml/2006/chartDrawing">
    <cdr:from>
      <cdr:x>0.41432</cdr:x>
      <cdr:y>0.5</cdr:y>
    </cdr:from>
    <cdr:to>
      <cdr:x>0.51963</cdr:x>
      <cdr:y>0.55858</cdr:y>
    </cdr:to>
    <cdr:sp macro="" textlink="">
      <cdr:nvSpPr>
        <cdr:cNvPr id="3" name="TextBox 22">
          <a:extLst xmlns:a="http://schemas.openxmlformats.org/drawingml/2006/main">
            <a:ext uri="{FF2B5EF4-FFF2-40B4-BE49-F238E27FC236}">
              <a16:creationId xmlns:a16="http://schemas.microsoft.com/office/drawing/2014/main" id="{C6B56FB6-FB29-AE03-FE0A-22B65B231191}"/>
            </a:ext>
          </a:extLst>
        </cdr:cNvPr>
        <cdr:cNvSpPr txBox="1"/>
      </cdr:nvSpPr>
      <cdr:spPr>
        <a:xfrm xmlns:a="http://schemas.openxmlformats.org/drawingml/2006/main">
          <a:off x="4644829" y="2535069"/>
          <a:ext cx="1180589" cy="297004"/>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US" sz="1330" dirty="0">
              <a:solidFill>
                <a:schemeClr val="bg1">
                  <a:lumMod val="75000"/>
                </a:schemeClr>
              </a:solidFill>
              <a:latin typeface="Noto Sans" panose="020B0502040504020204" pitchFamily="34" charset="0"/>
              <a:ea typeface="Noto Sans" panose="020B0502040504020204" pitchFamily="34" charset="0"/>
              <a:cs typeface="Noto Sans" panose="020B0502040504020204" pitchFamily="34" charset="0"/>
            </a:rPr>
            <a:t>3,650 cycles</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9AFC3-C06A-428D-AF71-557BB9373137}" type="datetimeFigureOut">
              <a:rPr lang="en-US" smtClean="0"/>
              <a:t>4/1/23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C0E2F-D965-44DB-B9D7-4E811259C24E}" type="slidenum">
              <a:rPr lang="en-US" smtClean="0"/>
              <a:t>‹#›</a:t>
            </a:fld>
            <a:endParaRPr lang="en-US"/>
          </a:p>
        </p:txBody>
      </p:sp>
    </p:spTree>
    <p:extLst>
      <p:ext uri="{BB962C8B-B14F-4D97-AF65-F5344CB8AC3E}">
        <p14:creationId xmlns:p14="http://schemas.microsoft.com/office/powerpoint/2010/main" val="2453610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8C2E638-AF82-2C4F-98D4-DD93A64282C6}" type="slidenum">
              <a:rPr kumimoji="1" lang="x-none" altLang="en-US" smtClean="0"/>
              <a:t>1</a:t>
            </a:fld>
            <a:endParaRPr kumimoji="1" lang="x-none" altLang="en-US"/>
          </a:p>
        </p:txBody>
      </p:sp>
    </p:spTree>
    <p:extLst>
      <p:ext uri="{BB962C8B-B14F-4D97-AF65-F5344CB8AC3E}">
        <p14:creationId xmlns:p14="http://schemas.microsoft.com/office/powerpoint/2010/main" val="122588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US"/>
              <a:t>How do you transact in the market?</a:t>
            </a:r>
          </a:p>
          <a:p>
            <a:pPr marL="342900" indent="-342900">
              <a:buFont typeface="Arial" panose="020B0604020202020204" pitchFamily="34" charset="0"/>
              <a:buChar char="•"/>
            </a:pPr>
            <a:r>
              <a:rPr lang="en-US"/>
              <a:t>Energy in the Day Ahead Market (“DAM”)</a:t>
            </a:r>
          </a:p>
          <a:p>
            <a:pPr marL="1028700" lvl="1" indent="-342900"/>
            <a:r>
              <a:rPr lang="en-US" u="sng"/>
              <a:t>Voluntary financial market</a:t>
            </a:r>
            <a:r>
              <a:rPr lang="en-US"/>
              <a:t> to purchase and sell electricity </a:t>
            </a:r>
          </a:p>
          <a:p>
            <a:pPr marL="1028700" lvl="1" indent="-342900"/>
            <a:r>
              <a:rPr lang="en-US"/>
              <a:t>Results are </a:t>
            </a:r>
            <a:r>
              <a:rPr lang="en-US" u="sng"/>
              <a:t>financially binding</a:t>
            </a:r>
          </a:p>
          <a:p>
            <a:pPr marL="1028700" lvl="1" indent="-342900"/>
            <a:r>
              <a:rPr lang="en-US"/>
              <a:t>Mechanism to </a:t>
            </a:r>
            <a:r>
              <a:rPr lang="en-US" u="sng"/>
              <a:t>hedge</a:t>
            </a:r>
            <a:r>
              <a:rPr lang="en-US"/>
              <a:t> against price uncertainty in the Real Time</a:t>
            </a:r>
          </a:p>
          <a:p>
            <a:pPr marL="1028700" lvl="1" indent="-342900"/>
            <a:r>
              <a:rPr lang="en-US"/>
              <a:t>Comprises 95% of all market transactions </a:t>
            </a:r>
          </a:p>
          <a:p>
            <a:pPr marL="1028700" lvl="1" indent="-342900"/>
            <a:r>
              <a:rPr lang="en-US"/>
              <a:t>Available in all ISOs</a:t>
            </a:r>
          </a:p>
          <a:p>
            <a:pPr marL="342900" indent="-342900">
              <a:buFont typeface="Arial" panose="020B0604020202020204" pitchFamily="34" charset="0"/>
              <a:buChar char="•"/>
            </a:pPr>
            <a:r>
              <a:rPr lang="en-US"/>
              <a:t>Energy in the Real Time Market (“RTM”)</a:t>
            </a:r>
          </a:p>
          <a:p>
            <a:pPr marL="1028700" lvl="1" indent="-342900"/>
            <a:r>
              <a:rPr lang="en-US"/>
              <a:t>Physically purchase and sell electricity up to every 5 minutes during the entire day </a:t>
            </a:r>
          </a:p>
          <a:p>
            <a:pPr marL="1028700" lvl="1" indent="-342900"/>
            <a:r>
              <a:rPr lang="en-US" u="sng"/>
              <a:t>Balancing market</a:t>
            </a:r>
            <a:r>
              <a:rPr lang="en-US"/>
              <a:t> to adjust for differences between the day ahead and real-time supply and demand schedules</a:t>
            </a:r>
          </a:p>
          <a:p>
            <a:pPr marL="1028700" lvl="1" indent="-342900"/>
            <a:r>
              <a:rPr lang="en-US"/>
              <a:t>Available in all ISOs</a:t>
            </a:r>
          </a:p>
          <a:p>
            <a:pPr marL="342900" indent="-342900">
              <a:buFont typeface="Arial" panose="020B0604020202020204" pitchFamily="34" charset="0"/>
              <a:buChar char="•"/>
            </a:pPr>
            <a:r>
              <a:rPr lang="en-US"/>
              <a:t>Ancillary Services (“AS”) in the DAM and RTM</a:t>
            </a:r>
          </a:p>
          <a:p>
            <a:pPr marL="1028700" lvl="1" indent="-342900"/>
            <a:r>
              <a:rPr lang="en-US"/>
              <a:t>Services sold by generators and procured by the ISO in the DAM to ensure real time grid reliability</a:t>
            </a:r>
          </a:p>
          <a:p>
            <a:pPr marL="1028700" lvl="1" indent="-342900"/>
            <a:r>
              <a:rPr lang="en-US"/>
              <a:t>Procured AS is charged to loads pro-rata and is paid to generators providing AS</a:t>
            </a:r>
          </a:p>
          <a:p>
            <a:pPr marL="1028700" lvl="1" indent="-342900"/>
            <a:r>
              <a:rPr lang="en-US"/>
              <a:t>Service types include voltage control, reactive power, frequency control, spinning reserves, and standby power</a:t>
            </a:r>
          </a:p>
          <a:p>
            <a:pPr marL="1028700" lvl="1" indent="-342900"/>
            <a:r>
              <a:rPr lang="en-US"/>
              <a:t>Available in all ISOs (some ISOs procure AS in both the DAM and RTM)</a:t>
            </a:r>
          </a:p>
          <a:p>
            <a:pPr marL="342900" indent="-342900">
              <a:buFont typeface="Arial" panose="020B0604020202020204" pitchFamily="34" charset="0"/>
              <a:buChar char="•"/>
            </a:pPr>
            <a:r>
              <a:rPr lang="en-US"/>
              <a:t>Capacity (Long-Term)</a:t>
            </a:r>
          </a:p>
          <a:p>
            <a:pPr marL="1028700" lvl="1" indent="-342900"/>
            <a:r>
              <a:rPr lang="en-US"/>
              <a:t>The North American Electric Reliability Corp (“NERC”) requires electric retailers to ensure they have sufficient generating capacity to meet forecasted load plus a reserve margin</a:t>
            </a:r>
          </a:p>
          <a:p>
            <a:pPr marL="1028700" lvl="1" indent="-342900"/>
            <a:r>
              <a:rPr lang="en-US"/>
              <a:t>ISOs run auctions for capacity based on projections of electric demand 3 years out </a:t>
            </a:r>
          </a:p>
          <a:p>
            <a:pPr marL="1028700" lvl="1" indent="-342900"/>
            <a:r>
              <a:rPr lang="en-US"/>
              <a:t>Offers for capacity are “cleared” in order of least cost against the forecasted system demand</a:t>
            </a:r>
          </a:p>
          <a:p>
            <a:pPr marL="1028700" lvl="1" indent="-342900"/>
            <a:r>
              <a:rPr lang="en-US"/>
              <a:t>Capacity markets are currently only available in PJM, NYISO, MISO, and ISO-NE</a:t>
            </a:r>
          </a:p>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10</a:t>
            </a:fld>
            <a:endParaRPr lang="en-US"/>
          </a:p>
        </p:txBody>
      </p:sp>
    </p:spTree>
    <p:extLst>
      <p:ext uri="{BB962C8B-B14F-4D97-AF65-F5344CB8AC3E}">
        <p14:creationId xmlns:p14="http://schemas.microsoft.com/office/powerpoint/2010/main" val="272956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Fast Reg – 1 second response</a:t>
            </a:r>
          </a:p>
          <a:p>
            <a:pPr marL="171450" indent="-171450">
              <a:buFont typeface="Arial" panose="020B0604020202020204" pitchFamily="34" charset="0"/>
              <a:buChar char="•"/>
            </a:pPr>
            <a:r>
              <a:rPr lang="en-US"/>
              <a:t>Reg – 5 second response</a:t>
            </a:r>
          </a:p>
          <a:p>
            <a:pPr marL="171450" indent="-171450">
              <a:buFont typeface="Arial" panose="020B0604020202020204" pitchFamily="34" charset="0"/>
              <a:buChar char="•"/>
            </a:pPr>
            <a:r>
              <a:rPr lang="en-US"/>
              <a:t>FFR Spin – 15 minute response</a:t>
            </a:r>
          </a:p>
          <a:p>
            <a:pPr marL="171450" indent="-171450">
              <a:buFont typeface="Arial" panose="020B0604020202020204" pitchFamily="34" charset="0"/>
              <a:buChar char="•"/>
            </a:pPr>
            <a:r>
              <a:rPr lang="en-US"/>
              <a:t>PFR – 15-30 minute response</a:t>
            </a:r>
          </a:p>
          <a:p>
            <a:pPr marL="171450" indent="-171450">
              <a:buFont typeface="Arial" panose="020B0604020202020204" pitchFamily="34" charset="0"/>
              <a:buChar char="•"/>
            </a:pPr>
            <a:r>
              <a:rPr lang="en-US"/>
              <a:t>CRS – 30 minutes response</a:t>
            </a:r>
          </a:p>
        </p:txBody>
      </p:sp>
      <p:sp>
        <p:nvSpPr>
          <p:cNvPr id="4" name="Slide Number Placeholder 3"/>
          <p:cNvSpPr>
            <a:spLocks noGrp="1"/>
          </p:cNvSpPr>
          <p:nvPr>
            <p:ph type="sldNum" sz="quarter" idx="5"/>
          </p:nvPr>
        </p:nvSpPr>
        <p:spPr/>
        <p:txBody>
          <a:bodyPr/>
          <a:lstStyle/>
          <a:p>
            <a:fld id="{35CC0E2F-D965-44DB-B9D7-4E811259C24E}" type="slidenum">
              <a:rPr lang="en-US" smtClean="0"/>
              <a:t>11</a:t>
            </a:fld>
            <a:endParaRPr lang="en-US"/>
          </a:p>
        </p:txBody>
      </p:sp>
    </p:spTree>
    <p:extLst>
      <p:ext uri="{BB962C8B-B14F-4D97-AF65-F5344CB8AC3E}">
        <p14:creationId xmlns:p14="http://schemas.microsoft.com/office/powerpoint/2010/main" val="2737638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Cap reductions – LCAP $2,000, HCAP - $5,000, enforced by PUCT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BPM</a:t>
            </a:r>
            <a:r>
              <a:rPr lang="en-US" baseline="30000"/>
              <a:t>3</a:t>
            </a:r>
            <a:r>
              <a:rPr lang="en-US"/>
              <a:t> rule change December 2022: </a:t>
            </a:r>
            <a:r>
              <a:rPr lang="en-US" sz="1200"/>
              <a:t>An ESR that is carrying Ancillary Service awards must reserve sufficient SOC for the awarded AS</a:t>
            </a:r>
            <a:r>
              <a:rPr lang="en-US" sz="1200" baseline="30000"/>
              <a:t>4</a:t>
            </a:r>
            <a:r>
              <a:rPr lang="en-US" sz="1200"/>
              <a:t> it is carrying in Real Time.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a:t>RTC: </a:t>
            </a:r>
            <a:r>
              <a:rPr lang="en-US" b="0" i="0">
                <a:solidFill>
                  <a:srgbClr val="4D5156"/>
                </a:solidFill>
                <a:effectLst/>
                <a:latin typeface="Roboto" panose="02000000000000000000" pitchFamily="2" charset="0"/>
              </a:rPr>
              <a:t>RTC is the process of dispatching energy and ancillary services interchangeably in the </a:t>
            </a:r>
            <a:r>
              <a:rPr lang="en-US" b="1" i="0">
                <a:solidFill>
                  <a:srgbClr val="5F6368"/>
                </a:solidFill>
                <a:effectLst/>
                <a:latin typeface="Roboto" panose="02000000000000000000" pitchFamily="2" charset="0"/>
              </a:rPr>
              <a:t>Real</a:t>
            </a:r>
            <a:r>
              <a:rPr lang="en-US" b="0" i="0">
                <a:solidFill>
                  <a:srgbClr val="4D5156"/>
                </a:solidFill>
                <a:effectLst/>
                <a:latin typeface="Roboto" panose="02000000000000000000" pitchFamily="2" charset="0"/>
              </a:rPr>
              <a:t>-</a:t>
            </a:r>
            <a:r>
              <a:rPr lang="en-US" b="1" i="0">
                <a:solidFill>
                  <a:srgbClr val="5F6368"/>
                </a:solidFill>
                <a:effectLst/>
                <a:latin typeface="Roboto" panose="02000000000000000000" pitchFamily="2" charset="0"/>
              </a:rPr>
              <a:t>Time</a:t>
            </a:r>
            <a:r>
              <a:rPr lang="en-US" b="0" i="0">
                <a:solidFill>
                  <a:srgbClr val="4D5156"/>
                </a:solidFill>
                <a:effectLst/>
                <a:latin typeface="Roboto" panose="02000000000000000000" pitchFamily="2" charset="0"/>
              </a:rPr>
              <a:t> Market.</a:t>
            </a:r>
            <a:endParaRPr lang="en-US" sz="1200" b="0" i="0">
              <a:solidFill>
                <a:srgbClr val="4D5156"/>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a:p>
          <a:p>
            <a:pPr marL="342900" indent="-342900">
              <a:buFont typeface="Arial" panose="020B0604020202020204" pitchFamily="34" charset="0"/>
              <a:buChar char="•"/>
            </a:pPr>
            <a:r>
              <a:rPr lang="en-US" sz="2900" b="0"/>
              <a:t>Market rules:</a:t>
            </a:r>
          </a:p>
          <a:p>
            <a:pPr marL="1028700" lvl="1" indent="-342900">
              <a:buFont typeface="Wingdings" panose="05000000000000000000" pitchFamily="2" charset="2"/>
              <a:buChar char="ü"/>
            </a:pPr>
            <a:r>
              <a:rPr lang="en-US" sz="2900"/>
              <a:t>Market operations timeline – DAM and RTM participation deadlines</a:t>
            </a:r>
          </a:p>
          <a:p>
            <a:pPr marL="1028700" lvl="1" indent="-342900">
              <a:buFont typeface="Wingdings" panose="05000000000000000000" pitchFamily="2" charset="2"/>
              <a:buChar char="ü"/>
            </a:pPr>
            <a:r>
              <a:rPr lang="en-US" sz="2900"/>
              <a:t>DA and RT market products – Energy &amp; AS</a:t>
            </a:r>
          </a:p>
          <a:p>
            <a:pPr marL="1028700" lvl="1" indent="-342900">
              <a:buFont typeface="Wingdings" panose="05000000000000000000" pitchFamily="2" charset="2"/>
              <a:buChar char="ü"/>
            </a:pPr>
            <a:r>
              <a:rPr lang="en-US" sz="2900"/>
              <a:t>Bid and offer validation rules – how to create and submit valid bids &amp; offers</a:t>
            </a:r>
          </a:p>
          <a:p>
            <a:pPr marL="1028700" lvl="1" indent="-342900">
              <a:buFont typeface="Wingdings" panose="05000000000000000000" pitchFamily="2" charset="2"/>
              <a:buChar char="ü"/>
            </a:pPr>
            <a:r>
              <a:rPr lang="en-US" sz="2900"/>
              <a:t>Market settlements of DA and RT transactions – how to get paid</a:t>
            </a:r>
          </a:p>
          <a:p>
            <a:pPr marL="342900" indent="-342900">
              <a:buFont typeface="Arial" panose="020B0604020202020204" pitchFamily="34" charset="0"/>
              <a:buChar char="•"/>
            </a:pPr>
            <a:r>
              <a:rPr lang="en-US" sz="2900" b="0"/>
              <a:t>Subtleties:</a:t>
            </a:r>
          </a:p>
          <a:p>
            <a:pPr marL="1028700" lvl="1" indent="-342900">
              <a:buFont typeface="Wingdings" panose="05000000000000000000" pitchFamily="2" charset="2"/>
              <a:buChar char="ü"/>
            </a:pPr>
            <a:r>
              <a:rPr lang="en-US" sz="2900"/>
              <a:t>Battery storage resources are known as Energy Storage Resources (“ESRs”) in ERCOT</a:t>
            </a:r>
          </a:p>
          <a:p>
            <a:pPr marL="1028700" lvl="1" indent="-342900">
              <a:buFont typeface="Wingdings" panose="05000000000000000000" pitchFamily="2" charset="2"/>
              <a:buChar char="ü"/>
            </a:pPr>
            <a:r>
              <a:rPr lang="en-US" sz="2900"/>
              <a:t>ESRs must be dually-registered as both a Generator Resource (to discharge) and Controllable Load Resource (to charge)</a:t>
            </a:r>
          </a:p>
          <a:p>
            <a:pPr marL="1028700" lvl="1" indent="-342900">
              <a:buFont typeface="Wingdings" panose="05000000000000000000" pitchFamily="2" charset="2"/>
              <a:buChar char="ü"/>
            </a:pPr>
            <a:r>
              <a:rPr lang="en-US" sz="2900"/>
              <a:t>Bids and offers associated with an ESR may be updated every 5 minutes</a:t>
            </a:r>
          </a:p>
          <a:p>
            <a:pPr marL="1028700" lvl="1" indent="-342900">
              <a:buFont typeface="Wingdings" panose="05000000000000000000" pitchFamily="2" charset="2"/>
              <a:buChar char="ü"/>
            </a:pPr>
            <a:r>
              <a:rPr lang="en-US" sz="2900"/>
              <a:t>QSEs must manage SOC of battery to ensure awards and dispatches are met</a:t>
            </a:r>
          </a:p>
          <a:p>
            <a:pPr marL="342900" indent="-342900">
              <a:buFont typeface="Arial" panose="020B0604020202020204" pitchFamily="34" charset="0"/>
              <a:buChar char="•"/>
            </a:pPr>
            <a:r>
              <a:rPr lang="en-US" sz="2900" b="0"/>
              <a:t>Evolving market design:</a:t>
            </a:r>
          </a:p>
          <a:p>
            <a:pPr marL="1028700" lvl="1" indent="-342900"/>
            <a:r>
              <a:rPr lang="en-US" sz="2900"/>
              <a:t>Market offer cap reductions – January 2022</a:t>
            </a:r>
          </a:p>
          <a:p>
            <a:pPr marL="1028700" lvl="1" indent="-342900"/>
            <a:r>
              <a:rPr lang="en-US" sz="2900"/>
              <a:t>BPM</a:t>
            </a:r>
            <a:r>
              <a:rPr lang="en-US" sz="2900" baseline="30000"/>
              <a:t>1</a:t>
            </a:r>
            <a:r>
              <a:rPr lang="en-US" sz="2900"/>
              <a:t> rule change impacting ESRs - December 2022</a:t>
            </a:r>
          </a:p>
          <a:p>
            <a:pPr marL="1028700" lvl="1" indent="-342900"/>
            <a:r>
              <a:rPr lang="en-US" sz="2900"/>
              <a:t>ERCOT Real Time Co-Optimization (“RTC”) – 2024</a:t>
            </a:r>
          </a:p>
          <a:p>
            <a:pPr marL="1028700" lvl="1" indent="-342900"/>
            <a:r>
              <a:rPr lang="en-US" sz="2900"/>
              <a:t>ESR single model design – 2024</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a:p>
          <a:p>
            <a:pPr marL="0" lv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12</a:t>
            </a:fld>
            <a:endParaRPr lang="en-US"/>
          </a:p>
        </p:txBody>
      </p:sp>
    </p:spTree>
    <p:extLst>
      <p:ext uri="{BB962C8B-B14F-4D97-AF65-F5344CB8AC3E}">
        <p14:creationId xmlns:p14="http://schemas.microsoft.com/office/powerpoint/2010/main" val="1400807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a:t>The fuel mix of a power market is indicative of market price behavior </a:t>
            </a:r>
          </a:p>
          <a:p>
            <a:pPr marL="171450" lvl="0" indent="-171450">
              <a:buFont typeface="Arial" panose="020B0604020202020204" pitchFamily="34" charset="0"/>
              <a:buChar char="•"/>
            </a:pPr>
            <a:r>
              <a:rPr lang="en-US"/>
              <a:t>Over one-third of ERCOT’s installed capacity is from wind and solar resources, compared to only 13% since just a decade ago</a:t>
            </a:r>
          </a:p>
          <a:p>
            <a:pPr marL="628650" lvl="1" indent="-171450">
              <a:buFont typeface="Arial" panose="020B0604020202020204" pitchFamily="34" charset="0"/>
              <a:buChar char="•"/>
            </a:pPr>
            <a:r>
              <a:rPr lang="en-US"/>
              <a:t>The majority of this was from wind</a:t>
            </a:r>
          </a:p>
        </p:txBody>
      </p:sp>
      <p:sp>
        <p:nvSpPr>
          <p:cNvPr id="4" name="Slide Number Placeholder 3"/>
          <p:cNvSpPr>
            <a:spLocks noGrp="1"/>
          </p:cNvSpPr>
          <p:nvPr>
            <p:ph type="sldNum" sz="quarter" idx="5"/>
          </p:nvPr>
        </p:nvSpPr>
        <p:spPr/>
        <p:txBody>
          <a:bodyPr/>
          <a:lstStyle/>
          <a:p>
            <a:fld id="{35CC0E2F-D965-44DB-B9D7-4E811259C24E}" type="slidenum">
              <a:rPr lang="en-US" smtClean="0"/>
              <a:t>13</a:t>
            </a:fld>
            <a:endParaRPr lang="en-US"/>
          </a:p>
        </p:txBody>
      </p:sp>
    </p:spTree>
    <p:extLst>
      <p:ext uri="{BB962C8B-B14F-4D97-AF65-F5344CB8AC3E}">
        <p14:creationId xmlns:p14="http://schemas.microsoft.com/office/powerpoint/2010/main" val="4234652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a:t>Of the 21 GW in additions, less than one-third has no FS yet</a:t>
            </a:r>
          </a:p>
          <a:p>
            <a:pPr marL="0" lv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14</a:t>
            </a:fld>
            <a:endParaRPr lang="en-US"/>
          </a:p>
        </p:txBody>
      </p:sp>
    </p:spTree>
    <p:extLst>
      <p:ext uri="{BB962C8B-B14F-4D97-AF65-F5344CB8AC3E}">
        <p14:creationId xmlns:p14="http://schemas.microsoft.com/office/powerpoint/2010/main" val="35031275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15</a:t>
            </a:fld>
            <a:endParaRPr lang="en-US"/>
          </a:p>
        </p:txBody>
      </p:sp>
    </p:spTree>
    <p:extLst>
      <p:ext uri="{BB962C8B-B14F-4D97-AF65-F5344CB8AC3E}">
        <p14:creationId xmlns:p14="http://schemas.microsoft.com/office/powerpoint/2010/main" val="2442992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a:t>A look at the evolution of CAISO battery dynamics may be predictive for ERCOT’s own market. </a:t>
            </a:r>
          </a:p>
        </p:txBody>
      </p:sp>
      <p:sp>
        <p:nvSpPr>
          <p:cNvPr id="4" name="Slide Number Placeholder 3"/>
          <p:cNvSpPr>
            <a:spLocks noGrp="1"/>
          </p:cNvSpPr>
          <p:nvPr>
            <p:ph type="sldNum" sz="quarter" idx="5"/>
          </p:nvPr>
        </p:nvSpPr>
        <p:spPr/>
        <p:txBody>
          <a:bodyPr/>
          <a:lstStyle/>
          <a:p>
            <a:fld id="{35CC0E2F-D965-44DB-B9D7-4E811259C24E}" type="slidenum">
              <a:rPr lang="en-US" smtClean="0"/>
              <a:t>16</a:t>
            </a:fld>
            <a:endParaRPr lang="en-US"/>
          </a:p>
        </p:txBody>
      </p:sp>
    </p:spTree>
    <p:extLst>
      <p:ext uri="{BB962C8B-B14F-4D97-AF65-F5344CB8AC3E}">
        <p14:creationId xmlns:p14="http://schemas.microsoft.com/office/powerpoint/2010/main" val="3850247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a:t>Battery bidding behavior changed from primarily selling regulation services (similar to ERCOT present day) to performing energy arbitrage when battery operational capacity reached just over </a:t>
            </a:r>
            <a:r>
              <a:rPr lang="en-US" b="1"/>
              <a:t>1 GW</a:t>
            </a:r>
          </a:p>
          <a:p>
            <a:pPr marL="171450" lvl="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17</a:t>
            </a:fld>
            <a:endParaRPr lang="en-US"/>
          </a:p>
        </p:txBody>
      </p:sp>
    </p:spTree>
    <p:extLst>
      <p:ext uri="{BB962C8B-B14F-4D97-AF65-F5344CB8AC3E}">
        <p14:creationId xmlns:p14="http://schemas.microsoft.com/office/powerpoint/2010/main" val="33475168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a:t>$45,154,514, 2023</a:t>
            </a:r>
          </a:p>
          <a:p>
            <a:pPr marL="171450" lvl="0" indent="-171450">
              <a:buFont typeface="Arial" panose="020B0604020202020204" pitchFamily="34" charset="0"/>
              <a:buChar char="•"/>
            </a:pPr>
            <a:r>
              <a:rPr lang="en-US"/>
              <a:t>$24,671,057, 2032</a:t>
            </a:r>
          </a:p>
          <a:p>
            <a:pPr marL="171450" lvl="0" indent="-171450">
              <a:buFont typeface="Arial" panose="020B0604020202020204" pitchFamily="34" charset="0"/>
              <a:buChar char="•"/>
            </a:pPr>
            <a:r>
              <a:rPr lang="en-US"/>
              <a:t> ERCOT has traditionally had the highest prices for Spin due to high wind penetration causing for large ramp needs</a:t>
            </a:r>
          </a:p>
          <a:p>
            <a:pPr marL="171450" lvl="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18</a:t>
            </a:fld>
            <a:endParaRPr lang="en-US"/>
          </a:p>
        </p:txBody>
      </p:sp>
    </p:spTree>
    <p:extLst>
      <p:ext uri="{BB962C8B-B14F-4D97-AF65-F5344CB8AC3E}">
        <p14:creationId xmlns:p14="http://schemas.microsoft.com/office/powerpoint/2010/main" val="2573623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Gridmatic is an AI-enabled power marketer founded in 2017 with the objective of applying machine-learning algorithms to the problem of forecasting energy supply, demand, and pricing in wholesale energy markets.</a:t>
            </a:r>
          </a:p>
          <a:p>
            <a:pPr marL="171450" indent="-171450">
              <a:buFont typeface="Arial" panose="020B0604020202020204" pitchFamily="34" charset="0"/>
              <a:buChar char="•"/>
            </a:pPr>
            <a:r>
              <a:rPr lang="en-US" dirty="0"/>
              <a:t>Battery sizes: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Size: 2 MW – 100 MW / 1 to 4.2 MWh</a:t>
            </a:r>
          </a:p>
          <a:p>
            <a:pPr marL="628650" lvl="1" indent="-171450">
              <a:buFont typeface="Arial" panose="020B0604020202020204" pitchFamily="34" charset="0"/>
              <a:buChar char="•"/>
            </a:pPr>
            <a:r>
              <a:rPr lang="en-US" dirty="0"/>
              <a:t>Cycling limit: 365 per year</a:t>
            </a:r>
          </a:p>
          <a:p>
            <a:pPr marL="171450" indent="-171450">
              <a:buFont typeface="Arial" panose="020B0604020202020204" pitchFamily="34" charset="0"/>
              <a:buChar char="•"/>
            </a:pPr>
            <a:r>
              <a:rPr lang="en-US" dirty="0"/>
              <a:t>Gross profit has a lower bound of $20 to high of $30</a:t>
            </a:r>
          </a:p>
        </p:txBody>
      </p:sp>
      <p:sp>
        <p:nvSpPr>
          <p:cNvPr id="4" name="Slide Number Placeholder 3"/>
          <p:cNvSpPr>
            <a:spLocks noGrp="1"/>
          </p:cNvSpPr>
          <p:nvPr>
            <p:ph type="sldNum" sz="quarter" idx="5"/>
          </p:nvPr>
        </p:nvSpPr>
        <p:spPr/>
        <p:txBody>
          <a:bodyPr/>
          <a:lstStyle/>
          <a:p>
            <a:fld id="{35CC0E2F-D965-44DB-B9D7-4E811259C24E}" type="slidenum">
              <a:rPr lang="en-US" smtClean="0"/>
              <a:t>19</a:t>
            </a:fld>
            <a:endParaRPr lang="en-US" dirty="0"/>
          </a:p>
        </p:txBody>
      </p:sp>
    </p:spTree>
    <p:extLst>
      <p:ext uri="{BB962C8B-B14F-4D97-AF65-F5344CB8AC3E}">
        <p14:creationId xmlns:p14="http://schemas.microsoft.com/office/powerpoint/2010/main" val="2856303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72E6E34-DF76-4BFA-BD66-B6023175DD5E}" type="slidenum">
              <a:rPr lang="en-US" smtClean="0"/>
              <a:t>2</a:t>
            </a:fld>
            <a:endParaRPr lang="en-US"/>
          </a:p>
        </p:txBody>
      </p:sp>
    </p:spTree>
    <p:extLst>
      <p:ext uri="{BB962C8B-B14F-4D97-AF65-F5344CB8AC3E}">
        <p14:creationId xmlns:p14="http://schemas.microsoft.com/office/powerpoint/2010/main" val="21535158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20</a:t>
            </a:fld>
            <a:endParaRPr lang="en-US"/>
          </a:p>
        </p:txBody>
      </p:sp>
    </p:spTree>
    <p:extLst>
      <p:ext uri="{BB962C8B-B14F-4D97-AF65-F5344CB8AC3E}">
        <p14:creationId xmlns:p14="http://schemas.microsoft.com/office/powerpoint/2010/main" val="14589719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Four minutes.</a:t>
            </a:r>
          </a:p>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22</a:t>
            </a:fld>
            <a:endParaRPr lang="en-US"/>
          </a:p>
        </p:txBody>
      </p:sp>
    </p:spTree>
    <p:extLst>
      <p:ext uri="{BB962C8B-B14F-4D97-AF65-F5344CB8AC3E}">
        <p14:creationId xmlns:p14="http://schemas.microsoft.com/office/powerpoint/2010/main" val="441384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Four minutes.</a:t>
            </a:r>
          </a:p>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23</a:t>
            </a:fld>
            <a:endParaRPr lang="en-US"/>
          </a:p>
        </p:txBody>
      </p:sp>
    </p:spTree>
    <p:extLst>
      <p:ext uri="{BB962C8B-B14F-4D97-AF65-F5344CB8AC3E}">
        <p14:creationId xmlns:p14="http://schemas.microsoft.com/office/powerpoint/2010/main" val="18815700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Four minutes.</a:t>
            </a:r>
          </a:p>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24</a:t>
            </a:fld>
            <a:endParaRPr lang="en-US"/>
          </a:p>
        </p:txBody>
      </p:sp>
    </p:spTree>
    <p:extLst>
      <p:ext uri="{BB962C8B-B14F-4D97-AF65-F5344CB8AC3E}">
        <p14:creationId xmlns:p14="http://schemas.microsoft.com/office/powerpoint/2010/main" val="5780175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Four minutes.</a:t>
            </a:r>
          </a:p>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25</a:t>
            </a:fld>
            <a:endParaRPr lang="en-US"/>
          </a:p>
        </p:txBody>
      </p:sp>
    </p:spTree>
    <p:extLst>
      <p:ext uri="{BB962C8B-B14F-4D97-AF65-F5344CB8AC3E}">
        <p14:creationId xmlns:p14="http://schemas.microsoft.com/office/powerpoint/2010/main" val="3228510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Five minutes.</a:t>
            </a:r>
          </a:p>
        </p:txBody>
      </p:sp>
      <p:sp>
        <p:nvSpPr>
          <p:cNvPr id="4" name="Slide Number Placeholder 3"/>
          <p:cNvSpPr>
            <a:spLocks noGrp="1"/>
          </p:cNvSpPr>
          <p:nvPr>
            <p:ph type="sldNum" sz="quarter" idx="5"/>
          </p:nvPr>
        </p:nvSpPr>
        <p:spPr/>
        <p:txBody>
          <a:bodyPr/>
          <a:lstStyle/>
          <a:p>
            <a:fld id="{35CC0E2F-D965-44DB-B9D7-4E811259C24E}" type="slidenum">
              <a:rPr lang="en-US" smtClean="0"/>
              <a:t>26</a:t>
            </a:fld>
            <a:endParaRPr lang="en-US"/>
          </a:p>
        </p:txBody>
      </p:sp>
    </p:spTree>
    <p:extLst>
      <p:ext uri="{BB962C8B-B14F-4D97-AF65-F5344CB8AC3E}">
        <p14:creationId xmlns:p14="http://schemas.microsoft.com/office/powerpoint/2010/main" val="24855007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Five minutes.</a:t>
            </a:r>
          </a:p>
        </p:txBody>
      </p:sp>
      <p:sp>
        <p:nvSpPr>
          <p:cNvPr id="4" name="Slide Number Placeholder 3"/>
          <p:cNvSpPr>
            <a:spLocks noGrp="1"/>
          </p:cNvSpPr>
          <p:nvPr>
            <p:ph type="sldNum" sz="quarter" idx="5"/>
          </p:nvPr>
        </p:nvSpPr>
        <p:spPr/>
        <p:txBody>
          <a:bodyPr/>
          <a:lstStyle/>
          <a:p>
            <a:fld id="{35CC0E2F-D965-44DB-B9D7-4E811259C24E}" type="slidenum">
              <a:rPr lang="en-US" smtClean="0"/>
              <a:t>27</a:t>
            </a:fld>
            <a:endParaRPr lang="en-US"/>
          </a:p>
        </p:txBody>
      </p:sp>
    </p:spTree>
    <p:extLst>
      <p:ext uri="{BB962C8B-B14F-4D97-AF65-F5344CB8AC3E}">
        <p14:creationId xmlns:p14="http://schemas.microsoft.com/office/powerpoint/2010/main" val="3590309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28</a:t>
            </a:fld>
            <a:endParaRPr lang="en-US"/>
          </a:p>
        </p:txBody>
      </p:sp>
    </p:spTree>
    <p:extLst>
      <p:ext uri="{BB962C8B-B14F-4D97-AF65-F5344CB8AC3E}">
        <p14:creationId xmlns:p14="http://schemas.microsoft.com/office/powerpoint/2010/main" val="3093535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Five minutes.</a:t>
            </a:r>
          </a:p>
        </p:txBody>
      </p:sp>
      <p:sp>
        <p:nvSpPr>
          <p:cNvPr id="4" name="Slide Number Placeholder 3"/>
          <p:cNvSpPr>
            <a:spLocks noGrp="1"/>
          </p:cNvSpPr>
          <p:nvPr>
            <p:ph type="sldNum" sz="quarter" idx="5"/>
          </p:nvPr>
        </p:nvSpPr>
        <p:spPr/>
        <p:txBody>
          <a:bodyPr/>
          <a:lstStyle/>
          <a:p>
            <a:fld id="{35CC0E2F-D965-44DB-B9D7-4E811259C24E}" type="slidenum">
              <a:rPr lang="en-US" smtClean="0"/>
              <a:t>29</a:t>
            </a:fld>
            <a:endParaRPr lang="en-US"/>
          </a:p>
        </p:txBody>
      </p:sp>
    </p:spTree>
    <p:extLst>
      <p:ext uri="{BB962C8B-B14F-4D97-AF65-F5344CB8AC3E}">
        <p14:creationId xmlns:p14="http://schemas.microsoft.com/office/powerpoint/2010/main" val="21019906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minutes.</a:t>
            </a:r>
          </a:p>
          <a:p>
            <a:endParaRPr lang="en-US"/>
          </a:p>
          <a:p>
            <a:r>
              <a:rPr lang="en-US"/>
              <a:t>In big, bold letters: this is a best-case scenario. We do not anticipate these profits to be realized in practice. Consider these results as upper bounds on profit.</a:t>
            </a:r>
          </a:p>
          <a:p>
            <a:endParaRPr lang="en-US"/>
          </a:p>
          <a:p>
            <a:r>
              <a:rPr lang="en-US"/>
              <a:t>Show the base perfect foresight simulation (no limit on cycles) and discuss the behavior. Point out how ancillary services are coordinated with respect to price and utilization to take advantage of layering charging and discharging behavior with real-time prices.</a:t>
            </a:r>
          </a:p>
        </p:txBody>
      </p:sp>
      <p:sp>
        <p:nvSpPr>
          <p:cNvPr id="4" name="Slide Number Placeholder 3"/>
          <p:cNvSpPr>
            <a:spLocks noGrp="1"/>
          </p:cNvSpPr>
          <p:nvPr>
            <p:ph type="sldNum" sz="quarter" idx="5"/>
          </p:nvPr>
        </p:nvSpPr>
        <p:spPr/>
        <p:txBody>
          <a:bodyPr/>
          <a:lstStyle/>
          <a:p>
            <a:fld id="{35CC0E2F-D965-44DB-B9D7-4E811259C24E}" type="slidenum">
              <a:rPr lang="en-US" smtClean="0"/>
              <a:t>30</a:t>
            </a:fld>
            <a:endParaRPr lang="en-US"/>
          </a:p>
        </p:txBody>
      </p:sp>
    </p:spTree>
    <p:extLst>
      <p:ext uri="{BB962C8B-B14F-4D97-AF65-F5344CB8AC3E}">
        <p14:creationId xmlns:p14="http://schemas.microsoft.com/office/powerpoint/2010/main" val="2179441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3</a:t>
            </a:fld>
            <a:endParaRPr lang="en-US"/>
          </a:p>
        </p:txBody>
      </p:sp>
    </p:spTree>
    <p:extLst>
      <p:ext uri="{BB962C8B-B14F-4D97-AF65-F5344CB8AC3E}">
        <p14:creationId xmlns:p14="http://schemas.microsoft.com/office/powerpoint/2010/main" val="35488985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minutes.</a:t>
            </a:r>
          </a:p>
          <a:p>
            <a:endParaRPr lang="en-US"/>
          </a:p>
          <a:p>
            <a:r>
              <a:rPr lang="en-US"/>
              <a:t>In big, bold letters: this is a best-case scenario. We do not anticipate these profits to be realized in practice. Consider these results as upper bounds on profit.</a:t>
            </a:r>
          </a:p>
          <a:p>
            <a:endParaRPr lang="en-US"/>
          </a:p>
          <a:p>
            <a:r>
              <a:rPr lang="en-US"/>
              <a:t>Show the base perfect foresight simulation (no limit on cycles) and discuss the behavior. Point out how ancillary services are coordinated with respect to price and utilization to take advantage of layering charging and discharging behavior with real-time prices.</a:t>
            </a:r>
          </a:p>
        </p:txBody>
      </p:sp>
      <p:sp>
        <p:nvSpPr>
          <p:cNvPr id="4" name="Slide Number Placeholder 3"/>
          <p:cNvSpPr>
            <a:spLocks noGrp="1"/>
          </p:cNvSpPr>
          <p:nvPr>
            <p:ph type="sldNum" sz="quarter" idx="5"/>
          </p:nvPr>
        </p:nvSpPr>
        <p:spPr/>
        <p:txBody>
          <a:bodyPr/>
          <a:lstStyle/>
          <a:p>
            <a:fld id="{35CC0E2F-D965-44DB-B9D7-4E811259C24E}" type="slidenum">
              <a:rPr lang="en-US" smtClean="0"/>
              <a:t>31</a:t>
            </a:fld>
            <a:endParaRPr lang="en-US"/>
          </a:p>
        </p:txBody>
      </p:sp>
    </p:spTree>
    <p:extLst>
      <p:ext uri="{BB962C8B-B14F-4D97-AF65-F5344CB8AC3E}">
        <p14:creationId xmlns:p14="http://schemas.microsoft.com/office/powerpoint/2010/main" val="6091463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minutes.</a:t>
            </a:r>
          </a:p>
          <a:p>
            <a:endParaRPr lang="en-US"/>
          </a:p>
          <a:p>
            <a:r>
              <a:rPr lang="en-US"/>
              <a:t>In big, bold letters: this is a best-case scenario. We do not anticipate these profits to be realized in practice. Consider these results as upper bounds on profit.</a:t>
            </a:r>
          </a:p>
          <a:p>
            <a:endParaRPr lang="en-US"/>
          </a:p>
          <a:p>
            <a:r>
              <a:rPr lang="en-US"/>
              <a:t>Show the base perfect foresight simulation (no limit on cycles) and discuss the behavior. Point out how ancillary services are coordinated with respect to price and utilization to take advantage of layering charging and discharging behavior with real-time prices.</a:t>
            </a:r>
          </a:p>
        </p:txBody>
      </p:sp>
      <p:sp>
        <p:nvSpPr>
          <p:cNvPr id="4" name="Slide Number Placeholder 3"/>
          <p:cNvSpPr>
            <a:spLocks noGrp="1"/>
          </p:cNvSpPr>
          <p:nvPr>
            <p:ph type="sldNum" sz="quarter" idx="5"/>
          </p:nvPr>
        </p:nvSpPr>
        <p:spPr/>
        <p:txBody>
          <a:bodyPr/>
          <a:lstStyle/>
          <a:p>
            <a:fld id="{35CC0E2F-D965-44DB-B9D7-4E811259C24E}" type="slidenum">
              <a:rPr lang="en-US" smtClean="0"/>
              <a:t>32</a:t>
            </a:fld>
            <a:endParaRPr lang="en-US"/>
          </a:p>
        </p:txBody>
      </p:sp>
    </p:spTree>
    <p:extLst>
      <p:ext uri="{BB962C8B-B14F-4D97-AF65-F5344CB8AC3E}">
        <p14:creationId xmlns:p14="http://schemas.microsoft.com/office/powerpoint/2010/main" val="26154003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Three minutes.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Show the effects of varying hurdle price on (1) the number of cycles discharged over the study period and (2) the profit achieved over the year.</a:t>
            </a:r>
          </a:p>
        </p:txBody>
      </p:sp>
      <p:sp>
        <p:nvSpPr>
          <p:cNvPr id="4" name="Slide Number Placeholder 3"/>
          <p:cNvSpPr>
            <a:spLocks noGrp="1"/>
          </p:cNvSpPr>
          <p:nvPr>
            <p:ph type="sldNum" sz="quarter" idx="5"/>
          </p:nvPr>
        </p:nvSpPr>
        <p:spPr/>
        <p:txBody>
          <a:bodyPr/>
          <a:lstStyle/>
          <a:p>
            <a:fld id="{35CC0E2F-D965-44DB-B9D7-4E811259C24E}" type="slidenum">
              <a:rPr lang="en-US" smtClean="0"/>
              <a:t>33</a:t>
            </a:fld>
            <a:endParaRPr lang="en-US"/>
          </a:p>
        </p:txBody>
      </p:sp>
    </p:spTree>
    <p:extLst>
      <p:ext uri="{BB962C8B-B14F-4D97-AF65-F5344CB8AC3E}">
        <p14:creationId xmlns:p14="http://schemas.microsoft.com/office/powerpoint/2010/main" val="14531098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minutes.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Show the effect of changing market allocations, e.g., (1) turn off day-ahead energy participation, (2) turn off all ancillary service participation, (3) only do real-time and responsive reserve, (4) only do 10% day-ahead energy and rest real-time. Show pie charts of cost/revenue and total profit for each scenario.</a:t>
            </a:r>
          </a:p>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34</a:t>
            </a:fld>
            <a:endParaRPr lang="en-US"/>
          </a:p>
        </p:txBody>
      </p:sp>
    </p:spTree>
    <p:extLst>
      <p:ext uri="{BB962C8B-B14F-4D97-AF65-F5344CB8AC3E}">
        <p14:creationId xmlns:p14="http://schemas.microsoft.com/office/powerpoint/2010/main" val="808118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Three minutes.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Show how we deal with worst-case ancillary service signals and how they impact the expected profit and ancillary service offers. Suggest how we might improve this in the future.</a:t>
            </a:r>
          </a:p>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35</a:t>
            </a:fld>
            <a:endParaRPr lang="en-US"/>
          </a:p>
        </p:txBody>
      </p:sp>
    </p:spTree>
    <p:extLst>
      <p:ext uri="{BB962C8B-B14F-4D97-AF65-F5344CB8AC3E}">
        <p14:creationId xmlns:p14="http://schemas.microsoft.com/office/powerpoint/2010/main" val="4026830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Break-even: $12-$14/kW-month pays back close to 8% IRR on Cunningham</a:t>
            </a:r>
          </a:p>
        </p:txBody>
      </p:sp>
      <p:sp>
        <p:nvSpPr>
          <p:cNvPr id="4" name="Slide Number Placeholder 3"/>
          <p:cNvSpPr>
            <a:spLocks noGrp="1"/>
          </p:cNvSpPr>
          <p:nvPr>
            <p:ph type="sldNum" sz="quarter" idx="5"/>
          </p:nvPr>
        </p:nvSpPr>
        <p:spPr/>
        <p:txBody>
          <a:bodyPr/>
          <a:lstStyle/>
          <a:p>
            <a:fld id="{35CC0E2F-D965-44DB-B9D7-4E811259C24E}" type="slidenum">
              <a:rPr lang="en-US" smtClean="0"/>
              <a:t>36</a:t>
            </a:fld>
            <a:endParaRPr lang="en-US"/>
          </a:p>
        </p:txBody>
      </p:sp>
    </p:spTree>
    <p:extLst>
      <p:ext uri="{BB962C8B-B14F-4D97-AF65-F5344CB8AC3E}">
        <p14:creationId xmlns:p14="http://schemas.microsoft.com/office/powerpoint/2010/main" val="2682495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37</a:t>
            </a:fld>
            <a:endParaRPr lang="en-US"/>
          </a:p>
        </p:txBody>
      </p:sp>
    </p:spTree>
    <p:extLst>
      <p:ext uri="{BB962C8B-B14F-4D97-AF65-F5344CB8AC3E}">
        <p14:creationId xmlns:p14="http://schemas.microsoft.com/office/powerpoint/2010/main" val="325930968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Three minutes.</a:t>
            </a:r>
          </a:p>
        </p:txBody>
      </p:sp>
      <p:sp>
        <p:nvSpPr>
          <p:cNvPr id="4" name="Slide Number Placeholder 3"/>
          <p:cNvSpPr>
            <a:spLocks noGrp="1"/>
          </p:cNvSpPr>
          <p:nvPr>
            <p:ph type="sldNum" sz="quarter" idx="5"/>
          </p:nvPr>
        </p:nvSpPr>
        <p:spPr/>
        <p:txBody>
          <a:bodyPr/>
          <a:lstStyle/>
          <a:p>
            <a:fld id="{35CC0E2F-D965-44DB-B9D7-4E811259C24E}" type="slidenum">
              <a:rPr lang="en-US" smtClean="0"/>
              <a:t>38</a:t>
            </a:fld>
            <a:endParaRPr lang="en-US"/>
          </a:p>
        </p:txBody>
      </p:sp>
    </p:spTree>
    <p:extLst>
      <p:ext uri="{BB962C8B-B14F-4D97-AF65-F5344CB8AC3E}">
        <p14:creationId xmlns:p14="http://schemas.microsoft.com/office/powerpoint/2010/main" val="26706496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39</a:t>
            </a:fld>
            <a:endParaRPr lang="en-US"/>
          </a:p>
        </p:txBody>
      </p:sp>
    </p:spTree>
    <p:extLst>
      <p:ext uri="{BB962C8B-B14F-4D97-AF65-F5344CB8AC3E}">
        <p14:creationId xmlns:p14="http://schemas.microsoft.com/office/powerpoint/2010/main" val="21631693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a:t>AS assumption options: worst-case, historical, or constant</a:t>
            </a:r>
          </a:p>
        </p:txBody>
      </p:sp>
      <p:sp>
        <p:nvSpPr>
          <p:cNvPr id="4" name="Slide Number Placeholder 3"/>
          <p:cNvSpPr>
            <a:spLocks noGrp="1"/>
          </p:cNvSpPr>
          <p:nvPr>
            <p:ph type="sldNum" sz="quarter" idx="5"/>
          </p:nvPr>
        </p:nvSpPr>
        <p:spPr/>
        <p:txBody>
          <a:bodyPr/>
          <a:lstStyle/>
          <a:p>
            <a:fld id="{35CC0E2F-D965-44DB-B9D7-4E811259C24E}" type="slidenum">
              <a:rPr lang="en-US" smtClean="0"/>
              <a:t>40</a:t>
            </a:fld>
            <a:endParaRPr lang="en-US"/>
          </a:p>
        </p:txBody>
      </p:sp>
    </p:spTree>
    <p:extLst>
      <p:ext uri="{BB962C8B-B14F-4D97-AF65-F5344CB8AC3E}">
        <p14:creationId xmlns:p14="http://schemas.microsoft.com/office/powerpoint/2010/main" val="3350395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t>Combination of asset models (battery model, load control model, solar model, </a:t>
            </a:r>
            <a:r>
              <a:rPr lang="en-US" dirty="0"/>
              <a:t>etc</a:t>
            </a:r>
            <a:r>
              <a:rPr lang="en-US"/>
              <a:t>) and revenue models (DCM, Demand response, Wholesale </a:t>
            </a:r>
            <a:r>
              <a:rPr lang="en-US" dirty="0"/>
              <a:t>etc</a:t>
            </a:r>
            <a:r>
              <a:rPr lang="en-US"/>
              <a:t>), with associated constraints.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en-US" sz="1200" b="1" noProof="0">
                <a:solidFill>
                  <a:srgbClr val="001B77"/>
                </a:solidFill>
                <a:latin typeface="Noto Sans" panose="020B0502040504020204" pitchFamily="34" charset="0"/>
                <a:cs typeface="Noto Sans" panose="020B0502040504020204" pitchFamily="34" charset="0"/>
              </a:rPr>
              <a:t>Forecaster- </a:t>
            </a:r>
            <a:r>
              <a:rPr kumimoji="1" lang="en-US" altLang="en-US" sz="1200" i="0" u="none" strike="noStrike" kern="1200" cap="none" spc="0" normalizeH="0" baseline="0">
                <a:ln>
                  <a:noFill/>
                </a:ln>
                <a:solidFill>
                  <a:srgbClr val="001B77"/>
                </a:solidFill>
                <a:effectLst/>
                <a:uLnTx/>
                <a:uFillTx/>
                <a:latin typeface="Noto Sans" panose="020B0502040504020204" pitchFamily="34" charset="0"/>
                <a:cs typeface="Noto Sans" panose="020B0502040504020204" pitchFamily="34" charset="0"/>
              </a:rPr>
              <a:t>Forecasts</a:t>
            </a:r>
            <a:r>
              <a:rPr kumimoji="1" lang="en-US" altLang="en-US" sz="1200" i="0" u="none" strike="noStrike" kern="1200" cap="none" spc="0" normalizeH="0">
                <a:ln>
                  <a:noFill/>
                </a:ln>
                <a:solidFill>
                  <a:srgbClr val="001B77"/>
                </a:solidFill>
                <a:effectLst/>
                <a:uLnTx/>
                <a:uFillTx/>
                <a:latin typeface="Noto Sans" panose="020B0502040504020204" pitchFamily="34" charset="0"/>
                <a:cs typeface="Noto Sans" panose="020B0502040504020204" pitchFamily="34" charset="0"/>
              </a:rPr>
              <a:t> load, solar, prices, etc. &amp; </a:t>
            </a:r>
            <a:r>
              <a:rPr kumimoji="1" lang="en-US" altLang="en-US" sz="1200" baseline="0" noProof="0">
                <a:solidFill>
                  <a:srgbClr val="001B77"/>
                </a:solidFill>
                <a:latin typeface="Noto Sans" panose="020B0502040504020204" pitchFamily="34" charset="0"/>
                <a:cs typeface="Noto Sans" panose="020B0502040504020204" pitchFamily="34" charset="0"/>
              </a:rPr>
              <a:t>Forecasts</a:t>
            </a:r>
            <a:r>
              <a:rPr kumimoji="1" lang="en-US" altLang="en-US" sz="1200" noProof="0">
                <a:solidFill>
                  <a:srgbClr val="001B77"/>
                </a:solidFill>
                <a:latin typeface="Noto Sans" panose="020B0502040504020204" pitchFamily="34" charset="0"/>
                <a:cs typeface="Noto Sans" panose="020B0502040504020204" pitchFamily="34" charset="0"/>
              </a:rPr>
              <a:t> are updated continually</a:t>
            </a:r>
          </a:p>
          <a:p>
            <a:pPr marR="0" lvl="0" algn="l" defTabSz="457200" rtl="0" eaLnBrk="1" fontAlgn="auto" latinLnBrk="0" hangingPunct="1">
              <a:lnSpc>
                <a:spcPct val="100000"/>
              </a:lnSpc>
              <a:spcBef>
                <a:spcPts val="0"/>
              </a:spcBef>
              <a:spcAft>
                <a:spcPts val="0"/>
              </a:spcAft>
              <a:buClrTx/>
              <a:buSzTx/>
              <a:tabLst/>
              <a:defRPr/>
            </a:pPr>
            <a:r>
              <a:rPr kumimoji="1" lang="en-US" altLang="en-US" sz="1200" b="1" noProof="0">
                <a:solidFill>
                  <a:srgbClr val="001B77"/>
                </a:solidFill>
                <a:latin typeface="Noto Sans" panose="020B0502040504020204" pitchFamily="34" charset="0"/>
                <a:cs typeface="Noto Sans" panose="020B0502040504020204" pitchFamily="34" charset="0"/>
              </a:rPr>
              <a:t>Optimizer- </a:t>
            </a:r>
            <a:r>
              <a:rPr kumimoji="1" lang="en-US" altLang="en-US">
                <a:solidFill>
                  <a:srgbClr val="001B77"/>
                </a:solidFill>
                <a:latin typeface="Noto Sans" panose="020B0502040504020204" pitchFamily="34" charset="0"/>
                <a:cs typeface="Noto Sans" panose="020B0502040504020204" pitchFamily="34" charset="0"/>
              </a:rPr>
              <a:t>S</a:t>
            </a:r>
            <a:r>
              <a:rPr kumimoji="1" lang="en-US" altLang="en-US" sz="1200" i="0" u="none" strike="noStrike" kern="1200" cap="none" spc="0" normalizeH="0" baseline="0">
                <a:ln>
                  <a:noFill/>
                </a:ln>
                <a:solidFill>
                  <a:srgbClr val="001B77"/>
                </a:solidFill>
                <a:effectLst/>
                <a:uLnTx/>
                <a:uFillTx/>
                <a:latin typeface="Noto Sans" panose="020B0502040504020204" pitchFamily="34" charset="0"/>
                <a:cs typeface="Noto Sans" panose="020B0502040504020204" pitchFamily="34" charset="0"/>
              </a:rPr>
              <a:t>chedules profit-maximizing charge and discharge decisions &amp; </a:t>
            </a:r>
            <a:r>
              <a:rPr kumimoji="1" lang="en-US" altLang="en-US" sz="1200" noProof="0">
                <a:solidFill>
                  <a:srgbClr val="001B77"/>
                </a:solidFill>
                <a:latin typeface="Noto Sans" panose="020B0502040504020204" pitchFamily="34" charset="0"/>
                <a:cs typeface="Noto Sans" panose="020B0502040504020204" pitchFamily="34" charset="0"/>
              </a:rPr>
              <a:t>Updates schedule continually</a:t>
            </a:r>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8C2E638-AF82-2C4F-98D4-DD93A64282C6}" type="slidenum">
              <a:rPr kumimoji="1" lang="x-none" altLang="en-US" sz="13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1" lang="x-none" altLang="en-US" sz="13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197780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Define ‘worst-case</a:t>
            </a:r>
          </a:p>
        </p:txBody>
      </p:sp>
      <p:sp>
        <p:nvSpPr>
          <p:cNvPr id="4" name="Slide Number Placeholder 3"/>
          <p:cNvSpPr>
            <a:spLocks noGrp="1"/>
          </p:cNvSpPr>
          <p:nvPr>
            <p:ph type="sldNum" sz="quarter" idx="5"/>
          </p:nvPr>
        </p:nvSpPr>
        <p:spPr/>
        <p:txBody>
          <a:bodyPr/>
          <a:lstStyle/>
          <a:p>
            <a:fld id="{35CC0E2F-D965-44DB-B9D7-4E811259C24E}" type="slidenum">
              <a:rPr lang="en-US" smtClean="0"/>
              <a:t>41</a:t>
            </a:fld>
            <a:endParaRPr lang="en-US"/>
          </a:p>
        </p:txBody>
      </p:sp>
    </p:spTree>
    <p:extLst>
      <p:ext uri="{BB962C8B-B14F-4D97-AF65-F5344CB8AC3E}">
        <p14:creationId xmlns:p14="http://schemas.microsoft.com/office/powerpoint/2010/main" val="3785460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42</a:t>
            </a:fld>
            <a:endParaRPr lang="en-US"/>
          </a:p>
        </p:txBody>
      </p:sp>
    </p:spTree>
    <p:extLst>
      <p:ext uri="{BB962C8B-B14F-4D97-AF65-F5344CB8AC3E}">
        <p14:creationId xmlns:p14="http://schemas.microsoft.com/office/powerpoint/2010/main" val="340656291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43</a:t>
            </a:fld>
            <a:endParaRPr lang="en-US"/>
          </a:p>
        </p:txBody>
      </p:sp>
    </p:spTree>
    <p:extLst>
      <p:ext uri="{BB962C8B-B14F-4D97-AF65-F5344CB8AC3E}">
        <p14:creationId xmlns:p14="http://schemas.microsoft.com/office/powerpoint/2010/main" val="36036186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44</a:t>
            </a:fld>
            <a:endParaRPr lang="en-US"/>
          </a:p>
        </p:txBody>
      </p:sp>
    </p:spTree>
    <p:extLst>
      <p:ext uri="{BB962C8B-B14F-4D97-AF65-F5344CB8AC3E}">
        <p14:creationId xmlns:p14="http://schemas.microsoft.com/office/powerpoint/2010/main" val="39709367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45</a:t>
            </a:fld>
            <a:endParaRPr lang="en-US"/>
          </a:p>
        </p:txBody>
      </p:sp>
    </p:spTree>
    <p:extLst>
      <p:ext uri="{BB962C8B-B14F-4D97-AF65-F5344CB8AC3E}">
        <p14:creationId xmlns:p14="http://schemas.microsoft.com/office/powerpoint/2010/main" val="32435897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Four minutes.</a:t>
            </a:r>
          </a:p>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46</a:t>
            </a:fld>
            <a:endParaRPr lang="en-US"/>
          </a:p>
        </p:txBody>
      </p:sp>
    </p:spTree>
    <p:extLst>
      <p:ext uri="{BB962C8B-B14F-4D97-AF65-F5344CB8AC3E}">
        <p14:creationId xmlns:p14="http://schemas.microsoft.com/office/powerpoint/2010/main" val="28676018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Four minutes.</a:t>
            </a:r>
          </a:p>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47</a:t>
            </a:fld>
            <a:endParaRPr lang="en-US"/>
          </a:p>
        </p:txBody>
      </p:sp>
    </p:spTree>
    <p:extLst>
      <p:ext uri="{BB962C8B-B14F-4D97-AF65-F5344CB8AC3E}">
        <p14:creationId xmlns:p14="http://schemas.microsoft.com/office/powerpoint/2010/main" val="8146117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Four minutes.</a:t>
            </a:r>
          </a:p>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48</a:t>
            </a:fld>
            <a:endParaRPr lang="en-US"/>
          </a:p>
        </p:txBody>
      </p:sp>
    </p:spTree>
    <p:extLst>
      <p:ext uri="{BB962C8B-B14F-4D97-AF65-F5344CB8AC3E}">
        <p14:creationId xmlns:p14="http://schemas.microsoft.com/office/powerpoint/2010/main" val="29810828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Four minutes.</a:t>
            </a:r>
          </a:p>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49</a:t>
            </a:fld>
            <a:endParaRPr lang="en-US"/>
          </a:p>
        </p:txBody>
      </p:sp>
    </p:spTree>
    <p:extLst>
      <p:ext uri="{BB962C8B-B14F-4D97-AF65-F5344CB8AC3E}">
        <p14:creationId xmlns:p14="http://schemas.microsoft.com/office/powerpoint/2010/main" val="41081511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Four minutes.</a:t>
            </a:r>
          </a:p>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50</a:t>
            </a:fld>
            <a:endParaRPr lang="en-US"/>
          </a:p>
        </p:txBody>
      </p:sp>
    </p:spTree>
    <p:extLst>
      <p:ext uri="{BB962C8B-B14F-4D97-AF65-F5344CB8AC3E}">
        <p14:creationId xmlns:p14="http://schemas.microsoft.com/office/powerpoint/2010/main" val="3969642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a:t>Four minutes</a:t>
            </a:r>
          </a:p>
          <a:p>
            <a:pPr marL="285750" indent="-285750">
              <a:buFont typeface="Arial" panose="020B0604020202020204" pitchFamily="34" charset="0"/>
              <a:buChar char="•"/>
            </a:pPr>
            <a:r>
              <a:rPr lang="en-US"/>
              <a:t>Show what mathematical programming is</a:t>
            </a:r>
          </a:p>
          <a:p>
            <a:pPr marL="285750" indent="-285750">
              <a:buFont typeface="Arial" panose="020B0604020202020204" pitchFamily="34" charset="0"/>
              <a:buChar char="•"/>
            </a:pPr>
            <a:r>
              <a:rPr lang="en-US"/>
              <a:t>What are we trying to achieve: maximization</a:t>
            </a:r>
          </a:p>
          <a:p>
            <a:pPr marL="285750" indent="-285750">
              <a:buFont typeface="Arial" panose="020B0604020202020204" pitchFamily="34" charset="0"/>
              <a:buChar char="•"/>
            </a:pPr>
            <a:r>
              <a:rPr lang="en-US"/>
              <a:t>Subject to constraints and bounds, etc.</a:t>
            </a:r>
          </a:p>
        </p:txBody>
      </p:sp>
      <p:sp>
        <p:nvSpPr>
          <p:cNvPr id="4" name="Slide Number Placeholder 3"/>
          <p:cNvSpPr>
            <a:spLocks noGrp="1"/>
          </p:cNvSpPr>
          <p:nvPr>
            <p:ph type="sldNum" sz="quarter" idx="5"/>
          </p:nvPr>
        </p:nvSpPr>
        <p:spPr/>
        <p:txBody>
          <a:bodyPr/>
          <a:lstStyle/>
          <a:p>
            <a:fld id="{35CC0E2F-D965-44DB-B9D7-4E811259C24E}" type="slidenum">
              <a:rPr lang="en-US" smtClean="0"/>
              <a:t>5</a:t>
            </a:fld>
            <a:endParaRPr lang="en-US"/>
          </a:p>
        </p:txBody>
      </p:sp>
    </p:spTree>
    <p:extLst>
      <p:ext uri="{BB962C8B-B14F-4D97-AF65-F5344CB8AC3E}">
        <p14:creationId xmlns:p14="http://schemas.microsoft.com/office/powerpoint/2010/main" val="24298890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Four minutes.</a:t>
            </a:r>
          </a:p>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51</a:t>
            </a:fld>
            <a:endParaRPr lang="en-US"/>
          </a:p>
        </p:txBody>
      </p:sp>
    </p:spTree>
    <p:extLst>
      <p:ext uri="{BB962C8B-B14F-4D97-AF65-F5344CB8AC3E}">
        <p14:creationId xmlns:p14="http://schemas.microsoft.com/office/powerpoint/2010/main" val="22474398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Five minutes.</a:t>
            </a:r>
          </a:p>
        </p:txBody>
      </p:sp>
      <p:sp>
        <p:nvSpPr>
          <p:cNvPr id="4" name="Slide Number Placeholder 3"/>
          <p:cNvSpPr>
            <a:spLocks noGrp="1"/>
          </p:cNvSpPr>
          <p:nvPr>
            <p:ph type="sldNum" sz="quarter" idx="5"/>
          </p:nvPr>
        </p:nvSpPr>
        <p:spPr/>
        <p:txBody>
          <a:bodyPr/>
          <a:lstStyle/>
          <a:p>
            <a:fld id="{35CC0E2F-D965-44DB-B9D7-4E811259C24E}" type="slidenum">
              <a:rPr lang="en-US" smtClean="0"/>
              <a:t>52</a:t>
            </a:fld>
            <a:endParaRPr lang="en-US"/>
          </a:p>
        </p:txBody>
      </p:sp>
    </p:spTree>
    <p:extLst>
      <p:ext uri="{BB962C8B-B14F-4D97-AF65-F5344CB8AC3E}">
        <p14:creationId xmlns:p14="http://schemas.microsoft.com/office/powerpoint/2010/main" val="318703379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Five minutes.</a:t>
            </a:r>
          </a:p>
        </p:txBody>
      </p:sp>
      <p:sp>
        <p:nvSpPr>
          <p:cNvPr id="4" name="Slide Number Placeholder 3"/>
          <p:cNvSpPr>
            <a:spLocks noGrp="1"/>
          </p:cNvSpPr>
          <p:nvPr>
            <p:ph type="sldNum" sz="quarter" idx="5"/>
          </p:nvPr>
        </p:nvSpPr>
        <p:spPr/>
        <p:txBody>
          <a:bodyPr/>
          <a:lstStyle/>
          <a:p>
            <a:fld id="{35CC0E2F-D965-44DB-B9D7-4E811259C24E}" type="slidenum">
              <a:rPr lang="en-US" smtClean="0"/>
              <a:t>53</a:t>
            </a:fld>
            <a:endParaRPr lang="en-US"/>
          </a:p>
        </p:txBody>
      </p:sp>
    </p:spTree>
    <p:extLst>
      <p:ext uri="{BB962C8B-B14F-4D97-AF65-F5344CB8AC3E}">
        <p14:creationId xmlns:p14="http://schemas.microsoft.com/office/powerpoint/2010/main" val="25929219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Three minutes.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Show the effects of varying hurdle price on (1) the number of cycles discharged over the study period and (2) the profit achieved over the year.</a:t>
            </a:r>
          </a:p>
        </p:txBody>
      </p:sp>
      <p:sp>
        <p:nvSpPr>
          <p:cNvPr id="4" name="Slide Number Placeholder 3"/>
          <p:cNvSpPr>
            <a:spLocks noGrp="1"/>
          </p:cNvSpPr>
          <p:nvPr>
            <p:ph type="sldNum" sz="quarter" idx="5"/>
          </p:nvPr>
        </p:nvSpPr>
        <p:spPr/>
        <p:txBody>
          <a:bodyPr/>
          <a:lstStyle/>
          <a:p>
            <a:fld id="{35CC0E2F-D965-44DB-B9D7-4E811259C24E}" type="slidenum">
              <a:rPr lang="en-US" smtClean="0"/>
              <a:t>54</a:t>
            </a:fld>
            <a:endParaRPr lang="en-US"/>
          </a:p>
        </p:txBody>
      </p:sp>
    </p:spTree>
    <p:extLst>
      <p:ext uri="{BB962C8B-B14F-4D97-AF65-F5344CB8AC3E}">
        <p14:creationId xmlns:p14="http://schemas.microsoft.com/office/powerpoint/2010/main" val="28563787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Three minutes.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Show the effects of varying hurdle price on (1) the number of cycles discharged over the study period and (2) the profit achieved over the year.</a:t>
            </a:r>
          </a:p>
        </p:txBody>
      </p:sp>
      <p:sp>
        <p:nvSpPr>
          <p:cNvPr id="4" name="Slide Number Placeholder 3"/>
          <p:cNvSpPr>
            <a:spLocks noGrp="1"/>
          </p:cNvSpPr>
          <p:nvPr>
            <p:ph type="sldNum" sz="quarter" idx="5"/>
          </p:nvPr>
        </p:nvSpPr>
        <p:spPr/>
        <p:txBody>
          <a:bodyPr/>
          <a:lstStyle/>
          <a:p>
            <a:fld id="{35CC0E2F-D965-44DB-B9D7-4E811259C24E}" type="slidenum">
              <a:rPr lang="en-US" smtClean="0"/>
              <a:t>55</a:t>
            </a:fld>
            <a:endParaRPr lang="en-US"/>
          </a:p>
        </p:txBody>
      </p:sp>
    </p:spTree>
    <p:extLst>
      <p:ext uri="{BB962C8B-B14F-4D97-AF65-F5344CB8AC3E}">
        <p14:creationId xmlns:p14="http://schemas.microsoft.com/office/powerpoint/2010/main" val="116538109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Three minutes.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Show the effects of varying hurdle price on (1) the number of cycles discharged over the study period and (2) the profit achieved over the year.</a:t>
            </a:r>
          </a:p>
        </p:txBody>
      </p:sp>
      <p:sp>
        <p:nvSpPr>
          <p:cNvPr id="4" name="Slide Number Placeholder 3"/>
          <p:cNvSpPr>
            <a:spLocks noGrp="1"/>
          </p:cNvSpPr>
          <p:nvPr>
            <p:ph type="sldNum" sz="quarter" idx="5"/>
          </p:nvPr>
        </p:nvSpPr>
        <p:spPr/>
        <p:txBody>
          <a:bodyPr/>
          <a:lstStyle/>
          <a:p>
            <a:fld id="{35CC0E2F-D965-44DB-B9D7-4E811259C24E}" type="slidenum">
              <a:rPr lang="en-US" smtClean="0"/>
              <a:t>56</a:t>
            </a:fld>
            <a:endParaRPr lang="en-US"/>
          </a:p>
        </p:txBody>
      </p:sp>
    </p:spTree>
    <p:extLst>
      <p:ext uri="{BB962C8B-B14F-4D97-AF65-F5344CB8AC3E}">
        <p14:creationId xmlns:p14="http://schemas.microsoft.com/office/powerpoint/2010/main" val="34186437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minutes.</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Show the effect of changing market allocations, e.g., (1) turn off day-ahead energy participation, (2) turn off all ancillary service participation, (3) only do real-time and responsive reserve, (4) only do 10% day-ahead energy and rest real-time. Show pie charts of cost/revenue and total profit for each scenario.</a:t>
            </a:r>
          </a:p>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57</a:t>
            </a:fld>
            <a:endParaRPr lang="en-US"/>
          </a:p>
        </p:txBody>
      </p:sp>
    </p:spTree>
    <p:extLst>
      <p:ext uri="{BB962C8B-B14F-4D97-AF65-F5344CB8AC3E}">
        <p14:creationId xmlns:p14="http://schemas.microsoft.com/office/powerpoint/2010/main" val="14249958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Gridmatic is an AI-enabled power marketer founded in 2017 with the objective of applying machine-learning algorithms to the problem of forecasting energy supply, demand, and pricing in wholesale energy markets.</a:t>
            </a:r>
          </a:p>
          <a:p>
            <a:pPr marL="171450" indent="-171450">
              <a:buFont typeface="Arial" panose="020B0604020202020204" pitchFamily="34" charset="0"/>
              <a:buChar char="•"/>
            </a:pPr>
            <a:r>
              <a:rPr lang="en-US" dirty="0"/>
              <a:t>Gross profit has a lower bound of $20 to high of $30</a:t>
            </a:r>
          </a:p>
        </p:txBody>
      </p:sp>
      <p:sp>
        <p:nvSpPr>
          <p:cNvPr id="4" name="Slide Number Placeholder 3"/>
          <p:cNvSpPr>
            <a:spLocks noGrp="1"/>
          </p:cNvSpPr>
          <p:nvPr>
            <p:ph type="sldNum" sz="quarter" idx="5"/>
          </p:nvPr>
        </p:nvSpPr>
        <p:spPr/>
        <p:txBody>
          <a:bodyPr/>
          <a:lstStyle/>
          <a:p>
            <a:fld id="{35CC0E2F-D965-44DB-B9D7-4E811259C24E}" type="slidenum">
              <a:rPr lang="en-US" smtClean="0"/>
              <a:t>58</a:t>
            </a:fld>
            <a:endParaRPr lang="en-US" dirty="0"/>
          </a:p>
        </p:txBody>
      </p:sp>
    </p:spTree>
    <p:extLst>
      <p:ext uri="{BB962C8B-B14F-4D97-AF65-F5344CB8AC3E}">
        <p14:creationId xmlns:p14="http://schemas.microsoft.com/office/powerpoint/2010/main" val="415615209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Gridmatic is an AI-enabled power marketer founded in 2017 with the objective of applying machine-learning algorithms to the problem of forecasting energy supply, demand, and pricing in wholesale energy markets.</a:t>
            </a:r>
          </a:p>
          <a:p>
            <a:pPr marL="171450" indent="-171450">
              <a:buFont typeface="Arial" panose="020B0604020202020204" pitchFamily="34" charset="0"/>
              <a:buChar char="•"/>
            </a:pPr>
            <a:r>
              <a:rPr lang="en-US"/>
              <a:t>Gross profit has a lower bound of $20 to high of $30</a:t>
            </a:r>
          </a:p>
        </p:txBody>
      </p:sp>
      <p:sp>
        <p:nvSpPr>
          <p:cNvPr id="4" name="Slide Number Placeholder 3"/>
          <p:cNvSpPr>
            <a:spLocks noGrp="1"/>
          </p:cNvSpPr>
          <p:nvPr>
            <p:ph type="sldNum" sz="quarter" idx="5"/>
          </p:nvPr>
        </p:nvSpPr>
        <p:spPr/>
        <p:txBody>
          <a:bodyPr/>
          <a:lstStyle/>
          <a:p>
            <a:fld id="{35CC0E2F-D965-44DB-B9D7-4E811259C24E}" type="slidenum">
              <a:rPr lang="en-US" smtClean="0"/>
              <a:t>59</a:t>
            </a:fld>
            <a:endParaRPr lang="en-US"/>
          </a:p>
        </p:txBody>
      </p:sp>
    </p:spTree>
    <p:extLst>
      <p:ext uri="{BB962C8B-B14F-4D97-AF65-F5344CB8AC3E}">
        <p14:creationId xmlns:p14="http://schemas.microsoft.com/office/powerpoint/2010/main" val="41906206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a:t>In both the regulated and unregulated markets, the state public utility commission still regulates the rates the utility company changes to customers</a:t>
            </a:r>
          </a:p>
          <a:p>
            <a:pPr marL="171450" lvl="0" indent="-171450">
              <a:buFont typeface="Arial" panose="020B0604020202020204" pitchFamily="34" charset="0"/>
              <a:buChar char="•"/>
            </a:pPr>
            <a:r>
              <a:rPr lang="en-US"/>
              <a:t>Regulated electricity markets dominate most of the Southeast, Northwest and much of the West (excluding California)</a:t>
            </a:r>
          </a:p>
          <a:p>
            <a:pPr marL="628650" lvl="1" indent="-171450">
              <a:buFont typeface="Arial" panose="020B0604020202020204" pitchFamily="34" charset="0"/>
              <a:buChar char="•"/>
            </a:pPr>
            <a:r>
              <a:rPr lang="en-US"/>
              <a:t>Vertically integrated utilities – generally investor-owned utilities; serve over 70% of the electric customers in the U.S.</a:t>
            </a:r>
          </a:p>
          <a:p>
            <a:pPr marL="171450" lvl="0" indent="-171450">
              <a:buFont typeface="Arial" panose="020B0604020202020204" pitchFamily="34" charset="0"/>
              <a:buChar char="•"/>
            </a:pPr>
            <a:r>
              <a:rPr lang="en-US"/>
              <a:t>In traditionally regulated electric markets, rates are regulated by the PUC</a:t>
            </a:r>
          </a:p>
          <a:p>
            <a:pPr marL="628650" lvl="1" indent="-171450">
              <a:buFont typeface="Arial" panose="020B0604020202020204" pitchFamily="34" charset="0"/>
              <a:buChar char="•"/>
            </a:pPr>
            <a:r>
              <a:rPr lang="en-US"/>
              <a:t>Rates recover operating and investment costs, including earing a “fair” rate of return on those investments; known as revenue requirements</a:t>
            </a:r>
          </a:p>
          <a:p>
            <a:pPr marL="628650" lvl="1" indent="-171450">
              <a:buFont typeface="Arial" panose="020B0604020202020204" pitchFamily="34" charset="0"/>
              <a:buChar char="•"/>
            </a:pPr>
            <a:endParaRPr lang="en-US"/>
          </a:p>
          <a:p>
            <a:pPr marL="628650" lvl="1" indent="-171450">
              <a:buFont typeface="Arial" panose="020B0604020202020204" pitchFamily="34" charset="0"/>
              <a:buChar char="•"/>
            </a:pPr>
            <a:endParaRPr lang="en-US"/>
          </a:p>
          <a:p>
            <a:pPr marL="628650" lvl="1" indent="-171450">
              <a:buFont typeface="Arial" panose="020B0604020202020204" pitchFamily="34" charset="0"/>
              <a:buChar char="•"/>
            </a:pPr>
            <a:endParaRPr lang="en-US"/>
          </a:p>
          <a:p>
            <a:pPr marL="628650" lvl="1" indent="-171450">
              <a:buFont typeface="Arial" panose="020B0604020202020204" pitchFamily="34" charset="0"/>
              <a:buChar char="•"/>
            </a:pPr>
            <a:endParaRPr lang="en-US"/>
          </a:p>
          <a:p>
            <a:pPr marL="171450" lvl="0" indent="-171450">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60</a:t>
            </a:fld>
            <a:endParaRPr lang="en-US"/>
          </a:p>
        </p:txBody>
      </p:sp>
    </p:spTree>
    <p:extLst>
      <p:ext uri="{BB962C8B-B14F-4D97-AF65-F5344CB8AC3E}">
        <p14:creationId xmlns:p14="http://schemas.microsoft.com/office/powerpoint/2010/main" val="2624714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Four minutes.</a:t>
            </a:r>
          </a:p>
          <a:p>
            <a:endParaRPr lang="en-US"/>
          </a:p>
          <a:p>
            <a:pPr marL="285750" indent="-285750">
              <a:buFont typeface="Arial" panose="020B0604020202020204" pitchFamily="34" charset="0"/>
              <a:buChar char="•"/>
            </a:pPr>
            <a:r>
              <a:rPr lang="en-US"/>
              <a:t>Talk about linear programming and show an example</a:t>
            </a:r>
          </a:p>
          <a:p>
            <a:pPr marL="285750" indent="-285750">
              <a:buFont typeface="Arial" panose="020B0604020202020204" pitchFamily="34" charset="0"/>
              <a:buChar char="•"/>
            </a:pPr>
            <a:r>
              <a:rPr lang="en-US"/>
              <a:t>Add discrete decisions and show how it affects the example</a:t>
            </a:r>
          </a:p>
          <a:p>
            <a:pPr marL="285750" indent="-285750">
              <a:buFont typeface="Arial" panose="020B0604020202020204" pitchFamily="34" charset="0"/>
              <a:buChar char="•"/>
            </a:pPr>
            <a:r>
              <a:rPr lang="en-US"/>
              <a:t>Give a comparison of the example with the size of the ERCOT problem</a:t>
            </a:r>
          </a:p>
          <a:p>
            <a:pPr marL="742950" lvl="1" indent="-285750">
              <a:buFont typeface="Arial" panose="020B0604020202020204" pitchFamily="34" charset="0"/>
              <a:buChar char="•"/>
            </a:pPr>
            <a:r>
              <a:rPr lang="en-US"/>
              <a:t>e.g., it has </a:t>
            </a:r>
            <a:r>
              <a:rPr lang="en-US" i="1"/>
              <a:t>x</a:t>
            </a:r>
            <a:r>
              <a:rPr lang="en-US"/>
              <a:t> times as many variables and </a:t>
            </a:r>
            <a:r>
              <a:rPr lang="en-US" i="1"/>
              <a:t>y</a:t>
            </a:r>
            <a:r>
              <a:rPr lang="en-US"/>
              <a:t> times as many constraints</a:t>
            </a:r>
          </a:p>
        </p:txBody>
      </p:sp>
      <p:sp>
        <p:nvSpPr>
          <p:cNvPr id="4" name="Slide Number Placeholder 3"/>
          <p:cNvSpPr>
            <a:spLocks noGrp="1"/>
          </p:cNvSpPr>
          <p:nvPr>
            <p:ph type="sldNum" sz="quarter" idx="5"/>
          </p:nvPr>
        </p:nvSpPr>
        <p:spPr/>
        <p:txBody>
          <a:bodyPr/>
          <a:lstStyle/>
          <a:p>
            <a:fld id="{35CC0E2F-D965-44DB-B9D7-4E811259C24E}" type="slidenum">
              <a:rPr lang="en-US" smtClean="0"/>
              <a:t>6</a:t>
            </a:fld>
            <a:endParaRPr lang="en-US"/>
          </a:p>
        </p:txBody>
      </p:sp>
    </p:spTree>
    <p:extLst>
      <p:ext uri="{BB962C8B-B14F-4D97-AF65-F5344CB8AC3E}">
        <p14:creationId xmlns:p14="http://schemas.microsoft.com/office/powerpoint/2010/main" val="4258688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Four minutes.</a:t>
            </a:r>
          </a:p>
          <a:p>
            <a:endParaRPr lang="en-US"/>
          </a:p>
          <a:p>
            <a:pPr marL="285750" indent="-285750">
              <a:buFont typeface="Arial" panose="020B0604020202020204" pitchFamily="34" charset="0"/>
              <a:buChar char="•"/>
            </a:pPr>
            <a:r>
              <a:rPr lang="en-US"/>
              <a:t>Walk through a C&amp;I or residential GELI application</a:t>
            </a:r>
          </a:p>
          <a:p>
            <a:pPr marL="285750" indent="-285750">
              <a:buFont typeface="Arial" panose="020B0604020202020204" pitchFamily="34" charset="0"/>
              <a:buChar char="•"/>
            </a:pPr>
            <a:r>
              <a:rPr lang="en-US"/>
              <a:t>Show the optimization schedule, explain how it makes sense</a:t>
            </a:r>
          </a:p>
          <a:p>
            <a:pPr marL="285750" indent="-285750">
              <a:buFont typeface="Arial" panose="020B0604020202020204" pitchFamily="34" charset="0"/>
              <a:buChar char="•"/>
            </a:pPr>
            <a:r>
              <a:rPr lang="en-US"/>
              <a:t>Emphasize that we are leveraging our existing platform for front-of-meter</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a:br>
            <a:r>
              <a:rPr lang="en-US" sz="1200" kern="1200">
                <a:solidFill>
                  <a:schemeClr val="tx1"/>
                </a:solidFill>
                <a:effectLst/>
                <a:latin typeface="+mn-lt"/>
                <a:ea typeface="+mn-ea"/>
                <a:cs typeface="+mn-cs"/>
              </a:rPr>
              <a:t>This site provides a good example of how GELI co-optimizes two competing economic objectives to maximize overall value to the customer. In this site, GELI is co-optimizing Demand Charge Management with the SGIP GHG reduction. The GHG intensity of the grid is shown in the light shaded green. The current peak demand at the site is shown by the dotted green line labeled “Peak Demand Threshold.” When the carbon intensity of the grid spikes, the battery discharges. However, GELI still aims to maintain battery capacity in order to attack load peaks that may arise. When the carbon intensity of the grid decreases, the battery charges such that the load does not increase above the current peak demand threshold.</a:t>
            </a:r>
          </a:p>
        </p:txBody>
      </p:sp>
      <p:sp>
        <p:nvSpPr>
          <p:cNvPr id="4" name="Slide Number Placeholder 3"/>
          <p:cNvSpPr>
            <a:spLocks noGrp="1"/>
          </p:cNvSpPr>
          <p:nvPr>
            <p:ph type="sldNum" sz="quarter" idx="5"/>
          </p:nvPr>
        </p:nvSpPr>
        <p:spPr/>
        <p:txBody>
          <a:bodyPr/>
          <a:lstStyle/>
          <a:p>
            <a:fld id="{35CC0E2F-D965-44DB-B9D7-4E811259C24E}" type="slidenum">
              <a:rPr lang="en-US" smtClean="0"/>
              <a:t>7</a:t>
            </a:fld>
            <a:endParaRPr lang="en-US"/>
          </a:p>
        </p:txBody>
      </p:sp>
    </p:spTree>
    <p:extLst>
      <p:ext uri="{BB962C8B-B14F-4D97-AF65-F5344CB8AC3E}">
        <p14:creationId xmlns:p14="http://schemas.microsoft.com/office/powerpoint/2010/main" val="2466908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8</a:t>
            </a:fld>
            <a:endParaRPr lang="en-US"/>
          </a:p>
        </p:txBody>
      </p:sp>
    </p:spTree>
    <p:extLst>
      <p:ext uri="{BB962C8B-B14F-4D97-AF65-F5344CB8AC3E}">
        <p14:creationId xmlns:p14="http://schemas.microsoft.com/office/powerpoint/2010/main" val="2030493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71550" lvl="1" indent="-285750">
              <a:buFont typeface="Arial" panose="020B0604020202020204" pitchFamily="34" charset="0"/>
              <a:buChar char="•"/>
            </a:pPr>
            <a:r>
              <a:rPr lang="en-US" sz="1300"/>
              <a:t>2 functions: </a:t>
            </a:r>
          </a:p>
          <a:p>
            <a:pPr marL="1428750" lvl="2" indent="-285750">
              <a:buFont typeface="Arial" panose="020B0604020202020204" pitchFamily="34" charset="0"/>
              <a:buChar char="•"/>
            </a:pPr>
            <a:r>
              <a:rPr lang="en-US" sz="1300"/>
              <a:t>Grid operator - to keep the lights on; balance supply and demand instantly and continuously</a:t>
            </a:r>
          </a:p>
          <a:p>
            <a:pPr marL="1428750" lvl="2" indent="-285750">
              <a:buFont typeface="Arial" panose="020B0604020202020204" pitchFamily="34" charset="0"/>
              <a:buChar char="•"/>
            </a:pPr>
            <a:r>
              <a:rPr lang="en-US" sz="1300"/>
              <a:t>Exchange – to buy and sell wholesale electricity</a:t>
            </a:r>
          </a:p>
          <a:p>
            <a:pPr marL="971550" lvl="1" indent="-285750">
              <a:buFont typeface="Arial" panose="020B0604020202020204" pitchFamily="34" charset="0"/>
              <a:buChar char="•"/>
            </a:pPr>
            <a:r>
              <a:rPr lang="en-US" sz="1300"/>
              <a:t>deregulated states use markets to determine which power plants are necessary for electricity generation</a:t>
            </a:r>
          </a:p>
          <a:p>
            <a:pPr marL="1428750" lvl="2" indent="-285750">
              <a:buFont typeface="Arial" panose="020B0604020202020204" pitchFamily="34" charset="0"/>
              <a:buChar char="•"/>
            </a:pPr>
            <a:endParaRPr lang="en-US" sz="1300"/>
          </a:p>
          <a:p>
            <a:pPr marL="971550" lvl="1" indent="-285750">
              <a:buFont typeface="Arial" panose="020B0604020202020204" pitchFamily="34" charset="0"/>
              <a:buChar char="•"/>
            </a:pPr>
            <a:endParaRPr lang="en-US" sz="1300"/>
          </a:p>
          <a:p>
            <a:pPr marL="0" lvl="0" indent="0">
              <a:buFont typeface="Arial" panose="020B0604020202020204" pitchFamily="34" charset="0"/>
              <a:buNone/>
            </a:pPr>
            <a:endParaRPr lang="en-US"/>
          </a:p>
        </p:txBody>
      </p:sp>
      <p:sp>
        <p:nvSpPr>
          <p:cNvPr id="4" name="Slide Number Placeholder 3"/>
          <p:cNvSpPr>
            <a:spLocks noGrp="1"/>
          </p:cNvSpPr>
          <p:nvPr>
            <p:ph type="sldNum" sz="quarter" idx="5"/>
          </p:nvPr>
        </p:nvSpPr>
        <p:spPr/>
        <p:txBody>
          <a:bodyPr/>
          <a:lstStyle/>
          <a:p>
            <a:fld id="{35CC0E2F-D965-44DB-B9D7-4E811259C24E}" type="slidenum">
              <a:rPr lang="en-US" smtClean="0"/>
              <a:t>9</a:t>
            </a:fld>
            <a:endParaRPr lang="en-US"/>
          </a:p>
        </p:txBody>
      </p:sp>
    </p:spTree>
    <p:extLst>
      <p:ext uri="{BB962C8B-B14F-4D97-AF65-F5344CB8AC3E}">
        <p14:creationId xmlns:p14="http://schemas.microsoft.com/office/powerpoint/2010/main" val="29222235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Cover page">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0477167-95BA-074B-868E-A094871F313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4" name="텍스트 개체 틀 3">
            <a:extLst>
              <a:ext uri="{FF2B5EF4-FFF2-40B4-BE49-F238E27FC236}">
                <a16:creationId xmlns:a16="http://schemas.microsoft.com/office/drawing/2014/main" id="{EAB6E74C-7FD9-2742-858D-31E2A6863013}"/>
              </a:ext>
            </a:extLst>
          </p:cNvPr>
          <p:cNvSpPr>
            <a:spLocks noGrp="1"/>
          </p:cNvSpPr>
          <p:nvPr>
            <p:ph type="body" sz="quarter" idx="10" hasCustomPrompt="1"/>
          </p:nvPr>
        </p:nvSpPr>
        <p:spPr>
          <a:xfrm>
            <a:off x="703951" y="592826"/>
            <a:ext cx="6288836" cy="914400"/>
          </a:xfrm>
          <a:prstGeom prst="rect">
            <a:avLst/>
          </a:prstGeom>
        </p:spPr>
        <p:txBody>
          <a:bodyPr/>
          <a:lstStyle>
            <a:lvl1pPr marL="0" indent="0">
              <a:buNone/>
              <a:defRPr sz="3500" b="1" i="0">
                <a:solidFill>
                  <a:schemeClr val="tx1"/>
                </a:solidFill>
                <a:latin typeface="Noto Sans" panose="020B0502040504020204" pitchFamily="34" charset="0"/>
                <a:cs typeface="Noto Sans" panose="020B0502040504020204" pitchFamily="34" charset="0"/>
              </a:defRPr>
            </a:lvl1pPr>
          </a:lstStyle>
          <a:p>
            <a:pPr lvl="0"/>
            <a:r>
              <a:rPr lang="en-US" altLang="ko-KR"/>
              <a:t>The title of the document.</a:t>
            </a:r>
            <a:br>
              <a:rPr lang="en-US" altLang="ko-KR"/>
            </a:br>
            <a:r>
              <a:rPr lang="en-US" altLang="ko-KR"/>
              <a:t>Noto Sans Bold 35pt</a:t>
            </a:r>
            <a:endParaRPr kumimoji="1" lang="x-none" altLang="en-US"/>
          </a:p>
        </p:txBody>
      </p:sp>
      <p:sp>
        <p:nvSpPr>
          <p:cNvPr id="7" name="텍스트 개체 틀 6">
            <a:extLst>
              <a:ext uri="{FF2B5EF4-FFF2-40B4-BE49-F238E27FC236}">
                <a16:creationId xmlns:a16="http://schemas.microsoft.com/office/drawing/2014/main" id="{68F20297-86AA-DD4C-BBB1-D616663F6A06}"/>
              </a:ext>
            </a:extLst>
          </p:cNvPr>
          <p:cNvSpPr>
            <a:spLocks noGrp="1"/>
          </p:cNvSpPr>
          <p:nvPr>
            <p:ph type="body" sz="quarter" idx="11" hasCustomPrompt="1"/>
          </p:nvPr>
        </p:nvSpPr>
        <p:spPr>
          <a:xfrm>
            <a:off x="703951" y="1746374"/>
            <a:ext cx="6288836" cy="35392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a:solidFill>
                  <a:schemeClr val="tx1"/>
                </a:solidFill>
                <a:latin typeface="Noto Sans" panose="020B0502040504020204" pitchFamily="34" charset="0"/>
                <a:cs typeface="Noto Sans" panose="020B05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x-none"/>
              <a:t>Department l Team name l Date 20pt</a:t>
            </a:r>
          </a:p>
        </p:txBody>
      </p:sp>
      <p:pic>
        <p:nvPicPr>
          <p:cNvPr id="10" name="그림 9">
            <a:extLst>
              <a:ext uri="{FF2B5EF4-FFF2-40B4-BE49-F238E27FC236}">
                <a16:creationId xmlns:a16="http://schemas.microsoft.com/office/drawing/2014/main" id="{1E86E6BF-16BF-AD4F-A76C-B96FEFB92FA6}"/>
              </a:ext>
            </a:extLst>
          </p:cNvPr>
          <p:cNvPicPr>
            <a:picLocks noChangeAspect="1"/>
          </p:cNvPicPr>
          <p:nvPr/>
        </p:nvPicPr>
        <p:blipFill>
          <a:blip r:embed="rId2"/>
          <a:stretch>
            <a:fillRect/>
          </a:stretch>
        </p:blipFill>
        <p:spPr>
          <a:xfrm>
            <a:off x="10605847" y="5779697"/>
            <a:ext cx="1440000" cy="775385"/>
          </a:xfrm>
          <a:prstGeom prst="rect">
            <a:avLst/>
          </a:prstGeom>
        </p:spPr>
      </p:pic>
    </p:spTree>
    <p:extLst>
      <p:ext uri="{BB962C8B-B14F-4D97-AF65-F5344CB8AC3E}">
        <p14:creationId xmlns:p14="http://schemas.microsoft.com/office/powerpoint/2010/main" val="2873478763"/>
      </p:ext>
    </p:extLst>
  </p:cSld>
  <p:clrMapOvr>
    <a:masterClrMapping/>
  </p:clrMapOvr>
  <p:extLst>
    <p:ext uri="{DCECCB84-F9BA-43D5-87BE-67443E8EF086}">
      <p15:sldGuideLst xmlns:p15="http://schemas.microsoft.com/office/powerpoint/2012/main">
        <p15:guide id="5" pos="7469">
          <p15:clr>
            <a:srgbClr val="FBAE40"/>
          </p15:clr>
        </p15:guide>
        <p15:guide id="6" pos="3840">
          <p15:clr>
            <a:srgbClr val="FBAE40"/>
          </p15:clr>
        </p15:guide>
        <p15:guide id="7" pos="438">
          <p15:clr>
            <a:srgbClr val="FBAE40"/>
          </p15:clr>
        </p15:guide>
        <p15:guide id="8" orient="horz" pos="1094">
          <p15:clr>
            <a:srgbClr val="FBAE40"/>
          </p15:clr>
        </p15:guide>
        <p15:guide id="9"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nd page">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0477167-95BA-074B-868E-A094871F313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4" name="텍스트 개체 틀 3">
            <a:extLst>
              <a:ext uri="{FF2B5EF4-FFF2-40B4-BE49-F238E27FC236}">
                <a16:creationId xmlns:a16="http://schemas.microsoft.com/office/drawing/2014/main" id="{EAB6E74C-7FD9-2742-858D-31E2A6863013}"/>
              </a:ext>
            </a:extLst>
          </p:cNvPr>
          <p:cNvSpPr>
            <a:spLocks noGrp="1"/>
          </p:cNvSpPr>
          <p:nvPr>
            <p:ph type="body" sz="quarter" idx="10" hasCustomPrompt="1"/>
          </p:nvPr>
        </p:nvSpPr>
        <p:spPr>
          <a:xfrm>
            <a:off x="703951" y="592826"/>
            <a:ext cx="6288836" cy="914400"/>
          </a:xfrm>
          <a:prstGeom prst="rect">
            <a:avLst/>
          </a:prstGeom>
        </p:spPr>
        <p:txBody>
          <a:bodyPr/>
          <a:lstStyle>
            <a:lvl1pPr marL="0" indent="0">
              <a:buNone/>
              <a:defRPr sz="3500" b="1" i="0">
                <a:solidFill>
                  <a:schemeClr val="tx1"/>
                </a:solidFill>
                <a:latin typeface="Noto Sans" panose="020B0502040504020204" pitchFamily="34" charset="0"/>
                <a:cs typeface="Noto Sans" panose="020B0502040504020204" pitchFamily="34" charset="0"/>
              </a:defRPr>
            </a:lvl1pPr>
          </a:lstStyle>
          <a:p>
            <a:pPr lvl="0"/>
            <a:r>
              <a:rPr lang="en-US" altLang="ko-KR"/>
              <a:t>E.O.D</a:t>
            </a:r>
            <a:endParaRPr kumimoji="1" lang="x-none" altLang="en-US"/>
          </a:p>
        </p:txBody>
      </p:sp>
      <p:sp>
        <p:nvSpPr>
          <p:cNvPr id="7" name="텍스트 개체 틀 6">
            <a:extLst>
              <a:ext uri="{FF2B5EF4-FFF2-40B4-BE49-F238E27FC236}">
                <a16:creationId xmlns:a16="http://schemas.microsoft.com/office/drawing/2014/main" id="{68F20297-86AA-DD4C-BBB1-D616663F6A06}"/>
              </a:ext>
            </a:extLst>
          </p:cNvPr>
          <p:cNvSpPr>
            <a:spLocks noGrp="1"/>
          </p:cNvSpPr>
          <p:nvPr>
            <p:ph type="body" sz="quarter" idx="11" hasCustomPrompt="1"/>
          </p:nvPr>
        </p:nvSpPr>
        <p:spPr>
          <a:xfrm>
            <a:off x="703951" y="1746374"/>
            <a:ext cx="6288836" cy="35392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a:solidFill>
                  <a:schemeClr val="tx1"/>
                </a:solidFill>
                <a:latin typeface="Noto Sans" panose="020B0502040504020204" pitchFamily="34" charset="0"/>
                <a:cs typeface="Noto Sans" panose="020B05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x-none"/>
              <a:t>Department l Team name l Date 20pt</a:t>
            </a:r>
          </a:p>
        </p:txBody>
      </p:sp>
      <p:pic>
        <p:nvPicPr>
          <p:cNvPr id="10" name="그림 9">
            <a:extLst>
              <a:ext uri="{FF2B5EF4-FFF2-40B4-BE49-F238E27FC236}">
                <a16:creationId xmlns:a16="http://schemas.microsoft.com/office/drawing/2014/main" id="{1E86E6BF-16BF-AD4F-A76C-B96FEFB92FA6}"/>
              </a:ext>
            </a:extLst>
          </p:cNvPr>
          <p:cNvPicPr>
            <a:picLocks noChangeAspect="1"/>
          </p:cNvPicPr>
          <p:nvPr/>
        </p:nvPicPr>
        <p:blipFill>
          <a:blip r:embed="rId2"/>
          <a:stretch>
            <a:fillRect/>
          </a:stretch>
        </p:blipFill>
        <p:spPr>
          <a:xfrm>
            <a:off x="10605847" y="5779697"/>
            <a:ext cx="1440000" cy="775385"/>
          </a:xfrm>
          <a:prstGeom prst="rect">
            <a:avLst/>
          </a:prstGeom>
        </p:spPr>
      </p:pic>
    </p:spTree>
    <p:extLst>
      <p:ext uri="{BB962C8B-B14F-4D97-AF65-F5344CB8AC3E}">
        <p14:creationId xmlns:p14="http://schemas.microsoft.com/office/powerpoint/2010/main" val="1779111094"/>
      </p:ext>
    </p:extLst>
  </p:cSld>
  <p:clrMapOvr>
    <a:masterClrMapping/>
  </p:clrMapOvr>
  <p:extLst>
    <p:ext uri="{DCECCB84-F9BA-43D5-87BE-67443E8EF086}">
      <p15:sldGuideLst xmlns:p15="http://schemas.microsoft.com/office/powerpoint/2012/main">
        <p15:guide id="5" pos="7469">
          <p15:clr>
            <a:srgbClr val="FBAE40"/>
          </p15:clr>
        </p15:guide>
        <p15:guide id="6" pos="3840">
          <p15:clr>
            <a:srgbClr val="FBAE40"/>
          </p15:clr>
        </p15:guide>
        <p15:guide id="7" pos="438">
          <p15:clr>
            <a:srgbClr val="FBAE40"/>
          </p15:clr>
        </p15:guide>
        <p15:guide id="8" orient="horz" pos="1094">
          <p15:clr>
            <a:srgbClr val="FBAE40"/>
          </p15:clr>
        </p15:guide>
        <p15:guide id="9" orient="horz" pos="363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None frame">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0477167-95BA-074B-868E-A094871F313C}"/>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Tree>
    <p:extLst>
      <p:ext uri="{BB962C8B-B14F-4D97-AF65-F5344CB8AC3E}">
        <p14:creationId xmlns:p14="http://schemas.microsoft.com/office/powerpoint/2010/main" val="1965583423"/>
      </p:ext>
    </p:extLst>
  </p:cSld>
  <p:clrMapOvr>
    <a:masterClrMapping/>
  </p:clrMapOvr>
  <p:extLst>
    <p:ext uri="{DCECCB84-F9BA-43D5-87BE-67443E8EF086}">
      <p15:sldGuideLst xmlns:p15="http://schemas.microsoft.com/office/powerpoint/2012/main">
        <p15:guide id="5" pos="7469">
          <p15:clr>
            <a:srgbClr val="FBAE40"/>
          </p15:clr>
        </p15:guide>
        <p15:guide id="6" pos="3840">
          <p15:clr>
            <a:srgbClr val="FBAE40"/>
          </p15:clr>
        </p15:guide>
        <p15:guide id="7" pos="438">
          <p15:clr>
            <a:srgbClr val="FBAE40"/>
          </p15:clr>
        </p15:guide>
        <p15:guide id="8" orient="horz" pos="1094">
          <p15:clr>
            <a:srgbClr val="FBAE40"/>
          </p15:clr>
        </p15:guide>
        <p15:guide id="9" orient="horz" pos="36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9CB1B-B863-3D36-C9CD-410DD8AAC4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3CD16F-5A76-834F-DEE2-4F3B1FBA8E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CF146A-CCAD-B624-D412-7ACFCB6350A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F267B87-BA2B-8384-6948-8D1B8E5BD2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8AA051-B8F0-9438-FC59-21FF9582B499}"/>
              </a:ext>
            </a:extLst>
          </p:cNvPr>
          <p:cNvSpPr>
            <a:spLocks noGrp="1"/>
          </p:cNvSpPr>
          <p:nvPr>
            <p:ph type="sldNum" sz="quarter" idx="12"/>
          </p:nvPr>
        </p:nvSpPr>
        <p:spPr/>
        <p:txBody>
          <a:bodyPr/>
          <a:lstStyle/>
          <a:p>
            <a:fld id="{0321B098-EEFB-4573-AB31-2E9AD0F51800}" type="slidenum">
              <a:rPr lang="en-US" smtClean="0"/>
              <a:t>‹#›</a:t>
            </a:fld>
            <a:endParaRPr lang="en-US"/>
          </a:p>
        </p:txBody>
      </p:sp>
    </p:spTree>
    <p:extLst>
      <p:ext uri="{BB962C8B-B14F-4D97-AF65-F5344CB8AC3E}">
        <p14:creationId xmlns:p14="http://schemas.microsoft.com/office/powerpoint/2010/main" val="4098270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ver page">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0477167-95BA-074B-868E-A094871F313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4" name="텍스트 개체 틀 3">
            <a:extLst>
              <a:ext uri="{FF2B5EF4-FFF2-40B4-BE49-F238E27FC236}">
                <a16:creationId xmlns:a16="http://schemas.microsoft.com/office/drawing/2014/main" id="{EAB6E74C-7FD9-2742-858D-31E2A6863013}"/>
              </a:ext>
            </a:extLst>
          </p:cNvPr>
          <p:cNvSpPr>
            <a:spLocks noGrp="1"/>
          </p:cNvSpPr>
          <p:nvPr>
            <p:ph type="body" sz="quarter" idx="10" hasCustomPrompt="1"/>
          </p:nvPr>
        </p:nvSpPr>
        <p:spPr>
          <a:xfrm>
            <a:off x="703951" y="592826"/>
            <a:ext cx="6288836" cy="914400"/>
          </a:xfrm>
          <a:prstGeom prst="rect">
            <a:avLst/>
          </a:prstGeom>
        </p:spPr>
        <p:txBody>
          <a:bodyPr/>
          <a:lstStyle>
            <a:lvl1pPr marL="0" indent="0">
              <a:buNone/>
              <a:defRPr sz="3500" b="1" i="0">
                <a:solidFill>
                  <a:schemeClr val="tx1"/>
                </a:solidFill>
                <a:latin typeface="Noto Sans" panose="020B0502040504020204" pitchFamily="34" charset="0"/>
                <a:cs typeface="Noto Sans" panose="020B0502040504020204" pitchFamily="34" charset="0"/>
              </a:defRPr>
            </a:lvl1pPr>
          </a:lstStyle>
          <a:p>
            <a:pPr lvl="0"/>
            <a:r>
              <a:rPr lang="en-US" altLang="ko-KR"/>
              <a:t>The title of the document.</a:t>
            </a:r>
            <a:br>
              <a:rPr lang="en-US" altLang="ko-KR"/>
            </a:br>
            <a:r>
              <a:rPr lang="en-US" altLang="ko-KR"/>
              <a:t>Noto Sans Bold 35pt</a:t>
            </a:r>
            <a:endParaRPr kumimoji="1" lang="x-none" altLang="en-US"/>
          </a:p>
        </p:txBody>
      </p:sp>
      <p:sp>
        <p:nvSpPr>
          <p:cNvPr id="7" name="텍스트 개체 틀 6">
            <a:extLst>
              <a:ext uri="{FF2B5EF4-FFF2-40B4-BE49-F238E27FC236}">
                <a16:creationId xmlns:a16="http://schemas.microsoft.com/office/drawing/2014/main" id="{68F20297-86AA-DD4C-BBB1-D616663F6A06}"/>
              </a:ext>
            </a:extLst>
          </p:cNvPr>
          <p:cNvSpPr>
            <a:spLocks noGrp="1"/>
          </p:cNvSpPr>
          <p:nvPr>
            <p:ph type="body" sz="quarter" idx="11" hasCustomPrompt="1"/>
          </p:nvPr>
        </p:nvSpPr>
        <p:spPr>
          <a:xfrm>
            <a:off x="703951" y="1746374"/>
            <a:ext cx="6288836" cy="35392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a:solidFill>
                  <a:schemeClr val="tx1"/>
                </a:solidFill>
                <a:latin typeface="Noto Sans" panose="020B0502040504020204" pitchFamily="34" charset="0"/>
                <a:cs typeface="Noto Sans" panose="020B05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x-none"/>
              <a:t>Department l Team name l Date 20pt</a:t>
            </a:r>
          </a:p>
        </p:txBody>
      </p:sp>
      <p:pic>
        <p:nvPicPr>
          <p:cNvPr id="5" name="그림 4">
            <a:extLst>
              <a:ext uri="{FF2B5EF4-FFF2-40B4-BE49-F238E27FC236}">
                <a16:creationId xmlns:a16="http://schemas.microsoft.com/office/drawing/2014/main" id="{371787C6-7952-6248-A99A-257441551272}"/>
              </a:ext>
            </a:extLst>
          </p:cNvPr>
          <p:cNvPicPr>
            <a:picLocks noChangeAspect="1"/>
          </p:cNvPicPr>
          <p:nvPr userDrawn="1"/>
        </p:nvPicPr>
        <p:blipFill>
          <a:blip r:embed="rId2"/>
          <a:stretch>
            <a:fillRect/>
          </a:stretch>
        </p:blipFill>
        <p:spPr>
          <a:xfrm>
            <a:off x="10417038" y="5429111"/>
            <a:ext cx="1440000" cy="1063329"/>
          </a:xfrm>
          <a:prstGeom prst="rect">
            <a:avLst/>
          </a:prstGeom>
        </p:spPr>
      </p:pic>
    </p:spTree>
    <p:extLst>
      <p:ext uri="{BB962C8B-B14F-4D97-AF65-F5344CB8AC3E}">
        <p14:creationId xmlns:p14="http://schemas.microsoft.com/office/powerpoint/2010/main" val="293974437"/>
      </p:ext>
    </p:extLst>
  </p:cSld>
  <p:clrMapOvr>
    <a:masterClrMapping/>
  </p:clrMapOvr>
  <p:extLst>
    <p:ext uri="{DCECCB84-F9BA-43D5-87BE-67443E8EF086}">
      <p15:sldGuideLst xmlns:p15="http://schemas.microsoft.com/office/powerpoint/2012/main">
        <p15:guide id="5" pos="7469">
          <p15:clr>
            <a:srgbClr val="FBAE40"/>
          </p15:clr>
        </p15:guide>
        <p15:guide id="6" pos="3840">
          <p15:clr>
            <a:srgbClr val="FBAE40"/>
          </p15:clr>
        </p15:guide>
        <p15:guide id="7" pos="438">
          <p15:clr>
            <a:srgbClr val="FBAE40"/>
          </p15:clr>
        </p15:guide>
        <p15:guide id="8" orient="horz" pos="1094">
          <p15:clr>
            <a:srgbClr val="FBAE40"/>
          </p15:clr>
        </p15:guide>
        <p15:guide id="9" orient="horz" pos="363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dex_1">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27B7B0EC-4CC3-B243-B290-E8E680E0EA25}"/>
              </a:ext>
            </a:extLst>
          </p:cNvPr>
          <p:cNvSpPr/>
          <p:nvPr userDrawn="1"/>
        </p:nvSpPr>
        <p:spPr>
          <a:xfrm>
            <a:off x="-118683" y="0"/>
            <a:ext cx="12472524" cy="689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sz="1800"/>
          </a:p>
        </p:txBody>
      </p:sp>
      <p:sp>
        <p:nvSpPr>
          <p:cNvPr id="7" name="텍스트 개체 틀 3">
            <a:extLst>
              <a:ext uri="{FF2B5EF4-FFF2-40B4-BE49-F238E27FC236}">
                <a16:creationId xmlns:a16="http://schemas.microsoft.com/office/drawing/2014/main" id="{C423925C-F6C4-5E4F-810C-ADCF1FB63498}"/>
              </a:ext>
            </a:extLst>
          </p:cNvPr>
          <p:cNvSpPr>
            <a:spLocks noGrp="1"/>
          </p:cNvSpPr>
          <p:nvPr>
            <p:ph type="body" sz="quarter" idx="10" hasCustomPrompt="1"/>
          </p:nvPr>
        </p:nvSpPr>
        <p:spPr>
          <a:xfrm>
            <a:off x="703951" y="592826"/>
            <a:ext cx="6288836" cy="914400"/>
          </a:xfrm>
          <a:prstGeom prst="rect">
            <a:avLst/>
          </a:prstGeom>
        </p:spPr>
        <p:txBody>
          <a:bodyPr/>
          <a:lstStyle>
            <a:lvl1pPr marL="0" indent="0">
              <a:buNone/>
              <a:defRPr sz="3500" b="1" i="0">
                <a:solidFill>
                  <a:schemeClr val="tx1"/>
                </a:solidFill>
                <a:latin typeface="Noto Sans" panose="020B0502040504020204" pitchFamily="34" charset="0"/>
                <a:cs typeface="Noto Sans" panose="020B0502040504020204" pitchFamily="34" charset="0"/>
              </a:defRPr>
            </a:lvl1pPr>
          </a:lstStyle>
          <a:p>
            <a:pPr lvl="0"/>
            <a:r>
              <a:rPr lang="en-US" altLang="x-none"/>
              <a:t>Table of Content 35pt</a:t>
            </a:r>
            <a:endParaRPr kumimoji="1" lang="x-none" altLang="en-US"/>
          </a:p>
        </p:txBody>
      </p:sp>
      <p:sp>
        <p:nvSpPr>
          <p:cNvPr id="59" name="텍스트 개체 틀 26">
            <a:extLst>
              <a:ext uri="{FF2B5EF4-FFF2-40B4-BE49-F238E27FC236}">
                <a16:creationId xmlns:a16="http://schemas.microsoft.com/office/drawing/2014/main" id="{0B84BCED-9CFA-394F-B21E-3813AAEDD6DC}"/>
              </a:ext>
            </a:extLst>
          </p:cNvPr>
          <p:cNvSpPr>
            <a:spLocks noGrp="1"/>
          </p:cNvSpPr>
          <p:nvPr>
            <p:ph type="body" sz="quarter" idx="11" hasCustomPrompt="1"/>
          </p:nvPr>
        </p:nvSpPr>
        <p:spPr>
          <a:xfrm>
            <a:off x="703952" y="1844675"/>
            <a:ext cx="446087" cy="323217"/>
          </a:xfrm>
          <a:prstGeom prst="rect">
            <a:avLst/>
          </a:prstGeom>
        </p:spPr>
        <p:txBody>
          <a:bodyPr/>
          <a:lstStyle>
            <a:lvl1pPr marL="0" indent="0">
              <a:buNone/>
              <a:defRPr sz="1600" b="1" i="0">
                <a:solidFill>
                  <a:schemeClr val="tx1"/>
                </a:solidFill>
                <a:latin typeface="Noto Sans" panose="020B0502040504020204" pitchFamily="34" charset="0"/>
                <a:cs typeface="Noto Sans" panose="020B0502040504020204" pitchFamily="34" charset="0"/>
              </a:defRPr>
            </a:lvl1pPr>
          </a:lstStyle>
          <a:p>
            <a:pPr lvl="0"/>
            <a:r>
              <a:rPr kumimoji="1" lang="en-US" altLang="ko-KR"/>
              <a:t>01</a:t>
            </a:r>
            <a:endParaRPr kumimoji="1" lang="ko-KR" altLang="en-US"/>
          </a:p>
        </p:txBody>
      </p:sp>
      <p:sp>
        <p:nvSpPr>
          <p:cNvPr id="60" name="텍스트 개체 틀 26">
            <a:extLst>
              <a:ext uri="{FF2B5EF4-FFF2-40B4-BE49-F238E27FC236}">
                <a16:creationId xmlns:a16="http://schemas.microsoft.com/office/drawing/2014/main" id="{AA6DD81D-6D99-B640-8184-4D8E53E8A8B2}"/>
              </a:ext>
            </a:extLst>
          </p:cNvPr>
          <p:cNvSpPr>
            <a:spLocks noGrp="1"/>
          </p:cNvSpPr>
          <p:nvPr>
            <p:ph type="body" sz="quarter" idx="12" hasCustomPrompt="1"/>
          </p:nvPr>
        </p:nvSpPr>
        <p:spPr>
          <a:xfrm>
            <a:off x="1150039" y="1844676"/>
            <a:ext cx="2994051" cy="329787"/>
          </a:xfrm>
          <a:prstGeom prst="rect">
            <a:avLst/>
          </a:prstGeom>
        </p:spPr>
        <p:txBody>
          <a:bodyPr/>
          <a:lstStyle>
            <a:lvl1pPr marL="0" indent="0">
              <a:buNone/>
              <a:defRPr sz="1400" b="1" i="0">
                <a:solidFill>
                  <a:schemeClr val="tx1"/>
                </a:solidFill>
                <a:latin typeface="Noto Sans" panose="020B0502040504020204" pitchFamily="34" charset="0"/>
                <a:cs typeface="Noto Sans" panose="020B0502040504020204" pitchFamily="34" charset="0"/>
              </a:defRPr>
            </a:lvl1pPr>
          </a:lstStyle>
          <a:p>
            <a:r>
              <a:rPr lang="en-US" altLang="x-none" sz="1600" b="1" i="0">
                <a:solidFill>
                  <a:srgbClr val="001B77"/>
                </a:solidFill>
                <a:latin typeface="Noto Sans" panose="020B0502040504020204" pitchFamily="34" charset="0"/>
                <a:cs typeface="Noto Sans" panose="020B0502040504020204" pitchFamily="34" charset="0"/>
              </a:rPr>
              <a:t>Section title Bold Max </a:t>
            </a:r>
            <a:r>
              <a:rPr lang="en-US" altLang="ko-KR" sz="1600" b="1" i="0">
                <a:solidFill>
                  <a:srgbClr val="001B77"/>
                </a:solidFill>
                <a:latin typeface="Noto Sans" panose="020B0502040504020204" pitchFamily="34" charset="0"/>
                <a:cs typeface="Noto Sans" panose="020B0502040504020204" pitchFamily="34" charset="0"/>
              </a:rPr>
              <a:t>16</a:t>
            </a:r>
            <a:r>
              <a:rPr lang="en-US" altLang="x-none" sz="1600" b="1" i="0">
                <a:solidFill>
                  <a:srgbClr val="001B77"/>
                </a:solidFill>
                <a:latin typeface="Noto Sans" panose="020B0502040504020204" pitchFamily="34" charset="0"/>
                <a:cs typeface="Noto Sans" panose="020B0502040504020204" pitchFamily="34" charset="0"/>
              </a:rPr>
              <a:t>pt</a:t>
            </a:r>
            <a:endParaRPr lang="x-none" altLang="en-US" sz="1600" b="1" i="0">
              <a:solidFill>
                <a:srgbClr val="001B77"/>
              </a:solidFill>
              <a:latin typeface="Noto Sans" panose="020B0502040504020204" pitchFamily="34" charset="0"/>
              <a:cs typeface="Noto Sans" panose="020B0502040504020204" pitchFamily="34" charset="0"/>
            </a:endParaRPr>
          </a:p>
        </p:txBody>
      </p:sp>
      <p:sp>
        <p:nvSpPr>
          <p:cNvPr id="61" name="텍스트 개체 틀 30">
            <a:extLst>
              <a:ext uri="{FF2B5EF4-FFF2-40B4-BE49-F238E27FC236}">
                <a16:creationId xmlns:a16="http://schemas.microsoft.com/office/drawing/2014/main" id="{C7D452F3-9180-DB47-B6C0-85F0E3D78576}"/>
              </a:ext>
            </a:extLst>
          </p:cNvPr>
          <p:cNvSpPr>
            <a:spLocks noGrp="1"/>
          </p:cNvSpPr>
          <p:nvPr>
            <p:ph type="body" sz="quarter" idx="13" hasCustomPrompt="1"/>
          </p:nvPr>
        </p:nvSpPr>
        <p:spPr>
          <a:xfrm>
            <a:off x="4144092" y="1844675"/>
            <a:ext cx="6617029" cy="914400"/>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i="0">
                <a:solidFill>
                  <a:schemeClr val="tx1"/>
                </a:solidFill>
                <a:latin typeface="Noto Sans Light" panose="020B0402040504020204" pitchFamily="34" charset="0"/>
                <a:cs typeface="Noto Sans Light" panose="020B04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1. Insert tab before Light 12-14pt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12-14pt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12-14pt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x-none" altLang="en-US"/>
          </a:p>
        </p:txBody>
      </p:sp>
      <p:sp>
        <p:nvSpPr>
          <p:cNvPr id="62" name="텍스트 개체 틀 26">
            <a:extLst>
              <a:ext uri="{FF2B5EF4-FFF2-40B4-BE49-F238E27FC236}">
                <a16:creationId xmlns:a16="http://schemas.microsoft.com/office/drawing/2014/main" id="{9FAC0367-704F-7548-8012-8B2E5B8A7E37}"/>
              </a:ext>
            </a:extLst>
          </p:cNvPr>
          <p:cNvSpPr>
            <a:spLocks noGrp="1"/>
          </p:cNvSpPr>
          <p:nvPr>
            <p:ph type="body" sz="quarter" idx="14" hasCustomPrompt="1"/>
          </p:nvPr>
        </p:nvSpPr>
        <p:spPr>
          <a:xfrm>
            <a:off x="703951" y="3070019"/>
            <a:ext cx="446087" cy="323217"/>
          </a:xfrm>
          <a:prstGeom prst="rect">
            <a:avLst/>
          </a:prstGeom>
        </p:spPr>
        <p:txBody>
          <a:bodyPr/>
          <a:lstStyle>
            <a:lvl1pPr marL="0" indent="0">
              <a:buNone/>
              <a:defRPr sz="1600" b="1" i="0">
                <a:solidFill>
                  <a:schemeClr val="tx1"/>
                </a:solidFill>
                <a:latin typeface="Noto Sans" panose="020B0502040504020204" pitchFamily="34" charset="0"/>
                <a:cs typeface="Noto Sans" panose="020B0502040504020204" pitchFamily="34" charset="0"/>
              </a:defRPr>
            </a:lvl1pPr>
          </a:lstStyle>
          <a:p>
            <a:pPr lvl="0"/>
            <a:r>
              <a:rPr kumimoji="1" lang="en-US" altLang="ko-KR"/>
              <a:t>02</a:t>
            </a:r>
            <a:endParaRPr kumimoji="1" lang="ko-KR" altLang="en-US"/>
          </a:p>
        </p:txBody>
      </p:sp>
      <p:sp>
        <p:nvSpPr>
          <p:cNvPr id="63" name="텍스트 개체 틀 26">
            <a:extLst>
              <a:ext uri="{FF2B5EF4-FFF2-40B4-BE49-F238E27FC236}">
                <a16:creationId xmlns:a16="http://schemas.microsoft.com/office/drawing/2014/main" id="{FCC77176-93C9-A148-916E-DB99AAD97293}"/>
              </a:ext>
            </a:extLst>
          </p:cNvPr>
          <p:cNvSpPr>
            <a:spLocks noGrp="1"/>
          </p:cNvSpPr>
          <p:nvPr>
            <p:ph type="body" sz="quarter" idx="15" hasCustomPrompt="1"/>
          </p:nvPr>
        </p:nvSpPr>
        <p:spPr>
          <a:xfrm>
            <a:off x="1150038" y="3070019"/>
            <a:ext cx="2994053" cy="323217"/>
          </a:xfrm>
          <a:prstGeom prst="rect">
            <a:avLst/>
          </a:prstGeom>
        </p:spPr>
        <p:txBody>
          <a:bodyPr/>
          <a:lstStyle>
            <a:lvl1pPr marL="0" indent="0">
              <a:buNone/>
              <a:defRPr sz="1600" b="1" i="0">
                <a:solidFill>
                  <a:schemeClr val="tx1"/>
                </a:solidFill>
                <a:latin typeface="Noto Sans" panose="020B0502040504020204" pitchFamily="34" charset="0"/>
                <a:cs typeface="Noto Sans" panose="020B0502040504020204" pitchFamily="34" charset="0"/>
              </a:defRPr>
            </a:lvl1pPr>
          </a:lstStyle>
          <a:p>
            <a:r>
              <a:rPr lang="en-US" altLang="x-none" sz="1600" b="1" i="0">
                <a:solidFill>
                  <a:srgbClr val="001B77"/>
                </a:solidFill>
                <a:latin typeface="Noto Sans" panose="020B0502040504020204" pitchFamily="34" charset="0"/>
                <a:cs typeface="Noto Sans" panose="020B0502040504020204" pitchFamily="34" charset="0"/>
              </a:rPr>
              <a:t>Section title Bold Max </a:t>
            </a:r>
            <a:r>
              <a:rPr lang="en-US" altLang="ko-KR" sz="1600" b="1" i="0">
                <a:solidFill>
                  <a:srgbClr val="001B77"/>
                </a:solidFill>
                <a:latin typeface="Noto Sans" panose="020B0502040504020204" pitchFamily="34" charset="0"/>
                <a:cs typeface="Noto Sans" panose="020B0502040504020204" pitchFamily="34" charset="0"/>
              </a:rPr>
              <a:t>16</a:t>
            </a:r>
            <a:r>
              <a:rPr lang="en-US" altLang="x-none" sz="1600" b="1" i="0">
                <a:solidFill>
                  <a:srgbClr val="001B77"/>
                </a:solidFill>
                <a:latin typeface="Noto Sans" panose="020B0502040504020204" pitchFamily="34" charset="0"/>
                <a:cs typeface="Noto Sans" panose="020B0502040504020204" pitchFamily="34" charset="0"/>
              </a:rPr>
              <a:t>pt</a:t>
            </a:r>
            <a:endParaRPr lang="x-none" altLang="en-US" sz="1600" b="1" i="0">
              <a:solidFill>
                <a:srgbClr val="001B77"/>
              </a:solidFill>
              <a:latin typeface="Noto Sans" panose="020B0502040504020204" pitchFamily="34" charset="0"/>
              <a:cs typeface="Noto Sans" panose="020B0502040504020204" pitchFamily="34" charset="0"/>
            </a:endParaRPr>
          </a:p>
        </p:txBody>
      </p:sp>
      <p:sp>
        <p:nvSpPr>
          <p:cNvPr id="64" name="텍스트 개체 틀 30">
            <a:extLst>
              <a:ext uri="{FF2B5EF4-FFF2-40B4-BE49-F238E27FC236}">
                <a16:creationId xmlns:a16="http://schemas.microsoft.com/office/drawing/2014/main" id="{DDA24CBE-A09E-A34D-BE69-B48527FDFD9A}"/>
              </a:ext>
            </a:extLst>
          </p:cNvPr>
          <p:cNvSpPr>
            <a:spLocks noGrp="1"/>
          </p:cNvSpPr>
          <p:nvPr>
            <p:ph type="body" sz="quarter" idx="16" hasCustomPrompt="1"/>
          </p:nvPr>
        </p:nvSpPr>
        <p:spPr>
          <a:xfrm>
            <a:off x="4144091" y="3070019"/>
            <a:ext cx="6617029" cy="914400"/>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i="0">
                <a:solidFill>
                  <a:schemeClr val="tx1"/>
                </a:solidFill>
                <a:latin typeface="Noto Sans Light" panose="020B0402040504020204" pitchFamily="34" charset="0"/>
                <a:cs typeface="Noto Sans Light" panose="020B04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1. Insert tab before Light 12-14pt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12-14pt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12-14pt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x-none" altLang="en-US"/>
          </a:p>
        </p:txBody>
      </p:sp>
      <p:sp>
        <p:nvSpPr>
          <p:cNvPr id="65" name="텍스트 개체 틀 26">
            <a:extLst>
              <a:ext uri="{FF2B5EF4-FFF2-40B4-BE49-F238E27FC236}">
                <a16:creationId xmlns:a16="http://schemas.microsoft.com/office/drawing/2014/main" id="{041F89A9-F08E-224C-964C-CEDCB233CCDA}"/>
              </a:ext>
            </a:extLst>
          </p:cNvPr>
          <p:cNvSpPr>
            <a:spLocks noGrp="1"/>
          </p:cNvSpPr>
          <p:nvPr>
            <p:ph type="body" sz="quarter" idx="17" hasCustomPrompt="1"/>
          </p:nvPr>
        </p:nvSpPr>
        <p:spPr>
          <a:xfrm>
            <a:off x="703951" y="4295363"/>
            <a:ext cx="446087" cy="323217"/>
          </a:xfrm>
          <a:prstGeom prst="rect">
            <a:avLst/>
          </a:prstGeom>
        </p:spPr>
        <p:txBody>
          <a:bodyPr/>
          <a:lstStyle>
            <a:lvl1pPr marL="0" indent="0">
              <a:buNone/>
              <a:defRPr sz="1600" b="1" i="0">
                <a:solidFill>
                  <a:schemeClr val="tx1"/>
                </a:solidFill>
                <a:latin typeface="Noto Sans" panose="020B0502040504020204" pitchFamily="34" charset="0"/>
                <a:cs typeface="Noto Sans" panose="020B0502040504020204" pitchFamily="34" charset="0"/>
              </a:defRPr>
            </a:lvl1pPr>
          </a:lstStyle>
          <a:p>
            <a:pPr lvl="0"/>
            <a:r>
              <a:rPr kumimoji="1" lang="en-US" altLang="ko-KR"/>
              <a:t>03</a:t>
            </a:r>
            <a:endParaRPr kumimoji="1" lang="ko-KR" altLang="en-US"/>
          </a:p>
        </p:txBody>
      </p:sp>
      <p:sp>
        <p:nvSpPr>
          <p:cNvPr id="66" name="텍스트 개체 틀 26">
            <a:extLst>
              <a:ext uri="{FF2B5EF4-FFF2-40B4-BE49-F238E27FC236}">
                <a16:creationId xmlns:a16="http://schemas.microsoft.com/office/drawing/2014/main" id="{0257345D-5552-4E4A-B046-C9114E624322}"/>
              </a:ext>
            </a:extLst>
          </p:cNvPr>
          <p:cNvSpPr>
            <a:spLocks noGrp="1"/>
          </p:cNvSpPr>
          <p:nvPr>
            <p:ph type="body" sz="quarter" idx="18" hasCustomPrompt="1"/>
          </p:nvPr>
        </p:nvSpPr>
        <p:spPr>
          <a:xfrm>
            <a:off x="1150038" y="4295363"/>
            <a:ext cx="2994053" cy="323217"/>
          </a:xfrm>
          <a:prstGeom prst="rect">
            <a:avLst/>
          </a:prstGeom>
        </p:spPr>
        <p:txBody>
          <a:bodyPr/>
          <a:lstStyle>
            <a:lvl1pPr marL="0" indent="0">
              <a:buNone/>
              <a:defRPr sz="1600" b="1" i="0">
                <a:solidFill>
                  <a:schemeClr val="tx1"/>
                </a:solidFill>
                <a:latin typeface="Noto Sans" panose="020B0502040504020204" pitchFamily="34" charset="0"/>
                <a:cs typeface="Noto Sans" panose="020B0502040504020204" pitchFamily="34" charset="0"/>
              </a:defRPr>
            </a:lvl1pPr>
          </a:lstStyle>
          <a:p>
            <a:r>
              <a:rPr lang="en-US" altLang="x-none" sz="1600" b="1" i="0">
                <a:solidFill>
                  <a:srgbClr val="001B77"/>
                </a:solidFill>
                <a:latin typeface="Noto Sans" panose="020B0502040504020204" pitchFamily="34" charset="0"/>
                <a:cs typeface="Noto Sans" panose="020B0502040504020204" pitchFamily="34" charset="0"/>
              </a:rPr>
              <a:t>Section title Bold Max </a:t>
            </a:r>
            <a:r>
              <a:rPr lang="en-US" altLang="ko-KR" sz="1600" b="1" i="0">
                <a:solidFill>
                  <a:srgbClr val="001B77"/>
                </a:solidFill>
                <a:latin typeface="Noto Sans" panose="020B0502040504020204" pitchFamily="34" charset="0"/>
                <a:cs typeface="Noto Sans" panose="020B0502040504020204" pitchFamily="34" charset="0"/>
              </a:rPr>
              <a:t>16</a:t>
            </a:r>
            <a:r>
              <a:rPr lang="en-US" altLang="x-none" sz="1600" b="1" i="0">
                <a:solidFill>
                  <a:srgbClr val="001B77"/>
                </a:solidFill>
                <a:latin typeface="Noto Sans" panose="020B0502040504020204" pitchFamily="34" charset="0"/>
                <a:cs typeface="Noto Sans" panose="020B0502040504020204" pitchFamily="34" charset="0"/>
              </a:rPr>
              <a:t>pt</a:t>
            </a:r>
            <a:endParaRPr lang="x-none" altLang="en-US" sz="1600" b="1" i="0">
              <a:solidFill>
                <a:srgbClr val="001B77"/>
              </a:solidFill>
              <a:latin typeface="Noto Sans" panose="020B0502040504020204" pitchFamily="34" charset="0"/>
              <a:cs typeface="Noto Sans" panose="020B0502040504020204" pitchFamily="34" charset="0"/>
            </a:endParaRPr>
          </a:p>
        </p:txBody>
      </p:sp>
      <p:sp>
        <p:nvSpPr>
          <p:cNvPr id="67" name="텍스트 개체 틀 30">
            <a:extLst>
              <a:ext uri="{FF2B5EF4-FFF2-40B4-BE49-F238E27FC236}">
                <a16:creationId xmlns:a16="http://schemas.microsoft.com/office/drawing/2014/main" id="{A7005CA8-19B4-734F-A74C-70C5BB51E242}"/>
              </a:ext>
            </a:extLst>
          </p:cNvPr>
          <p:cNvSpPr>
            <a:spLocks noGrp="1"/>
          </p:cNvSpPr>
          <p:nvPr>
            <p:ph type="body" sz="quarter" idx="19" hasCustomPrompt="1"/>
          </p:nvPr>
        </p:nvSpPr>
        <p:spPr>
          <a:xfrm>
            <a:off x="4144092" y="4295363"/>
            <a:ext cx="6617028" cy="914400"/>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i="0">
                <a:solidFill>
                  <a:schemeClr val="tx1"/>
                </a:solidFill>
                <a:latin typeface="Noto Sans Light" panose="020B0402040504020204" pitchFamily="34" charset="0"/>
                <a:cs typeface="Noto Sans Light" panose="020B04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1. Insert tab before Light 12-14pt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12-14pt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12-14pt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x-none" altLang="en-US"/>
          </a:p>
        </p:txBody>
      </p:sp>
      <p:sp>
        <p:nvSpPr>
          <p:cNvPr id="68" name="텍스트 개체 틀 26">
            <a:extLst>
              <a:ext uri="{FF2B5EF4-FFF2-40B4-BE49-F238E27FC236}">
                <a16:creationId xmlns:a16="http://schemas.microsoft.com/office/drawing/2014/main" id="{13809EC2-9464-9549-9AF3-8F91C107B3EC}"/>
              </a:ext>
            </a:extLst>
          </p:cNvPr>
          <p:cNvSpPr>
            <a:spLocks noGrp="1"/>
          </p:cNvSpPr>
          <p:nvPr>
            <p:ph type="body" sz="quarter" idx="20" hasCustomPrompt="1"/>
          </p:nvPr>
        </p:nvSpPr>
        <p:spPr>
          <a:xfrm>
            <a:off x="703951" y="5520707"/>
            <a:ext cx="446087" cy="323217"/>
          </a:xfrm>
          <a:prstGeom prst="rect">
            <a:avLst/>
          </a:prstGeom>
        </p:spPr>
        <p:txBody>
          <a:bodyPr/>
          <a:lstStyle>
            <a:lvl1pPr marL="0" indent="0">
              <a:buNone/>
              <a:defRPr sz="1600" b="1" i="0">
                <a:solidFill>
                  <a:schemeClr val="tx1"/>
                </a:solidFill>
                <a:latin typeface="Noto Sans" panose="020B0502040504020204" pitchFamily="34" charset="0"/>
                <a:cs typeface="Noto Sans" panose="020B0502040504020204" pitchFamily="34" charset="0"/>
              </a:defRPr>
            </a:lvl1pPr>
          </a:lstStyle>
          <a:p>
            <a:pPr lvl="0"/>
            <a:r>
              <a:rPr kumimoji="1" lang="en-US" altLang="ko-KR"/>
              <a:t>04</a:t>
            </a:r>
            <a:endParaRPr kumimoji="1" lang="ko-KR" altLang="en-US"/>
          </a:p>
        </p:txBody>
      </p:sp>
      <p:sp>
        <p:nvSpPr>
          <p:cNvPr id="69" name="텍스트 개체 틀 26">
            <a:extLst>
              <a:ext uri="{FF2B5EF4-FFF2-40B4-BE49-F238E27FC236}">
                <a16:creationId xmlns:a16="http://schemas.microsoft.com/office/drawing/2014/main" id="{166C497F-0F09-194F-900F-94B0B73EE8DC}"/>
              </a:ext>
            </a:extLst>
          </p:cNvPr>
          <p:cNvSpPr>
            <a:spLocks noGrp="1"/>
          </p:cNvSpPr>
          <p:nvPr>
            <p:ph type="body" sz="quarter" idx="21" hasCustomPrompt="1"/>
          </p:nvPr>
        </p:nvSpPr>
        <p:spPr>
          <a:xfrm>
            <a:off x="1150038" y="5520707"/>
            <a:ext cx="2994053" cy="323217"/>
          </a:xfrm>
          <a:prstGeom prst="rect">
            <a:avLst/>
          </a:prstGeom>
        </p:spPr>
        <p:txBody>
          <a:bodyPr/>
          <a:lstStyle>
            <a:lvl1pPr marL="0" indent="0">
              <a:buNone/>
              <a:defRPr sz="1600" b="1" i="0">
                <a:solidFill>
                  <a:schemeClr val="tx1"/>
                </a:solidFill>
                <a:latin typeface="Noto Sans" panose="020B0502040504020204" pitchFamily="34" charset="0"/>
                <a:cs typeface="Noto Sans" panose="020B0502040504020204" pitchFamily="34" charset="0"/>
              </a:defRPr>
            </a:lvl1pPr>
          </a:lstStyle>
          <a:p>
            <a:r>
              <a:rPr lang="en-US" altLang="x-none" sz="1600" b="1" i="0">
                <a:solidFill>
                  <a:srgbClr val="001B77"/>
                </a:solidFill>
                <a:latin typeface="Noto Sans" panose="020B0502040504020204" pitchFamily="34" charset="0"/>
                <a:cs typeface="Noto Sans" panose="020B0502040504020204" pitchFamily="34" charset="0"/>
              </a:rPr>
              <a:t>Section title Bold Max </a:t>
            </a:r>
            <a:r>
              <a:rPr lang="en-US" altLang="ko-KR" sz="1600" b="1" i="0">
                <a:solidFill>
                  <a:srgbClr val="001B77"/>
                </a:solidFill>
                <a:latin typeface="Noto Sans" panose="020B0502040504020204" pitchFamily="34" charset="0"/>
                <a:cs typeface="Noto Sans" panose="020B0502040504020204" pitchFamily="34" charset="0"/>
              </a:rPr>
              <a:t>16</a:t>
            </a:r>
            <a:r>
              <a:rPr lang="en-US" altLang="x-none" sz="1600" b="1" i="0">
                <a:solidFill>
                  <a:srgbClr val="001B77"/>
                </a:solidFill>
                <a:latin typeface="Noto Sans" panose="020B0502040504020204" pitchFamily="34" charset="0"/>
                <a:cs typeface="Noto Sans" panose="020B0502040504020204" pitchFamily="34" charset="0"/>
              </a:rPr>
              <a:t>pt</a:t>
            </a:r>
            <a:endParaRPr lang="x-none" altLang="en-US" sz="1600" b="1" i="0">
              <a:solidFill>
                <a:srgbClr val="001B77"/>
              </a:solidFill>
              <a:latin typeface="Noto Sans" panose="020B0502040504020204" pitchFamily="34" charset="0"/>
              <a:cs typeface="Noto Sans" panose="020B0502040504020204" pitchFamily="34" charset="0"/>
            </a:endParaRPr>
          </a:p>
        </p:txBody>
      </p:sp>
      <p:sp>
        <p:nvSpPr>
          <p:cNvPr id="70" name="텍스트 개체 틀 30">
            <a:extLst>
              <a:ext uri="{FF2B5EF4-FFF2-40B4-BE49-F238E27FC236}">
                <a16:creationId xmlns:a16="http://schemas.microsoft.com/office/drawing/2014/main" id="{4E97B3C1-365D-DA4E-8CB7-C349EF4629C5}"/>
              </a:ext>
            </a:extLst>
          </p:cNvPr>
          <p:cNvSpPr>
            <a:spLocks noGrp="1"/>
          </p:cNvSpPr>
          <p:nvPr>
            <p:ph type="body" sz="quarter" idx="22" hasCustomPrompt="1"/>
          </p:nvPr>
        </p:nvSpPr>
        <p:spPr>
          <a:xfrm>
            <a:off x="4144092" y="5520707"/>
            <a:ext cx="6617028" cy="914400"/>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i="0">
                <a:solidFill>
                  <a:schemeClr val="tx1"/>
                </a:solidFill>
                <a:latin typeface="Noto Sans Light" panose="020B0402040504020204" pitchFamily="34" charset="0"/>
                <a:cs typeface="Noto Sans Light" panose="020B04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1. Insert tab before Light 12-14pt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12-14pt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12-14pt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x-none" altLang="en-US"/>
          </a:p>
        </p:txBody>
      </p:sp>
      <p:cxnSp>
        <p:nvCxnSpPr>
          <p:cNvPr id="71" name="직선 연결선[R] 70">
            <a:extLst>
              <a:ext uri="{FF2B5EF4-FFF2-40B4-BE49-F238E27FC236}">
                <a16:creationId xmlns:a16="http://schemas.microsoft.com/office/drawing/2014/main" id="{9A8C8A97-1DB0-804C-8C34-34704CDE656D}"/>
              </a:ext>
            </a:extLst>
          </p:cNvPr>
          <p:cNvCxnSpPr/>
          <p:nvPr userDrawn="1"/>
        </p:nvCxnSpPr>
        <p:spPr>
          <a:xfrm>
            <a:off x="695860" y="1844675"/>
            <a:ext cx="1008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직선 연결선[R] 71">
            <a:extLst>
              <a:ext uri="{FF2B5EF4-FFF2-40B4-BE49-F238E27FC236}">
                <a16:creationId xmlns:a16="http://schemas.microsoft.com/office/drawing/2014/main" id="{ED76EDD8-8AC5-474F-9DE4-640A4AB7B13E}"/>
              </a:ext>
            </a:extLst>
          </p:cNvPr>
          <p:cNvCxnSpPr/>
          <p:nvPr userDrawn="1"/>
        </p:nvCxnSpPr>
        <p:spPr>
          <a:xfrm>
            <a:off x="703951" y="3070019"/>
            <a:ext cx="1008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cxnSp>
        <p:nvCxnSpPr>
          <p:cNvPr id="73" name="직선 연결선[R] 72">
            <a:extLst>
              <a:ext uri="{FF2B5EF4-FFF2-40B4-BE49-F238E27FC236}">
                <a16:creationId xmlns:a16="http://schemas.microsoft.com/office/drawing/2014/main" id="{43ADFE9D-2158-1A4C-A90B-6FC7054AE297}"/>
              </a:ext>
            </a:extLst>
          </p:cNvPr>
          <p:cNvCxnSpPr/>
          <p:nvPr userDrawn="1"/>
        </p:nvCxnSpPr>
        <p:spPr>
          <a:xfrm>
            <a:off x="695860" y="4294851"/>
            <a:ext cx="1008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cxnSp>
        <p:nvCxnSpPr>
          <p:cNvPr id="74" name="직선 연결선[R] 73">
            <a:extLst>
              <a:ext uri="{FF2B5EF4-FFF2-40B4-BE49-F238E27FC236}">
                <a16:creationId xmlns:a16="http://schemas.microsoft.com/office/drawing/2014/main" id="{7D8E587B-4E07-0647-81FF-D34DA464451B}"/>
              </a:ext>
            </a:extLst>
          </p:cNvPr>
          <p:cNvCxnSpPr/>
          <p:nvPr userDrawn="1"/>
        </p:nvCxnSpPr>
        <p:spPr>
          <a:xfrm>
            <a:off x="695860" y="5520707"/>
            <a:ext cx="1008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pic>
        <p:nvPicPr>
          <p:cNvPr id="21" name="그림 20">
            <a:extLst>
              <a:ext uri="{FF2B5EF4-FFF2-40B4-BE49-F238E27FC236}">
                <a16:creationId xmlns:a16="http://schemas.microsoft.com/office/drawing/2014/main" id="{193B2113-A97B-A64D-AF27-BEC666E8DBBB}"/>
              </a:ext>
            </a:extLst>
          </p:cNvPr>
          <p:cNvPicPr>
            <a:picLocks noChangeAspect="1"/>
          </p:cNvPicPr>
          <p:nvPr userDrawn="1"/>
        </p:nvPicPr>
        <p:blipFill>
          <a:blip r:embed="rId2"/>
          <a:stretch>
            <a:fillRect/>
          </a:stretch>
        </p:blipFill>
        <p:spPr>
          <a:xfrm>
            <a:off x="10603154" y="368300"/>
            <a:ext cx="1260000" cy="930413"/>
          </a:xfrm>
          <a:prstGeom prst="rect">
            <a:avLst/>
          </a:prstGeom>
        </p:spPr>
      </p:pic>
    </p:spTree>
    <p:extLst>
      <p:ext uri="{BB962C8B-B14F-4D97-AF65-F5344CB8AC3E}">
        <p14:creationId xmlns:p14="http://schemas.microsoft.com/office/powerpoint/2010/main" val="3302149142"/>
      </p:ext>
    </p:extLst>
  </p:cSld>
  <p:clrMapOvr>
    <a:masterClrMapping/>
  </p:clrMapOvr>
  <p:extLst>
    <p:ext uri="{DCECCB84-F9BA-43D5-87BE-67443E8EF086}">
      <p15:sldGuideLst xmlns:p15="http://schemas.microsoft.com/office/powerpoint/2012/main">
        <p15:guide id="1" orient="horz" pos="4178">
          <p15:clr>
            <a:srgbClr val="FBAE40"/>
          </p15:clr>
        </p15:guide>
        <p15:guide id="2" pos="3840">
          <p15:clr>
            <a:srgbClr val="FBAE40"/>
          </p15:clr>
        </p15:guide>
        <p15:guide id="3" pos="7469">
          <p15:clr>
            <a:srgbClr val="FBAE40"/>
          </p15:clr>
        </p15:guide>
        <p15:guide id="4" pos="211">
          <p15:clr>
            <a:srgbClr val="FBAE40"/>
          </p15:clr>
        </p15:guide>
        <p15:guide id="5" orient="horz" pos="3634">
          <p15:clr>
            <a:srgbClr val="FBAE40"/>
          </p15:clr>
        </p15:guide>
        <p15:guide id="6" pos="438">
          <p15:clr>
            <a:srgbClr val="FBAE40"/>
          </p15:clr>
        </p15:guide>
        <p15:guide id="8" orient="horz" pos="116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dex_2">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27B7B0EC-4CC3-B243-B290-E8E680E0EA25}"/>
              </a:ext>
            </a:extLst>
          </p:cNvPr>
          <p:cNvSpPr/>
          <p:nvPr userDrawn="1"/>
        </p:nvSpPr>
        <p:spPr>
          <a:xfrm>
            <a:off x="-118683" y="0"/>
            <a:ext cx="12472524" cy="689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sz="1800"/>
          </a:p>
        </p:txBody>
      </p:sp>
      <p:sp>
        <p:nvSpPr>
          <p:cNvPr id="7" name="텍스트 개체 틀 3">
            <a:extLst>
              <a:ext uri="{FF2B5EF4-FFF2-40B4-BE49-F238E27FC236}">
                <a16:creationId xmlns:a16="http://schemas.microsoft.com/office/drawing/2014/main" id="{C423925C-F6C4-5E4F-810C-ADCF1FB63498}"/>
              </a:ext>
            </a:extLst>
          </p:cNvPr>
          <p:cNvSpPr>
            <a:spLocks noGrp="1"/>
          </p:cNvSpPr>
          <p:nvPr>
            <p:ph type="body" sz="quarter" idx="10" hasCustomPrompt="1"/>
          </p:nvPr>
        </p:nvSpPr>
        <p:spPr>
          <a:xfrm>
            <a:off x="703951" y="592826"/>
            <a:ext cx="6288836" cy="914400"/>
          </a:xfrm>
          <a:prstGeom prst="rect">
            <a:avLst/>
          </a:prstGeom>
        </p:spPr>
        <p:txBody>
          <a:bodyPr/>
          <a:lstStyle>
            <a:lvl1pPr marL="0" indent="0">
              <a:buNone/>
              <a:defRPr sz="3500" b="1" i="0">
                <a:solidFill>
                  <a:schemeClr val="tx1"/>
                </a:solidFill>
                <a:latin typeface="Noto Sans" panose="020B0502040504020204" pitchFamily="34" charset="0"/>
                <a:cs typeface="Noto Sans" panose="020B0502040504020204" pitchFamily="34" charset="0"/>
              </a:defRPr>
            </a:lvl1pPr>
          </a:lstStyle>
          <a:p>
            <a:pPr lvl="0"/>
            <a:r>
              <a:rPr lang="en-US" altLang="x-none"/>
              <a:t>Table of Content 35pt</a:t>
            </a:r>
            <a:endParaRPr kumimoji="1" lang="x-none" altLang="en-US"/>
          </a:p>
        </p:txBody>
      </p:sp>
      <p:cxnSp>
        <p:nvCxnSpPr>
          <p:cNvPr id="27" name="직선 연결선[R] 26">
            <a:extLst>
              <a:ext uri="{FF2B5EF4-FFF2-40B4-BE49-F238E27FC236}">
                <a16:creationId xmlns:a16="http://schemas.microsoft.com/office/drawing/2014/main" id="{9F2261E5-1C49-E14B-98CB-E4616E9CA853}"/>
              </a:ext>
            </a:extLst>
          </p:cNvPr>
          <p:cNvCxnSpPr/>
          <p:nvPr userDrawn="1"/>
        </p:nvCxnSpPr>
        <p:spPr>
          <a:xfrm>
            <a:off x="703361" y="1861582"/>
            <a:ext cx="504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
        <p:nvSpPr>
          <p:cNvPr id="28" name="텍스트 개체 틀 10">
            <a:extLst>
              <a:ext uri="{FF2B5EF4-FFF2-40B4-BE49-F238E27FC236}">
                <a16:creationId xmlns:a16="http://schemas.microsoft.com/office/drawing/2014/main" id="{01E9E321-158E-9D4E-84DC-EAE187F3C74E}"/>
              </a:ext>
            </a:extLst>
          </p:cNvPr>
          <p:cNvSpPr>
            <a:spLocks noGrp="1"/>
          </p:cNvSpPr>
          <p:nvPr>
            <p:ph type="body" sz="quarter" idx="11" hasCustomPrompt="1"/>
          </p:nvPr>
        </p:nvSpPr>
        <p:spPr>
          <a:xfrm>
            <a:off x="703361" y="1879857"/>
            <a:ext cx="365188" cy="2109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01</a:t>
            </a:r>
            <a:endParaRPr kumimoji="1" lang="x-none" altLang="en-US"/>
          </a:p>
        </p:txBody>
      </p:sp>
      <p:sp>
        <p:nvSpPr>
          <p:cNvPr id="29" name="텍스트 개체 틀 13">
            <a:extLst>
              <a:ext uri="{FF2B5EF4-FFF2-40B4-BE49-F238E27FC236}">
                <a16:creationId xmlns:a16="http://schemas.microsoft.com/office/drawing/2014/main" id="{02BC617B-ADF0-954B-998E-183AC34D31B5}"/>
              </a:ext>
            </a:extLst>
          </p:cNvPr>
          <p:cNvSpPr>
            <a:spLocks noGrp="1"/>
          </p:cNvSpPr>
          <p:nvPr>
            <p:ph type="body" sz="quarter" idx="12" hasCustomPrompt="1"/>
          </p:nvPr>
        </p:nvSpPr>
        <p:spPr>
          <a:xfrm>
            <a:off x="1068549" y="1879856"/>
            <a:ext cx="1278763" cy="1024139"/>
          </a:xfrm>
          <a:prstGeom prst="rect">
            <a:avLst/>
          </a:prstGeom>
        </p:spPr>
        <p:txBody>
          <a:bodyPr/>
          <a:lstStyle>
            <a:lvl1pPr marL="0" indent="0">
              <a:buNone/>
              <a:defRPr sz="1400" b="1" i="0">
                <a:solidFill>
                  <a:schemeClr val="tx1"/>
                </a:solidFill>
                <a:latin typeface="Noto Sans" panose="020B0502040504020204" pitchFamily="34" charset="0"/>
                <a:cs typeface="Noto Sans" panose="020B0502040504020204" pitchFamily="34" charset="0"/>
              </a:defRPr>
            </a:lvl1pPr>
          </a:lstStyle>
          <a:p>
            <a:pPr lvl="0"/>
            <a:r>
              <a:rPr kumimoji="1" lang="en-US" altLang="x-none"/>
              <a:t>Title max 14</a:t>
            </a:r>
            <a:endParaRPr kumimoji="1" lang="x-none" altLang="en-US"/>
          </a:p>
        </p:txBody>
      </p:sp>
      <p:sp>
        <p:nvSpPr>
          <p:cNvPr id="30" name="텍스트 개체 틀 15">
            <a:extLst>
              <a:ext uri="{FF2B5EF4-FFF2-40B4-BE49-F238E27FC236}">
                <a16:creationId xmlns:a16="http://schemas.microsoft.com/office/drawing/2014/main" id="{D2511709-27FD-A244-9A43-D48792E92944}"/>
              </a:ext>
            </a:extLst>
          </p:cNvPr>
          <p:cNvSpPr>
            <a:spLocks noGrp="1"/>
          </p:cNvSpPr>
          <p:nvPr>
            <p:ph type="body" sz="quarter" idx="13" hasCustomPrompt="1"/>
          </p:nvPr>
        </p:nvSpPr>
        <p:spPr>
          <a:xfrm>
            <a:off x="2347311" y="1879857"/>
            <a:ext cx="3384000" cy="9144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a:solidFill>
                  <a:schemeClr val="tx1"/>
                </a:solidFill>
                <a:latin typeface="Noto Sans Light" panose="020B0402040504020204" pitchFamily="34" charset="0"/>
                <a:cs typeface="Noto Sans Light" panose="020B0402040504020204" pitchFamily="34" charset="0"/>
              </a:defRPr>
            </a:lvl1pPr>
          </a:lstStyle>
          <a:p>
            <a:pPr lvl="0"/>
            <a:r>
              <a:rPr kumimoji="1" lang="en-US" altLang="x-none"/>
              <a:t>1. Insert tab before Light 10 -12pt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10 -12pt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10 -12pt</a:t>
            </a:r>
            <a:endParaRPr kumimoji="1" lang="x-none" altLang="en-US"/>
          </a:p>
          <a:p>
            <a:pPr lvl="0"/>
            <a:endParaRPr kumimoji="1" lang="x-none" altLang="en-US"/>
          </a:p>
        </p:txBody>
      </p:sp>
      <p:cxnSp>
        <p:nvCxnSpPr>
          <p:cNvPr id="31" name="직선 연결선[R] 30">
            <a:extLst>
              <a:ext uri="{FF2B5EF4-FFF2-40B4-BE49-F238E27FC236}">
                <a16:creationId xmlns:a16="http://schemas.microsoft.com/office/drawing/2014/main" id="{546C8AB1-5D29-9A42-9D1C-C83653511BDD}"/>
              </a:ext>
            </a:extLst>
          </p:cNvPr>
          <p:cNvCxnSpPr/>
          <p:nvPr userDrawn="1"/>
        </p:nvCxnSpPr>
        <p:spPr>
          <a:xfrm>
            <a:off x="703361" y="2992390"/>
            <a:ext cx="504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
        <p:nvSpPr>
          <p:cNvPr id="32" name="텍스트 개체 틀 10">
            <a:extLst>
              <a:ext uri="{FF2B5EF4-FFF2-40B4-BE49-F238E27FC236}">
                <a16:creationId xmlns:a16="http://schemas.microsoft.com/office/drawing/2014/main" id="{EBE5F423-315F-B141-946F-61B83473D9B4}"/>
              </a:ext>
            </a:extLst>
          </p:cNvPr>
          <p:cNvSpPr>
            <a:spLocks noGrp="1"/>
          </p:cNvSpPr>
          <p:nvPr>
            <p:ph type="body" sz="quarter" idx="14" hasCustomPrompt="1"/>
          </p:nvPr>
        </p:nvSpPr>
        <p:spPr>
          <a:xfrm>
            <a:off x="703361" y="3010665"/>
            <a:ext cx="365188" cy="2109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02</a:t>
            </a:r>
            <a:endParaRPr kumimoji="1" lang="x-none" altLang="en-US"/>
          </a:p>
        </p:txBody>
      </p:sp>
      <p:sp>
        <p:nvSpPr>
          <p:cNvPr id="33" name="텍스트 개체 틀 13">
            <a:extLst>
              <a:ext uri="{FF2B5EF4-FFF2-40B4-BE49-F238E27FC236}">
                <a16:creationId xmlns:a16="http://schemas.microsoft.com/office/drawing/2014/main" id="{07AFB5A6-0C27-D547-BEA1-97295692370C}"/>
              </a:ext>
            </a:extLst>
          </p:cNvPr>
          <p:cNvSpPr>
            <a:spLocks noGrp="1"/>
          </p:cNvSpPr>
          <p:nvPr>
            <p:ph type="body" sz="quarter" idx="15" hasCustomPrompt="1"/>
          </p:nvPr>
        </p:nvSpPr>
        <p:spPr>
          <a:xfrm>
            <a:off x="1068549" y="3010664"/>
            <a:ext cx="1278763" cy="1024129"/>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Title max 14</a:t>
            </a:r>
            <a:endParaRPr kumimoji="1" lang="x-none" altLang="en-US"/>
          </a:p>
        </p:txBody>
      </p:sp>
      <p:sp>
        <p:nvSpPr>
          <p:cNvPr id="34" name="텍스트 개체 틀 15">
            <a:extLst>
              <a:ext uri="{FF2B5EF4-FFF2-40B4-BE49-F238E27FC236}">
                <a16:creationId xmlns:a16="http://schemas.microsoft.com/office/drawing/2014/main" id="{00AE3542-6712-5847-B82C-8296B247B05F}"/>
              </a:ext>
            </a:extLst>
          </p:cNvPr>
          <p:cNvSpPr>
            <a:spLocks noGrp="1"/>
          </p:cNvSpPr>
          <p:nvPr>
            <p:ph type="body" sz="quarter" idx="16" hasCustomPrompt="1"/>
          </p:nvPr>
        </p:nvSpPr>
        <p:spPr>
          <a:xfrm>
            <a:off x="2347311" y="3010665"/>
            <a:ext cx="3384000" cy="9144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a:solidFill>
                  <a:schemeClr val="tx1"/>
                </a:solidFill>
                <a:latin typeface="Noto Sans Light" panose="020B0402040504020204" pitchFamily="34" charset="0"/>
                <a:cs typeface="Noto Sans Light" panose="020B0402040504020204" pitchFamily="34" charset="0"/>
              </a:defRPr>
            </a:lvl1pPr>
          </a:lstStyle>
          <a:p>
            <a:pPr lvl="0"/>
            <a:r>
              <a:rPr kumimoji="1" lang="en-US" altLang="x-none"/>
              <a:t>1. Insert tab before Light 10 -12pt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10 -12pt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10 -12pt</a:t>
            </a:r>
            <a:endParaRPr kumimoji="1" lang="x-none" altLang="en-US"/>
          </a:p>
          <a:p>
            <a:pPr lvl="0"/>
            <a:endParaRPr kumimoji="1" lang="x-none" altLang="en-US"/>
          </a:p>
        </p:txBody>
      </p:sp>
      <p:cxnSp>
        <p:nvCxnSpPr>
          <p:cNvPr id="35" name="직선 연결선[R] 34">
            <a:extLst>
              <a:ext uri="{FF2B5EF4-FFF2-40B4-BE49-F238E27FC236}">
                <a16:creationId xmlns:a16="http://schemas.microsoft.com/office/drawing/2014/main" id="{2B28092A-6570-FD49-A027-84D879F8B61C}"/>
              </a:ext>
            </a:extLst>
          </p:cNvPr>
          <p:cNvCxnSpPr/>
          <p:nvPr userDrawn="1"/>
        </p:nvCxnSpPr>
        <p:spPr>
          <a:xfrm>
            <a:off x="711453" y="4140285"/>
            <a:ext cx="504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
        <p:nvSpPr>
          <p:cNvPr id="36" name="텍스트 개체 틀 10">
            <a:extLst>
              <a:ext uri="{FF2B5EF4-FFF2-40B4-BE49-F238E27FC236}">
                <a16:creationId xmlns:a16="http://schemas.microsoft.com/office/drawing/2014/main" id="{EC66FE20-E274-6449-9E2D-8143B6E2AF03}"/>
              </a:ext>
            </a:extLst>
          </p:cNvPr>
          <p:cNvSpPr>
            <a:spLocks noGrp="1"/>
          </p:cNvSpPr>
          <p:nvPr>
            <p:ph type="body" sz="quarter" idx="17" hasCustomPrompt="1"/>
          </p:nvPr>
        </p:nvSpPr>
        <p:spPr>
          <a:xfrm>
            <a:off x="711453" y="4158560"/>
            <a:ext cx="365188" cy="2109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03</a:t>
            </a:r>
            <a:endParaRPr kumimoji="1" lang="x-none" altLang="en-US"/>
          </a:p>
        </p:txBody>
      </p:sp>
      <p:sp>
        <p:nvSpPr>
          <p:cNvPr id="37" name="텍스트 개체 틀 13">
            <a:extLst>
              <a:ext uri="{FF2B5EF4-FFF2-40B4-BE49-F238E27FC236}">
                <a16:creationId xmlns:a16="http://schemas.microsoft.com/office/drawing/2014/main" id="{8189BFF6-121F-8845-9876-A025B8DA4455}"/>
              </a:ext>
            </a:extLst>
          </p:cNvPr>
          <p:cNvSpPr>
            <a:spLocks noGrp="1"/>
          </p:cNvSpPr>
          <p:nvPr>
            <p:ph type="body" sz="quarter" idx="18" hasCustomPrompt="1"/>
          </p:nvPr>
        </p:nvSpPr>
        <p:spPr>
          <a:xfrm>
            <a:off x="1076641" y="4158559"/>
            <a:ext cx="1278763" cy="1007037"/>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Title max 14</a:t>
            </a:r>
            <a:endParaRPr kumimoji="1" lang="x-none" altLang="en-US"/>
          </a:p>
        </p:txBody>
      </p:sp>
      <p:sp>
        <p:nvSpPr>
          <p:cNvPr id="38" name="텍스트 개체 틀 15">
            <a:extLst>
              <a:ext uri="{FF2B5EF4-FFF2-40B4-BE49-F238E27FC236}">
                <a16:creationId xmlns:a16="http://schemas.microsoft.com/office/drawing/2014/main" id="{4A81FC42-4111-1846-8307-BA95055AF6E2}"/>
              </a:ext>
            </a:extLst>
          </p:cNvPr>
          <p:cNvSpPr>
            <a:spLocks noGrp="1"/>
          </p:cNvSpPr>
          <p:nvPr>
            <p:ph type="body" sz="quarter" idx="19" hasCustomPrompt="1"/>
          </p:nvPr>
        </p:nvSpPr>
        <p:spPr>
          <a:xfrm>
            <a:off x="2364547" y="4158560"/>
            <a:ext cx="3384000" cy="9144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a:solidFill>
                  <a:schemeClr val="tx1"/>
                </a:solidFill>
                <a:latin typeface="Noto Sans Light" panose="020B0402040504020204" pitchFamily="34" charset="0"/>
                <a:cs typeface="Noto Sans Light" panose="020B0402040504020204" pitchFamily="34" charset="0"/>
              </a:defRPr>
            </a:lvl1pPr>
          </a:lstStyle>
          <a:p>
            <a:pPr lvl="0"/>
            <a:r>
              <a:rPr kumimoji="1" lang="en-US" altLang="x-none"/>
              <a:t>1. Insert tab before Light 10 -12pt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10 -12pt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10 -12pt</a:t>
            </a:r>
            <a:endParaRPr kumimoji="1" lang="x-none" altLang="en-US"/>
          </a:p>
          <a:p>
            <a:pPr lvl="0"/>
            <a:endParaRPr kumimoji="1" lang="x-none" altLang="en-US"/>
          </a:p>
        </p:txBody>
      </p:sp>
      <p:cxnSp>
        <p:nvCxnSpPr>
          <p:cNvPr id="39" name="직선 연결선[R] 38">
            <a:extLst>
              <a:ext uri="{FF2B5EF4-FFF2-40B4-BE49-F238E27FC236}">
                <a16:creationId xmlns:a16="http://schemas.microsoft.com/office/drawing/2014/main" id="{DCF6E12E-2B28-574D-94CE-EF7EFDA559AA}"/>
              </a:ext>
            </a:extLst>
          </p:cNvPr>
          <p:cNvCxnSpPr/>
          <p:nvPr userDrawn="1"/>
        </p:nvCxnSpPr>
        <p:spPr>
          <a:xfrm>
            <a:off x="711453" y="5271093"/>
            <a:ext cx="504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
        <p:nvSpPr>
          <p:cNvPr id="40" name="텍스트 개체 틀 10">
            <a:extLst>
              <a:ext uri="{FF2B5EF4-FFF2-40B4-BE49-F238E27FC236}">
                <a16:creationId xmlns:a16="http://schemas.microsoft.com/office/drawing/2014/main" id="{739F8F28-AF08-D442-80DA-453DAA09EFF6}"/>
              </a:ext>
            </a:extLst>
          </p:cNvPr>
          <p:cNvSpPr>
            <a:spLocks noGrp="1"/>
          </p:cNvSpPr>
          <p:nvPr>
            <p:ph type="body" sz="quarter" idx="20" hasCustomPrompt="1"/>
          </p:nvPr>
        </p:nvSpPr>
        <p:spPr>
          <a:xfrm>
            <a:off x="711453" y="5289368"/>
            <a:ext cx="365188" cy="2109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04</a:t>
            </a:r>
            <a:endParaRPr kumimoji="1" lang="x-none" altLang="en-US"/>
          </a:p>
        </p:txBody>
      </p:sp>
      <p:sp>
        <p:nvSpPr>
          <p:cNvPr id="41" name="텍스트 개체 틀 13">
            <a:extLst>
              <a:ext uri="{FF2B5EF4-FFF2-40B4-BE49-F238E27FC236}">
                <a16:creationId xmlns:a16="http://schemas.microsoft.com/office/drawing/2014/main" id="{43F7CB60-F986-FC40-ADCF-75AB8326B5C1}"/>
              </a:ext>
            </a:extLst>
          </p:cNvPr>
          <p:cNvSpPr>
            <a:spLocks noGrp="1"/>
          </p:cNvSpPr>
          <p:nvPr>
            <p:ph type="body" sz="quarter" idx="21" hasCustomPrompt="1"/>
          </p:nvPr>
        </p:nvSpPr>
        <p:spPr>
          <a:xfrm>
            <a:off x="1076641" y="5289367"/>
            <a:ext cx="1278763" cy="1007027"/>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Title max 14</a:t>
            </a:r>
            <a:endParaRPr kumimoji="1" lang="x-none" altLang="en-US"/>
          </a:p>
        </p:txBody>
      </p:sp>
      <p:sp>
        <p:nvSpPr>
          <p:cNvPr id="42" name="텍스트 개체 틀 15">
            <a:extLst>
              <a:ext uri="{FF2B5EF4-FFF2-40B4-BE49-F238E27FC236}">
                <a16:creationId xmlns:a16="http://schemas.microsoft.com/office/drawing/2014/main" id="{DA6DEA23-77B4-DF41-B565-D7E132E21C16}"/>
              </a:ext>
            </a:extLst>
          </p:cNvPr>
          <p:cNvSpPr>
            <a:spLocks noGrp="1"/>
          </p:cNvSpPr>
          <p:nvPr>
            <p:ph type="body" sz="quarter" idx="22" hasCustomPrompt="1"/>
          </p:nvPr>
        </p:nvSpPr>
        <p:spPr>
          <a:xfrm>
            <a:off x="2364547" y="5289368"/>
            <a:ext cx="3384000" cy="9144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a:solidFill>
                  <a:schemeClr val="tx1"/>
                </a:solidFill>
                <a:latin typeface="Noto Sans Light" panose="020B0402040504020204" pitchFamily="34" charset="0"/>
                <a:cs typeface="Noto Sans Light" panose="020B0402040504020204" pitchFamily="34" charset="0"/>
              </a:defRPr>
            </a:lvl1pPr>
          </a:lstStyle>
          <a:p>
            <a:pPr lvl="0"/>
            <a:r>
              <a:rPr kumimoji="1" lang="en-US" altLang="x-none"/>
              <a:t>1. Insert tab before Light 10 -12pt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10 -12pt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10 -12pt</a:t>
            </a:r>
            <a:endParaRPr kumimoji="1" lang="x-none" altLang="en-US"/>
          </a:p>
          <a:p>
            <a:pPr lvl="0"/>
            <a:endParaRPr kumimoji="1" lang="x-none" altLang="en-US"/>
          </a:p>
        </p:txBody>
      </p:sp>
      <p:cxnSp>
        <p:nvCxnSpPr>
          <p:cNvPr id="43" name="직선 연결선[R] 42">
            <a:extLst>
              <a:ext uri="{FF2B5EF4-FFF2-40B4-BE49-F238E27FC236}">
                <a16:creationId xmlns:a16="http://schemas.microsoft.com/office/drawing/2014/main" id="{6F9758A2-11F6-BA40-87E2-2E11E709D7F7}"/>
              </a:ext>
            </a:extLst>
          </p:cNvPr>
          <p:cNvCxnSpPr/>
          <p:nvPr userDrawn="1"/>
        </p:nvCxnSpPr>
        <p:spPr>
          <a:xfrm>
            <a:off x="6104626" y="1862327"/>
            <a:ext cx="504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
        <p:nvSpPr>
          <p:cNvPr id="44" name="텍스트 개체 틀 10">
            <a:extLst>
              <a:ext uri="{FF2B5EF4-FFF2-40B4-BE49-F238E27FC236}">
                <a16:creationId xmlns:a16="http://schemas.microsoft.com/office/drawing/2014/main" id="{4BF13019-1D0C-FA42-B480-E0199993EE5E}"/>
              </a:ext>
            </a:extLst>
          </p:cNvPr>
          <p:cNvSpPr>
            <a:spLocks noGrp="1"/>
          </p:cNvSpPr>
          <p:nvPr>
            <p:ph type="body" sz="quarter" idx="23" hasCustomPrompt="1"/>
          </p:nvPr>
        </p:nvSpPr>
        <p:spPr>
          <a:xfrm>
            <a:off x="6104626" y="1880602"/>
            <a:ext cx="365188" cy="2109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05</a:t>
            </a:r>
            <a:endParaRPr kumimoji="1" lang="x-none" altLang="en-US"/>
          </a:p>
        </p:txBody>
      </p:sp>
      <p:sp>
        <p:nvSpPr>
          <p:cNvPr id="45" name="텍스트 개체 틀 13">
            <a:extLst>
              <a:ext uri="{FF2B5EF4-FFF2-40B4-BE49-F238E27FC236}">
                <a16:creationId xmlns:a16="http://schemas.microsoft.com/office/drawing/2014/main" id="{0ECFF1B2-BFCF-0046-A958-0637D11BC121}"/>
              </a:ext>
            </a:extLst>
          </p:cNvPr>
          <p:cNvSpPr>
            <a:spLocks noGrp="1"/>
          </p:cNvSpPr>
          <p:nvPr>
            <p:ph type="body" sz="quarter" idx="24" hasCustomPrompt="1"/>
          </p:nvPr>
        </p:nvSpPr>
        <p:spPr>
          <a:xfrm>
            <a:off x="6469814" y="1880601"/>
            <a:ext cx="1278763" cy="10241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Title max 14</a:t>
            </a:r>
            <a:endParaRPr kumimoji="1" lang="x-none" altLang="en-US"/>
          </a:p>
        </p:txBody>
      </p:sp>
      <p:sp>
        <p:nvSpPr>
          <p:cNvPr id="46" name="텍스트 개체 틀 15">
            <a:extLst>
              <a:ext uri="{FF2B5EF4-FFF2-40B4-BE49-F238E27FC236}">
                <a16:creationId xmlns:a16="http://schemas.microsoft.com/office/drawing/2014/main" id="{BB5EAF98-0D55-6A4F-8EE5-229AF25156D5}"/>
              </a:ext>
            </a:extLst>
          </p:cNvPr>
          <p:cNvSpPr>
            <a:spLocks noGrp="1"/>
          </p:cNvSpPr>
          <p:nvPr>
            <p:ph type="body" sz="quarter" idx="25" hasCustomPrompt="1"/>
          </p:nvPr>
        </p:nvSpPr>
        <p:spPr>
          <a:xfrm>
            <a:off x="7748576" y="1880602"/>
            <a:ext cx="3384000" cy="9144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a:solidFill>
                  <a:schemeClr val="tx1"/>
                </a:solidFill>
                <a:latin typeface="Noto Sans Light" panose="020B0402040504020204" pitchFamily="34" charset="0"/>
                <a:cs typeface="Noto Sans Light" panose="020B0402040504020204" pitchFamily="34" charset="0"/>
              </a:defRPr>
            </a:lvl1pPr>
          </a:lstStyle>
          <a:p>
            <a:pPr lvl="0"/>
            <a:r>
              <a:rPr kumimoji="1" lang="en-US" altLang="x-none"/>
              <a:t>1. Insert tab before Light 10 -12pt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10 -12pt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10 -12pt</a:t>
            </a:r>
            <a:endParaRPr kumimoji="1" lang="x-none" altLang="en-US"/>
          </a:p>
          <a:p>
            <a:pPr lvl="0"/>
            <a:endParaRPr kumimoji="1" lang="x-none" altLang="en-US"/>
          </a:p>
        </p:txBody>
      </p:sp>
      <p:cxnSp>
        <p:nvCxnSpPr>
          <p:cNvPr id="47" name="직선 연결선[R] 46">
            <a:extLst>
              <a:ext uri="{FF2B5EF4-FFF2-40B4-BE49-F238E27FC236}">
                <a16:creationId xmlns:a16="http://schemas.microsoft.com/office/drawing/2014/main" id="{76CEA64F-259F-FF4C-93DA-42B1BAF5C5A7}"/>
              </a:ext>
            </a:extLst>
          </p:cNvPr>
          <p:cNvCxnSpPr/>
          <p:nvPr userDrawn="1"/>
        </p:nvCxnSpPr>
        <p:spPr>
          <a:xfrm>
            <a:off x="6104626" y="2993135"/>
            <a:ext cx="504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
        <p:nvSpPr>
          <p:cNvPr id="48" name="텍스트 개체 틀 10">
            <a:extLst>
              <a:ext uri="{FF2B5EF4-FFF2-40B4-BE49-F238E27FC236}">
                <a16:creationId xmlns:a16="http://schemas.microsoft.com/office/drawing/2014/main" id="{8A1B2E8E-DE62-F449-B04B-F02B71864E62}"/>
              </a:ext>
            </a:extLst>
          </p:cNvPr>
          <p:cNvSpPr>
            <a:spLocks noGrp="1"/>
          </p:cNvSpPr>
          <p:nvPr>
            <p:ph type="body" sz="quarter" idx="26" hasCustomPrompt="1"/>
          </p:nvPr>
        </p:nvSpPr>
        <p:spPr>
          <a:xfrm>
            <a:off x="6104626" y="3011410"/>
            <a:ext cx="365188" cy="2109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06</a:t>
            </a:r>
            <a:endParaRPr kumimoji="1" lang="x-none" altLang="en-US"/>
          </a:p>
        </p:txBody>
      </p:sp>
      <p:sp>
        <p:nvSpPr>
          <p:cNvPr id="49" name="텍스트 개체 틀 13">
            <a:extLst>
              <a:ext uri="{FF2B5EF4-FFF2-40B4-BE49-F238E27FC236}">
                <a16:creationId xmlns:a16="http://schemas.microsoft.com/office/drawing/2014/main" id="{09444EFE-DAC4-0649-BA38-EB2B9C63DC16}"/>
              </a:ext>
            </a:extLst>
          </p:cNvPr>
          <p:cNvSpPr>
            <a:spLocks noGrp="1"/>
          </p:cNvSpPr>
          <p:nvPr>
            <p:ph type="body" sz="quarter" idx="27" hasCustomPrompt="1"/>
          </p:nvPr>
        </p:nvSpPr>
        <p:spPr>
          <a:xfrm>
            <a:off x="6469814" y="3011409"/>
            <a:ext cx="1278763" cy="1024127"/>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Title max 14</a:t>
            </a:r>
            <a:endParaRPr kumimoji="1" lang="x-none" altLang="en-US"/>
          </a:p>
        </p:txBody>
      </p:sp>
      <p:sp>
        <p:nvSpPr>
          <p:cNvPr id="50" name="텍스트 개체 틀 15">
            <a:extLst>
              <a:ext uri="{FF2B5EF4-FFF2-40B4-BE49-F238E27FC236}">
                <a16:creationId xmlns:a16="http://schemas.microsoft.com/office/drawing/2014/main" id="{D508F312-7F40-6440-A849-2CBB06F6E4D2}"/>
              </a:ext>
            </a:extLst>
          </p:cNvPr>
          <p:cNvSpPr>
            <a:spLocks noGrp="1"/>
          </p:cNvSpPr>
          <p:nvPr>
            <p:ph type="body" sz="quarter" idx="28" hasCustomPrompt="1"/>
          </p:nvPr>
        </p:nvSpPr>
        <p:spPr>
          <a:xfrm>
            <a:off x="7748576" y="3011410"/>
            <a:ext cx="3384000" cy="9144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a:solidFill>
                  <a:schemeClr val="tx1"/>
                </a:solidFill>
                <a:latin typeface="Noto Sans Light" panose="020B0402040504020204" pitchFamily="34" charset="0"/>
                <a:cs typeface="Noto Sans Light" panose="020B0402040504020204" pitchFamily="34" charset="0"/>
              </a:defRPr>
            </a:lvl1pPr>
          </a:lstStyle>
          <a:p>
            <a:pPr lvl="0"/>
            <a:r>
              <a:rPr kumimoji="1" lang="en-US" altLang="x-none"/>
              <a:t>1. Insert tab before Light 10 -12pt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10 -12pt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10 -12pt</a:t>
            </a:r>
            <a:endParaRPr kumimoji="1" lang="x-none" altLang="en-US"/>
          </a:p>
          <a:p>
            <a:pPr lvl="0"/>
            <a:endParaRPr kumimoji="1" lang="x-none" altLang="en-US"/>
          </a:p>
        </p:txBody>
      </p:sp>
      <p:cxnSp>
        <p:nvCxnSpPr>
          <p:cNvPr id="51" name="직선 연결선[R] 50">
            <a:extLst>
              <a:ext uri="{FF2B5EF4-FFF2-40B4-BE49-F238E27FC236}">
                <a16:creationId xmlns:a16="http://schemas.microsoft.com/office/drawing/2014/main" id="{6E0511E0-D71C-8F45-BDD4-801DEFDFA8A3}"/>
              </a:ext>
            </a:extLst>
          </p:cNvPr>
          <p:cNvCxnSpPr/>
          <p:nvPr userDrawn="1"/>
        </p:nvCxnSpPr>
        <p:spPr>
          <a:xfrm>
            <a:off x="6112718" y="4141030"/>
            <a:ext cx="504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
        <p:nvSpPr>
          <p:cNvPr id="52" name="텍스트 개체 틀 10">
            <a:extLst>
              <a:ext uri="{FF2B5EF4-FFF2-40B4-BE49-F238E27FC236}">
                <a16:creationId xmlns:a16="http://schemas.microsoft.com/office/drawing/2014/main" id="{C1F55AD1-619F-134F-B497-2EABCAD14125}"/>
              </a:ext>
            </a:extLst>
          </p:cNvPr>
          <p:cNvSpPr>
            <a:spLocks noGrp="1"/>
          </p:cNvSpPr>
          <p:nvPr>
            <p:ph type="body" sz="quarter" idx="29" hasCustomPrompt="1"/>
          </p:nvPr>
        </p:nvSpPr>
        <p:spPr>
          <a:xfrm>
            <a:off x="6112718" y="4159305"/>
            <a:ext cx="365188" cy="2109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07</a:t>
            </a:r>
            <a:endParaRPr kumimoji="1" lang="x-none" altLang="en-US"/>
          </a:p>
        </p:txBody>
      </p:sp>
      <p:sp>
        <p:nvSpPr>
          <p:cNvPr id="53" name="텍스트 개체 틀 13">
            <a:extLst>
              <a:ext uri="{FF2B5EF4-FFF2-40B4-BE49-F238E27FC236}">
                <a16:creationId xmlns:a16="http://schemas.microsoft.com/office/drawing/2014/main" id="{4BD8FF51-9B66-DA45-9AA3-6F62FAA8C6FA}"/>
              </a:ext>
            </a:extLst>
          </p:cNvPr>
          <p:cNvSpPr>
            <a:spLocks noGrp="1"/>
          </p:cNvSpPr>
          <p:nvPr>
            <p:ph type="body" sz="quarter" idx="30" hasCustomPrompt="1"/>
          </p:nvPr>
        </p:nvSpPr>
        <p:spPr>
          <a:xfrm>
            <a:off x="6477906" y="4159304"/>
            <a:ext cx="1278763" cy="1007031"/>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Title max 14</a:t>
            </a:r>
            <a:endParaRPr kumimoji="1" lang="x-none" altLang="en-US"/>
          </a:p>
        </p:txBody>
      </p:sp>
      <p:sp>
        <p:nvSpPr>
          <p:cNvPr id="54" name="텍스트 개체 틀 15">
            <a:extLst>
              <a:ext uri="{FF2B5EF4-FFF2-40B4-BE49-F238E27FC236}">
                <a16:creationId xmlns:a16="http://schemas.microsoft.com/office/drawing/2014/main" id="{6FBF43CE-8B2C-1043-ABA4-D94199340EF1}"/>
              </a:ext>
            </a:extLst>
          </p:cNvPr>
          <p:cNvSpPr>
            <a:spLocks noGrp="1"/>
          </p:cNvSpPr>
          <p:nvPr>
            <p:ph type="body" sz="quarter" idx="31" hasCustomPrompt="1"/>
          </p:nvPr>
        </p:nvSpPr>
        <p:spPr>
          <a:xfrm>
            <a:off x="7765812" y="4159305"/>
            <a:ext cx="3384000" cy="9144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a:solidFill>
                  <a:schemeClr val="tx1"/>
                </a:solidFill>
                <a:latin typeface="Noto Sans Light" panose="020B0402040504020204" pitchFamily="34" charset="0"/>
                <a:cs typeface="Noto Sans Light" panose="020B0402040504020204" pitchFamily="34" charset="0"/>
              </a:defRPr>
            </a:lvl1pPr>
          </a:lstStyle>
          <a:p>
            <a:pPr lvl="0"/>
            <a:r>
              <a:rPr kumimoji="1" lang="en-US" altLang="x-none"/>
              <a:t>1. Insert tab before Light 10 -12pt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10 -12pt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10 -12pt</a:t>
            </a:r>
            <a:endParaRPr kumimoji="1" lang="x-none" altLang="en-US"/>
          </a:p>
          <a:p>
            <a:pPr lvl="0"/>
            <a:endParaRPr kumimoji="1" lang="x-none" altLang="en-US"/>
          </a:p>
        </p:txBody>
      </p:sp>
      <p:cxnSp>
        <p:nvCxnSpPr>
          <p:cNvPr id="55" name="직선 연결선[R] 54">
            <a:extLst>
              <a:ext uri="{FF2B5EF4-FFF2-40B4-BE49-F238E27FC236}">
                <a16:creationId xmlns:a16="http://schemas.microsoft.com/office/drawing/2014/main" id="{E286BE5D-5F30-DD41-B90A-D0C742A72286}"/>
              </a:ext>
            </a:extLst>
          </p:cNvPr>
          <p:cNvCxnSpPr/>
          <p:nvPr userDrawn="1"/>
        </p:nvCxnSpPr>
        <p:spPr>
          <a:xfrm>
            <a:off x="6112718" y="5271838"/>
            <a:ext cx="504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
        <p:nvSpPr>
          <p:cNvPr id="56" name="텍스트 개체 틀 10">
            <a:extLst>
              <a:ext uri="{FF2B5EF4-FFF2-40B4-BE49-F238E27FC236}">
                <a16:creationId xmlns:a16="http://schemas.microsoft.com/office/drawing/2014/main" id="{EBC39619-AA57-9D43-A598-E6BBE821418B}"/>
              </a:ext>
            </a:extLst>
          </p:cNvPr>
          <p:cNvSpPr>
            <a:spLocks noGrp="1"/>
          </p:cNvSpPr>
          <p:nvPr>
            <p:ph type="body" sz="quarter" idx="32" hasCustomPrompt="1"/>
          </p:nvPr>
        </p:nvSpPr>
        <p:spPr>
          <a:xfrm>
            <a:off x="6112718" y="5290113"/>
            <a:ext cx="365188" cy="2109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08</a:t>
            </a:r>
            <a:endParaRPr kumimoji="1" lang="x-none" altLang="en-US"/>
          </a:p>
        </p:txBody>
      </p:sp>
      <p:sp>
        <p:nvSpPr>
          <p:cNvPr id="57" name="텍스트 개체 틀 13">
            <a:extLst>
              <a:ext uri="{FF2B5EF4-FFF2-40B4-BE49-F238E27FC236}">
                <a16:creationId xmlns:a16="http://schemas.microsoft.com/office/drawing/2014/main" id="{7349028F-7159-E544-99D0-EA33894C7FCB}"/>
              </a:ext>
            </a:extLst>
          </p:cNvPr>
          <p:cNvSpPr>
            <a:spLocks noGrp="1"/>
          </p:cNvSpPr>
          <p:nvPr>
            <p:ph type="body" sz="quarter" idx="33" hasCustomPrompt="1"/>
          </p:nvPr>
        </p:nvSpPr>
        <p:spPr>
          <a:xfrm>
            <a:off x="6477906" y="5290112"/>
            <a:ext cx="1278763" cy="1007019"/>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Title max 14</a:t>
            </a:r>
            <a:endParaRPr kumimoji="1" lang="x-none" altLang="en-US"/>
          </a:p>
        </p:txBody>
      </p:sp>
      <p:sp>
        <p:nvSpPr>
          <p:cNvPr id="58" name="텍스트 개체 틀 15">
            <a:extLst>
              <a:ext uri="{FF2B5EF4-FFF2-40B4-BE49-F238E27FC236}">
                <a16:creationId xmlns:a16="http://schemas.microsoft.com/office/drawing/2014/main" id="{09532AA3-667E-D946-AB8C-099EB6D2E1D5}"/>
              </a:ext>
            </a:extLst>
          </p:cNvPr>
          <p:cNvSpPr>
            <a:spLocks noGrp="1"/>
          </p:cNvSpPr>
          <p:nvPr>
            <p:ph type="body" sz="quarter" idx="34" hasCustomPrompt="1"/>
          </p:nvPr>
        </p:nvSpPr>
        <p:spPr>
          <a:xfrm>
            <a:off x="7765812" y="5290113"/>
            <a:ext cx="3384000" cy="9144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a:solidFill>
                  <a:schemeClr val="tx1"/>
                </a:solidFill>
                <a:latin typeface="Noto Sans Light" panose="020B0402040504020204" pitchFamily="34" charset="0"/>
                <a:cs typeface="Noto Sans Light" panose="020B0402040504020204" pitchFamily="34" charset="0"/>
              </a:defRPr>
            </a:lvl1pPr>
          </a:lstStyle>
          <a:p>
            <a:pPr lvl="0"/>
            <a:r>
              <a:rPr kumimoji="1" lang="en-US" altLang="x-none"/>
              <a:t>1. Insert tab before Light 10 -12pt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10 -12pt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10 -12pt</a:t>
            </a:r>
            <a:endParaRPr kumimoji="1" lang="x-none" altLang="en-US"/>
          </a:p>
          <a:p>
            <a:pPr lvl="0"/>
            <a:endParaRPr kumimoji="1" lang="x-none" altLang="en-US"/>
          </a:p>
        </p:txBody>
      </p:sp>
      <p:pic>
        <p:nvPicPr>
          <p:cNvPr id="60" name="그림 59">
            <a:extLst>
              <a:ext uri="{FF2B5EF4-FFF2-40B4-BE49-F238E27FC236}">
                <a16:creationId xmlns:a16="http://schemas.microsoft.com/office/drawing/2014/main" id="{EE5BD197-A83B-E643-B0E6-1B54C7B9E5C9}"/>
              </a:ext>
            </a:extLst>
          </p:cNvPr>
          <p:cNvPicPr>
            <a:picLocks noChangeAspect="1"/>
          </p:cNvPicPr>
          <p:nvPr userDrawn="1"/>
        </p:nvPicPr>
        <p:blipFill>
          <a:blip r:embed="rId2"/>
          <a:stretch>
            <a:fillRect/>
          </a:stretch>
        </p:blipFill>
        <p:spPr>
          <a:xfrm>
            <a:off x="10603154" y="368300"/>
            <a:ext cx="1260000" cy="930413"/>
          </a:xfrm>
          <a:prstGeom prst="rect">
            <a:avLst/>
          </a:prstGeom>
        </p:spPr>
      </p:pic>
    </p:spTree>
    <p:extLst>
      <p:ext uri="{BB962C8B-B14F-4D97-AF65-F5344CB8AC3E}">
        <p14:creationId xmlns:p14="http://schemas.microsoft.com/office/powerpoint/2010/main" val="589250456"/>
      </p:ext>
    </p:extLst>
  </p:cSld>
  <p:clrMapOvr>
    <a:masterClrMapping/>
  </p:clrMapOvr>
  <p:extLst>
    <p:ext uri="{DCECCB84-F9BA-43D5-87BE-67443E8EF086}">
      <p15:sldGuideLst xmlns:p15="http://schemas.microsoft.com/office/powerpoint/2012/main">
        <p15:guide id="1" orient="horz" pos="4178">
          <p15:clr>
            <a:srgbClr val="FBAE40"/>
          </p15:clr>
        </p15:guide>
        <p15:guide id="2" pos="3840">
          <p15:clr>
            <a:srgbClr val="FBAE40"/>
          </p15:clr>
        </p15:guide>
        <p15:guide id="3" pos="7469">
          <p15:clr>
            <a:srgbClr val="FBAE40"/>
          </p15:clr>
        </p15:guide>
        <p15:guide id="4" pos="211">
          <p15:clr>
            <a:srgbClr val="FBAE40"/>
          </p15:clr>
        </p15:guide>
        <p15:guide id="5" orient="horz" pos="3634">
          <p15:clr>
            <a:srgbClr val="FBAE40"/>
          </p15:clr>
        </p15:guide>
        <p15:guide id="6" pos="438">
          <p15:clr>
            <a:srgbClr val="FBAE40"/>
          </p15:clr>
        </p15:guide>
        <p15:guide id="8" orient="horz" pos="116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_">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27B7B0EC-4CC3-B243-B290-E8E680E0EA25}"/>
              </a:ext>
            </a:extLst>
          </p:cNvPr>
          <p:cNvSpPr/>
          <p:nvPr userDrawn="1"/>
        </p:nvSpPr>
        <p:spPr>
          <a:xfrm>
            <a:off x="-118683" y="0"/>
            <a:ext cx="12472524" cy="689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sz="1800"/>
          </a:p>
        </p:txBody>
      </p:sp>
      <p:sp>
        <p:nvSpPr>
          <p:cNvPr id="59" name="텍스트 개체 틀 4">
            <a:extLst>
              <a:ext uri="{FF2B5EF4-FFF2-40B4-BE49-F238E27FC236}">
                <a16:creationId xmlns:a16="http://schemas.microsoft.com/office/drawing/2014/main" id="{0BCB99EC-66A5-724E-AACC-1FDB4599ABF2}"/>
              </a:ext>
            </a:extLst>
          </p:cNvPr>
          <p:cNvSpPr>
            <a:spLocks noGrp="1"/>
          </p:cNvSpPr>
          <p:nvPr>
            <p:ph type="body" sz="quarter" idx="10" hasCustomPrompt="1"/>
          </p:nvPr>
        </p:nvSpPr>
        <p:spPr>
          <a:xfrm>
            <a:off x="581261" y="2501448"/>
            <a:ext cx="1170855" cy="644089"/>
          </a:xfrm>
          <a:prstGeom prst="rect">
            <a:avLst/>
          </a:prstGeom>
        </p:spPr>
        <p:txBody>
          <a:bodyPr/>
          <a:lstStyle>
            <a:lvl1pPr marL="0" indent="0">
              <a:buNone/>
              <a:defRPr sz="4500" b="1" i="0">
                <a:solidFill>
                  <a:schemeClr val="tx1"/>
                </a:solidFill>
                <a:latin typeface="Noto Sans" panose="020B0502040504020204" pitchFamily="34" charset="0"/>
                <a:cs typeface="Noto Sans" panose="020B0502040504020204" pitchFamily="34" charset="0"/>
              </a:defRPr>
            </a:lvl1pPr>
          </a:lstStyle>
          <a:p>
            <a:pPr lvl="0"/>
            <a:r>
              <a:rPr kumimoji="1" lang="en-US" altLang="x-none"/>
              <a:t>01</a:t>
            </a:r>
            <a:endParaRPr kumimoji="1" lang="x-none" altLang="en-US"/>
          </a:p>
        </p:txBody>
      </p:sp>
      <p:sp>
        <p:nvSpPr>
          <p:cNvPr id="60" name="텍스트 개체 틀 6">
            <a:extLst>
              <a:ext uri="{FF2B5EF4-FFF2-40B4-BE49-F238E27FC236}">
                <a16:creationId xmlns:a16="http://schemas.microsoft.com/office/drawing/2014/main" id="{C74E34DD-3836-F54F-BA67-64634A6E316D}"/>
              </a:ext>
            </a:extLst>
          </p:cNvPr>
          <p:cNvSpPr>
            <a:spLocks noGrp="1"/>
          </p:cNvSpPr>
          <p:nvPr>
            <p:ph type="body" sz="quarter" idx="11" hasCustomPrompt="1"/>
          </p:nvPr>
        </p:nvSpPr>
        <p:spPr>
          <a:xfrm>
            <a:off x="1845840" y="2501448"/>
            <a:ext cx="9974685" cy="1563687"/>
          </a:xfrm>
          <a:prstGeom prst="rect">
            <a:avLst/>
          </a:prstGeom>
        </p:spPr>
        <p:txBody>
          <a:bodyPr/>
          <a:lstStyle>
            <a:lvl1pPr marL="0" indent="0">
              <a:buNone/>
              <a:defRPr sz="4500" b="1" i="0">
                <a:solidFill>
                  <a:schemeClr val="tx1"/>
                </a:solidFill>
                <a:latin typeface="Noto Sans" panose="020B0502040504020204" pitchFamily="34" charset="0"/>
                <a:cs typeface="Noto Sans" panose="020B0502040504020204" pitchFamily="34" charset="0"/>
              </a:defRPr>
            </a:lvl1pPr>
          </a:lstStyle>
          <a:p>
            <a:pPr lvl="0"/>
            <a:r>
              <a:rPr kumimoji="1" lang="en-US" altLang="x-none"/>
              <a:t>Section title Bold Max 45pt</a:t>
            </a:r>
            <a:endParaRPr kumimoji="1" lang="x-none" altLang="en-US"/>
          </a:p>
        </p:txBody>
      </p:sp>
      <p:pic>
        <p:nvPicPr>
          <p:cNvPr id="7" name="그림 6">
            <a:extLst>
              <a:ext uri="{FF2B5EF4-FFF2-40B4-BE49-F238E27FC236}">
                <a16:creationId xmlns:a16="http://schemas.microsoft.com/office/drawing/2014/main" id="{FFA8C3D3-998A-644B-B272-2A148E77CD38}"/>
              </a:ext>
            </a:extLst>
          </p:cNvPr>
          <p:cNvPicPr>
            <a:picLocks noChangeAspect="1"/>
          </p:cNvPicPr>
          <p:nvPr userDrawn="1"/>
        </p:nvPicPr>
        <p:blipFill>
          <a:blip r:embed="rId2"/>
          <a:stretch>
            <a:fillRect/>
          </a:stretch>
        </p:blipFill>
        <p:spPr>
          <a:xfrm>
            <a:off x="10603154" y="368300"/>
            <a:ext cx="1260000" cy="930413"/>
          </a:xfrm>
          <a:prstGeom prst="rect">
            <a:avLst/>
          </a:prstGeom>
        </p:spPr>
      </p:pic>
    </p:spTree>
    <p:extLst>
      <p:ext uri="{BB962C8B-B14F-4D97-AF65-F5344CB8AC3E}">
        <p14:creationId xmlns:p14="http://schemas.microsoft.com/office/powerpoint/2010/main" val="2875789476"/>
      </p:ext>
    </p:extLst>
  </p:cSld>
  <p:clrMapOvr>
    <a:masterClrMapping/>
  </p:clrMapOvr>
  <p:extLst>
    <p:ext uri="{DCECCB84-F9BA-43D5-87BE-67443E8EF086}">
      <p15:sldGuideLst xmlns:p15="http://schemas.microsoft.com/office/powerpoint/2012/main">
        <p15:guide id="1" orient="horz" pos="4178">
          <p15:clr>
            <a:srgbClr val="FBAE40"/>
          </p15:clr>
        </p15:guide>
        <p15:guide id="2" pos="3840">
          <p15:clr>
            <a:srgbClr val="FBAE40"/>
          </p15:clr>
        </p15:guide>
        <p15:guide id="3" pos="7469">
          <p15:clr>
            <a:srgbClr val="FBAE40"/>
          </p15:clr>
        </p15:guide>
        <p15:guide id="4" pos="211">
          <p15:clr>
            <a:srgbClr val="FBAE40"/>
          </p15:clr>
        </p15:guide>
        <p15:guide id="5" orient="horz" pos="3770">
          <p15:clr>
            <a:srgbClr val="FBAE40"/>
          </p15:clr>
        </p15:guide>
        <p15:guide id="6" pos="363">
          <p15:clr>
            <a:srgbClr val="FBAE40"/>
          </p15:clr>
        </p15:guide>
        <p15:guide id="7" orient="horz" pos="391">
          <p15:clr>
            <a:srgbClr val="FBAE40"/>
          </p15:clr>
        </p15:guide>
        <p15:guide id="8" orient="horz" pos="116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xt page">
    <p:spTree>
      <p:nvGrpSpPr>
        <p:cNvPr id="1" name=""/>
        <p:cNvGrpSpPr/>
        <p:nvPr/>
      </p:nvGrpSpPr>
      <p:grpSpPr>
        <a:xfrm>
          <a:off x="0" y="0"/>
          <a:ext cx="0" cy="0"/>
          <a:chOff x="0" y="0"/>
          <a:chExt cx="0" cy="0"/>
        </a:xfrm>
      </p:grpSpPr>
      <p:sp>
        <p:nvSpPr>
          <p:cNvPr id="7" name="텍스트 개체 틀 6">
            <a:extLst>
              <a:ext uri="{FF2B5EF4-FFF2-40B4-BE49-F238E27FC236}">
                <a16:creationId xmlns:a16="http://schemas.microsoft.com/office/drawing/2014/main" id="{ABB2BBDB-4A86-CC43-BD41-E1002B5651F3}"/>
              </a:ext>
            </a:extLst>
          </p:cNvPr>
          <p:cNvSpPr>
            <a:spLocks noGrp="1"/>
          </p:cNvSpPr>
          <p:nvPr>
            <p:ph type="body" sz="quarter" idx="10" hasCustomPrompt="1"/>
          </p:nvPr>
        </p:nvSpPr>
        <p:spPr>
          <a:xfrm>
            <a:off x="248703" y="376927"/>
            <a:ext cx="7479251" cy="2159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 b="0" i="0">
                <a:latin typeface="Noto Sans" panose="020B0502040504020204" pitchFamily="34" charset="0"/>
                <a:cs typeface="Noto Sans" panose="020B05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01 Section Title Noto sans Regular Max 10pt</a:t>
            </a:r>
            <a:endParaRPr kumimoji="1" lang="x-none" altLang="en-US"/>
          </a:p>
        </p:txBody>
      </p:sp>
      <p:sp>
        <p:nvSpPr>
          <p:cNvPr id="9" name="텍스트 개체 틀 8">
            <a:extLst>
              <a:ext uri="{FF2B5EF4-FFF2-40B4-BE49-F238E27FC236}">
                <a16:creationId xmlns:a16="http://schemas.microsoft.com/office/drawing/2014/main" id="{292D0698-5E79-6148-9BB5-5CD4BB9E6500}"/>
              </a:ext>
            </a:extLst>
          </p:cNvPr>
          <p:cNvSpPr>
            <a:spLocks noGrp="1"/>
          </p:cNvSpPr>
          <p:nvPr>
            <p:ph type="body" sz="quarter" idx="11" hasCustomPrompt="1"/>
          </p:nvPr>
        </p:nvSpPr>
        <p:spPr>
          <a:xfrm>
            <a:off x="248703" y="604152"/>
            <a:ext cx="6634372" cy="41376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Table Bold Max 28pt</a:t>
            </a:r>
            <a:endParaRPr kumimoji="1" lang="x-none" altLang="en-US"/>
          </a:p>
        </p:txBody>
      </p:sp>
    </p:spTree>
    <p:extLst>
      <p:ext uri="{BB962C8B-B14F-4D97-AF65-F5344CB8AC3E}">
        <p14:creationId xmlns:p14="http://schemas.microsoft.com/office/powerpoint/2010/main" val="31748782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xt page_white motif">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29EEB236-FD53-C344-A49D-8D2D0E0CE1EF}"/>
              </a:ext>
            </a:extLst>
          </p:cNvPr>
          <p:cNvSpPr/>
          <p:nvPr userDrawn="1"/>
        </p:nvSpPr>
        <p:spPr>
          <a:xfrm>
            <a:off x="248702" y="6383547"/>
            <a:ext cx="11608335" cy="21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9134E241-E62E-1A4F-8DE0-68678560D986}"/>
              </a:ext>
            </a:extLst>
          </p:cNvPr>
          <p:cNvSpPr/>
          <p:nvPr userDrawn="1"/>
        </p:nvSpPr>
        <p:spPr>
          <a:xfrm>
            <a:off x="10917628" y="6599447"/>
            <a:ext cx="941746" cy="21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4" name="직사각형 3">
            <a:extLst>
              <a:ext uri="{FF2B5EF4-FFF2-40B4-BE49-F238E27FC236}">
                <a16:creationId xmlns:a16="http://schemas.microsoft.com/office/drawing/2014/main" id="{958B2085-9240-BB45-8061-A8DBABFAB56D}"/>
              </a:ext>
            </a:extLst>
          </p:cNvPr>
          <p:cNvSpPr/>
          <p:nvPr userDrawn="1"/>
        </p:nvSpPr>
        <p:spPr>
          <a:xfrm>
            <a:off x="6104626" y="0"/>
            <a:ext cx="60873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텍스트 개체 틀 6">
            <a:extLst>
              <a:ext uri="{FF2B5EF4-FFF2-40B4-BE49-F238E27FC236}">
                <a16:creationId xmlns:a16="http://schemas.microsoft.com/office/drawing/2014/main" id="{ABB2BBDB-4A86-CC43-BD41-E1002B5651F3}"/>
              </a:ext>
            </a:extLst>
          </p:cNvPr>
          <p:cNvSpPr>
            <a:spLocks noGrp="1"/>
          </p:cNvSpPr>
          <p:nvPr>
            <p:ph type="body" sz="quarter" idx="10" hasCustomPrompt="1"/>
          </p:nvPr>
        </p:nvSpPr>
        <p:spPr>
          <a:xfrm>
            <a:off x="248703" y="376927"/>
            <a:ext cx="7479251" cy="2159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 b="0" i="0">
                <a:latin typeface="Noto Sans" panose="020B0502040504020204" pitchFamily="34" charset="0"/>
                <a:cs typeface="Noto Sans" panose="020B05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01 Section Title Noto sans Regular Max 10pt</a:t>
            </a:r>
            <a:endParaRPr kumimoji="1" lang="x-none" altLang="en-US"/>
          </a:p>
        </p:txBody>
      </p:sp>
      <p:sp>
        <p:nvSpPr>
          <p:cNvPr id="9" name="텍스트 개체 틀 8">
            <a:extLst>
              <a:ext uri="{FF2B5EF4-FFF2-40B4-BE49-F238E27FC236}">
                <a16:creationId xmlns:a16="http://schemas.microsoft.com/office/drawing/2014/main" id="{292D0698-5E79-6148-9BB5-5CD4BB9E6500}"/>
              </a:ext>
            </a:extLst>
          </p:cNvPr>
          <p:cNvSpPr>
            <a:spLocks noGrp="1"/>
          </p:cNvSpPr>
          <p:nvPr>
            <p:ph type="body" sz="quarter" idx="11" hasCustomPrompt="1"/>
          </p:nvPr>
        </p:nvSpPr>
        <p:spPr>
          <a:xfrm>
            <a:off x="248703" y="604152"/>
            <a:ext cx="6634372" cy="41376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Table Bold Max 28pt</a:t>
            </a:r>
            <a:endParaRPr kumimoji="1" lang="x-none" altLang="en-US"/>
          </a:p>
        </p:txBody>
      </p:sp>
      <p:pic>
        <p:nvPicPr>
          <p:cNvPr id="10" name="그림 9">
            <a:extLst>
              <a:ext uri="{FF2B5EF4-FFF2-40B4-BE49-F238E27FC236}">
                <a16:creationId xmlns:a16="http://schemas.microsoft.com/office/drawing/2014/main" id="{10A78EC2-535A-FC40-9B18-39D97048C427}"/>
              </a:ext>
            </a:extLst>
          </p:cNvPr>
          <p:cNvPicPr>
            <a:picLocks noChangeAspect="1"/>
          </p:cNvPicPr>
          <p:nvPr userDrawn="1"/>
        </p:nvPicPr>
        <p:blipFill>
          <a:blip r:embed="rId2"/>
          <a:stretch>
            <a:fillRect/>
          </a:stretch>
        </p:blipFill>
        <p:spPr>
          <a:xfrm>
            <a:off x="345176" y="6493760"/>
            <a:ext cx="11518900" cy="254000"/>
          </a:xfrm>
          <a:prstGeom prst="rect">
            <a:avLst/>
          </a:prstGeom>
        </p:spPr>
      </p:pic>
    </p:spTree>
    <p:extLst>
      <p:ext uri="{BB962C8B-B14F-4D97-AF65-F5344CB8AC3E}">
        <p14:creationId xmlns:p14="http://schemas.microsoft.com/office/powerpoint/2010/main" val="871754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xt page_white motif_2">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67D0EC2-FA7B-B84D-9C8F-7B7384651DEC}"/>
              </a:ext>
            </a:extLst>
          </p:cNvPr>
          <p:cNvSpPr/>
          <p:nvPr userDrawn="1"/>
        </p:nvSpPr>
        <p:spPr>
          <a:xfrm>
            <a:off x="334962" y="6409426"/>
            <a:ext cx="11522076" cy="164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B77A2AC7-9380-7843-A8A6-8953F3FE19FA}"/>
              </a:ext>
            </a:extLst>
          </p:cNvPr>
          <p:cNvSpPr/>
          <p:nvPr userDrawn="1"/>
        </p:nvSpPr>
        <p:spPr>
          <a:xfrm>
            <a:off x="11102517" y="6489700"/>
            <a:ext cx="791541" cy="296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텍스트 개체 틀 6">
            <a:extLst>
              <a:ext uri="{FF2B5EF4-FFF2-40B4-BE49-F238E27FC236}">
                <a16:creationId xmlns:a16="http://schemas.microsoft.com/office/drawing/2014/main" id="{ABB2BBDB-4A86-CC43-BD41-E1002B5651F3}"/>
              </a:ext>
            </a:extLst>
          </p:cNvPr>
          <p:cNvSpPr>
            <a:spLocks noGrp="1"/>
          </p:cNvSpPr>
          <p:nvPr>
            <p:ph type="body" sz="quarter" idx="10" hasCustomPrompt="1"/>
          </p:nvPr>
        </p:nvSpPr>
        <p:spPr>
          <a:xfrm>
            <a:off x="248703" y="376927"/>
            <a:ext cx="7479251" cy="2159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 b="0" i="0">
                <a:latin typeface="Noto Sans" panose="020B0502040504020204" pitchFamily="34" charset="0"/>
                <a:cs typeface="Noto Sans" panose="020B05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01 Section Title Noto sans Regular Max 10pt</a:t>
            </a:r>
            <a:endParaRPr kumimoji="1" lang="x-none" altLang="en-US"/>
          </a:p>
        </p:txBody>
      </p:sp>
      <p:sp>
        <p:nvSpPr>
          <p:cNvPr id="9" name="텍스트 개체 틀 8">
            <a:extLst>
              <a:ext uri="{FF2B5EF4-FFF2-40B4-BE49-F238E27FC236}">
                <a16:creationId xmlns:a16="http://schemas.microsoft.com/office/drawing/2014/main" id="{292D0698-5E79-6148-9BB5-5CD4BB9E6500}"/>
              </a:ext>
            </a:extLst>
          </p:cNvPr>
          <p:cNvSpPr>
            <a:spLocks noGrp="1"/>
          </p:cNvSpPr>
          <p:nvPr>
            <p:ph type="body" sz="quarter" idx="11" hasCustomPrompt="1"/>
          </p:nvPr>
        </p:nvSpPr>
        <p:spPr>
          <a:xfrm>
            <a:off x="248703" y="604152"/>
            <a:ext cx="6634372" cy="41376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Table Bold Max 28pt</a:t>
            </a:r>
            <a:endParaRPr kumimoji="1" lang="x-none" altLang="en-US"/>
          </a:p>
        </p:txBody>
      </p:sp>
      <p:sp>
        <p:nvSpPr>
          <p:cNvPr id="4" name="직사각형 3">
            <a:extLst>
              <a:ext uri="{FF2B5EF4-FFF2-40B4-BE49-F238E27FC236}">
                <a16:creationId xmlns:a16="http://schemas.microsoft.com/office/drawing/2014/main" id="{958B2085-9240-BB45-8061-A8DBABFAB56D}"/>
              </a:ext>
            </a:extLst>
          </p:cNvPr>
          <p:cNvSpPr/>
          <p:nvPr userDrawn="1"/>
        </p:nvSpPr>
        <p:spPr>
          <a:xfrm>
            <a:off x="6104626" y="0"/>
            <a:ext cx="6087374" cy="68580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pic>
        <p:nvPicPr>
          <p:cNvPr id="10" name="그림 9">
            <a:extLst>
              <a:ext uri="{FF2B5EF4-FFF2-40B4-BE49-F238E27FC236}">
                <a16:creationId xmlns:a16="http://schemas.microsoft.com/office/drawing/2014/main" id="{77D36676-5EFF-EA45-9236-637FCB7A23A0}"/>
              </a:ext>
            </a:extLst>
          </p:cNvPr>
          <p:cNvPicPr>
            <a:picLocks noChangeAspect="1"/>
          </p:cNvPicPr>
          <p:nvPr userDrawn="1"/>
        </p:nvPicPr>
        <p:blipFill>
          <a:blip r:embed="rId2"/>
          <a:stretch>
            <a:fillRect/>
          </a:stretch>
        </p:blipFill>
        <p:spPr>
          <a:xfrm>
            <a:off x="345977" y="6507117"/>
            <a:ext cx="11518900" cy="254000"/>
          </a:xfrm>
          <a:prstGeom prst="rect">
            <a:avLst/>
          </a:prstGeom>
        </p:spPr>
      </p:pic>
    </p:spTree>
    <p:extLst>
      <p:ext uri="{BB962C8B-B14F-4D97-AF65-F5344CB8AC3E}">
        <p14:creationId xmlns:p14="http://schemas.microsoft.com/office/powerpoint/2010/main" val="100876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dex_1">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27B7B0EC-4CC3-B243-B290-E8E680E0EA25}"/>
              </a:ext>
            </a:extLst>
          </p:cNvPr>
          <p:cNvSpPr/>
          <p:nvPr/>
        </p:nvSpPr>
        <p:spPr>
          <a:xfrm>
            <a:off x="-118683" y="0"/>
            <a:ext cx="12472524" cy="689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sz="1800"/>
          </a:p>
        </p:txBody>
      </p:sp>
      <p:sp>
        <p:nvSpPr>
          <p:cNvPr id="7" name="텍스트 개체 틀 3">
            <a:extLst>
              <a:ext uri="{FF2B5EF4-FFF2-40B4-BE49-F238E27FC236}">
                <a16:creationId xmlns:a16="http://schemas.microsoft.com/office/drawing/2014/main" id="{C423925C-F6C4-5E4F-810C-ADCF1FB63498}"/>
              </a:ext>
            </a:extLst>
          </p:cNvPr>
          <p:cNvSpPr>
            <a:spLocks noGrp="1"/>
          </p:cNvSpPr>
          <p:nvPr>
            <p:ph type="body" sz="quarter" idx="10" hasCustomPrompt="1"/>
          </p:nvPr>
        </p:nvSpPr>
        <p:spPr>
          <a:xfrm>
            <a:off x="703951" y="592826"/>
            <a:ext cx="6288836" cy="914400"/>
          </a:xfrm>
          <a:prstGeom prst="rect">
            <a:avLst/>
          </a:prstGeom>
        </p:spPr>
        <p:txBody>
          <a:bodyPr/>
          <a:lstStyle>
            <a:lvl1pPr marL="0" indent="0">
              <a:buNone/>
              <a:defRPr sz="3500" b="1" i="0">
                <a:solidFill>
                  <a:schemeClr val="tx1"/>
                </a:solidFill>
                <a:latin typeface="Noto Sans" panose="020B0502040504020204" pitchFamily="34" charset="0"/>
                <a:cs typeface="Noto Sans" panose="020B0502040504020204" pitchFamily="34" charset="0"/>
              </a:defRPr>
            </a:lvl1pPr>
          </a:lstStyle>
          <a:p>
            <a:pPr lvl="0"/>
            <a:r>
              <a:rPr lang="en-US" altLang="x-none"/>
              <a:t>Table of Content 35pt</a:t>
            </a:r>
            <a:endParaRPr kumimoji="1" lang="x-none" altLang="en-US"/>
          </a:p>
        </p:txBody>
      </p:sp>
      <p:pic>
        <p:nvPicPr>
          <p:cNvPr id="26" name="그림 25">
            <a:extLst>
              <a:ext uri="{FF2B5EF4-FFF2-40B4-BE49-F238E27FC236}">
                <a16:creationId xmlns:a16="http://schemas.microsoft.com/office/drawing/2014/main" id="{D35E923B-F78C-7A4E-8E19-0B711D0B8E78}"/>
              </a:ext>
            </a:extLst>
          </p:cNvPr>
          <p:cNvPicPr>
            <a:picLocks noChangeAspect="1"/>
          </p:cNvPicPr>
          <p:nvPr/>
        </p:nvPicPr>
        <p:blipFill>
          <a:blip r:embed="rId2"/>
          <a:stretch>
            <a:fillRect/>
          </a:stretch>
        </p:blipFill>
        <p:spPr>
          <a:xfrm>
            <a:off x="10761122" y="383517"/>
            <a:ext cx="1260000" cy="678462"/>
          </a:xfrm>
          <a:prstGeom prst="rect">
            <a:avLst/>
          </a:prstGeom>
        </p:spPr>
      </p:pic>
      <p:sp>
        <p:nvSpPr>
          <p:cNvPr id="59" name="텍스트 개체 틀 26">
            <a:extLst>
              <a:ext uri="{FF2B5EF4-FFF2-40B4-BE49-F238E27FC236}">
                <a16:creationId xmlns:a16="http://schemas.microsoft.com/office/drawing/2014/main" id="{0B84BCED-9CFA-394F-B21E-3813AAEDD6DC}"/>
              </a:ext>
            </a:extLst>
          </p:cNvPr>
          <p:cNvSpPr>
            <a:spLocks noGrp="1"/>
          </p:cNvSpPr>
          <p:nvPr>
            <p:ph type="body" sz="quarter" idx="11" hasCustomPrompt="1"/>
          </p:nvPr>
        </p:nvSpPr>
        <p:spPr>
          <a:xfrm>
            <a:off x="703952" y="1844675"/>
            <a:ext cx="446087" cy="323217"/>
          </a:xfrm>
          <a:prstGeom prst="rect">
            <a:avLst/>
          </a:prstGeom>
        </p:spPr>
        <p:txBody>
          <a:bodyPr/>
          <a:lstStyle>
            <a:lvl1pPr marL="0" indent="0">
              <a:buNone/>
              <a:defRPr sz="1600" b="1" i="0">
                <a:solidFill>
                  <a:schemeClr val="tx1"/>
                </a:solidFill>
                <a:latin typeface="Noto Sans" panose="020B0502040504020204" pitchFamily="34" charset="0"/>
                <a:cs typeface="Noto Sans" panose="020B0502040504020204" pitchFamily="34" charset="0"/>
              </a:defRPr>
            </a:lvl1pPr>
          </a:lstStyle>
          <a:p>
            <a:pPr lvl="0"/>
            <a:r>
              <a:rPr kumimoji="1" lang="en-US" altLang="ko-KR"/>
              <a:t>01</a:t>
            </a:r>
            <a:endParaRPr kumimoji="1" lang="ko-KR" altLang="en-US"/>
          </a:p>
        </p:txBody>
      </p:sp>
      <p:sp>
        <p:nvSpPr>
          <p:cNvPr id="60" name="텍스트 개체 틀 26">
            <a:extLst>
              <a:ext uri="{FF2B5EF4-FFF2-40B4-BE49-F238E27FC236}">
                <a16:creationId xmlns:a16="http://schemas.microsoft.com/office/drawing/2014/main" id="{AA6DD81D-6D99-B640-8184-4D8E53E8A8B2}"/>
              </a:ext>
            </a:extLst>
          </p:cNvPr>
          <p:cNvSpPr>
            <a:spLocks noGrp="1"/>
          </p:cNvSpPr>
          <p:nvPr>
            <p:ph type="body" sz="quarter" idx="12" hasCustomPrompt="1"/>
          </p:nvPr>
        </p:nvSpPr>
        <p:spPr>
          <a:xfrm>
            <a:off x="1150039" y="1844676"/>
            <a:ext cx="2994051" cy="329787"/>
          </a:xfrm>
          <a:prstGeom prst="rect">
            <a:avLst/>
          </a:prstGeom>
        </p:spPr>
        <p:txBody>
          <a:bodyPr/>
          <a:lstStyle>
            <a:lvl1pPr marL="0" indent="0">
              <a:buNone/>
              <a:defRPr sz="1400" b="1" i="0">
                <a:solidFill>
                  <a:schemeClr val="tx1"/>
                </a:solidFill>
                <a:latin typeface="Noto Sans" panose="020B0502040504020204" pitchFamily="34" charset="0"/>
                <a:cs typeface="Noto Sans" panose="020B0502040504020204" pitchFamily="34" charset="0"/>
              </a:defRPr>
            </a:lvl1pPr>
          </a:lstStyle>
          <a:p>
            <a:r>
              <a:rPr lang="en-US" altLang="x-none" sz="1600" b="1" i="0">
                <a:solidFill>
                  <a:srgbClr val="001B77"/>
                </a:solidFill>
                <a:latin typeface="Noto Sans" panose="020B0502040504020204" pitchFamily="34" charset="0"/>
                <a:cs typeface="Noto Sans" panose="020B0502040504020204" pitchFamily="34" charset="0"/>
              </a:rPr>
              <a:t>Section title Bold Max </a:t>
            </a:r>
            <a:r>
              <a:rPr lang="en-US" altLang="ko-KR" sz="1600" b="1" i="0">
                <a:solidFill>
                  <a:srgbClr val="001B77"/>
                </a:solidFill>
                <a:latin typeface="Noto Sans" panose="020B0502040504020204" pitchFamily="34" charset="0"/>
                <a:cs typeface="Noto Sans" panose="020B0502040504020204" pitchFamily="34" charset="0"/>
              </a:rPr>
              <a:t>16</a:t>
            </a:r>
            <a:r>
              <a:rPr lang="en-US" altLang="x-none" sz="1600" b="1" i="0">
                <a:solidFill>
                  <a:srgbClr val="001B77"/>
                </a:solidFill>
                <a:latin typeface="Noto Sans" panose="020B0502040504020204" pitchFamily="34" charset="0"/>
                <a:cs typeface="Noto Sans" panose="020B0502040504020204" pitchFamily="34" charset="0"/>
              </a:rPr>
              <a:t>pt</a:t>
            </a:r>
            <a:endParaRPr lang="x-none" altLang="en-US" sz="1600" b="1" i="0">
              <a:solidFill>
                <a:srgbClr val="001B77"/>
              </a:solidFill>
              <a:latin typeface="Noto Sans" panose="020B0502040504020204" pitchFamily="34" charset="0"/>
              <a:cs typeface="Noto Sans" panose="020B0502040504020204" pitchFamily="34" charset="0"/>
            </a:endParaRPr>
          </a:p>
        </p:txBody>
      </p:sp>
      <p:sp>
        <p:nvSpPr>
          <p:cNvPr id="61" name="텍스트 개체 틀 30">
            <a:extLst>
              <a:ext uri="{FF2B5EF4-FFF2-40B4-BE49-F238E27FC236}">
                <a16:creationId xmlns:a16="http://schemas.microsoft.com/office/drawing/2014/main" id="{C7D452F3-9180-DB47-B6C0-85F0E3D78576}"/>
              </a:ext>
            </a:extLst>
          </p:cNvPr>
          <p:cNvSpPr>
            <a:spLocks noGrp="1"/>
          </p:cNvSpPr>
          <p:nvPr>
            <p:ph type="body" sz="quarter" idx="13" hasCustomPrompt="1"/>
          </p:nvPr>
        </p:nvSpPr>
        <p:spPr>
          <a:xfrm>
            <a:off x="4144092" y="1844675"/>
            <a:ext cx="6617029" cy="914400"/>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i="0">
                <a:solidFill>
                  <a:schemeClr val="tx1"/>
                </a:solidFill>
                <a:latin typeface="Noto Sans Light" panose="020B0402040504020204" pitchFamily="34" charset="0"/>
                <a:cs typeface="Noto Sans Light" panose="020B04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1. Insert tab before Light 12-14pt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12-14pt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12-14pt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x-none" altLang="en-US"/>
          </a:p>
        </p:txBody>
      </p:sp>
      <p:sp>
        <p:nvSpPr>
          <p:cNvPr id="62" name="텍스트 개체 틀 26">
            <a:extLst>
              <a:ext uri="{FF2B5EF4-FFF2-40B4-BE49-F238E27FC236}">
                <a16:creationId xmlns:a16="http://schemas.microsoft.com/office/drawing/2014/main" id="{9FAC0367-704F-7548-8012-8B2E5B8A7E37}"/>
              </a:ext>
            </a:extLst>
          </p:cNvPr>
          <p:cNvSpPr>
            <a:spLocks noGrp="1"/>
          </p:cNvSpPr>
          <p:nvPr>
            <p:ph type="body" sz="quarter" idx="14" hasCustomPrompt="1"/>
          </p:nvPr>
        </p:nvSpPr>
        <p:spPr>
          <a:xfrm>
            <a:off x="703951" y="3070019"/>
            <a:ext cx="446087" cy="323217"/>
          </a:xfrm>
          <a:prstGeom prst="rect">
            <a:avLst/>
          </a:prstGeom>
        </p:spPr>
        <p:txBody>
          <a:bodyPr/>
          <a:lstStyle>
            <a:lvl1pPr marL="0" indent="0">
              <a:buNone/>
              <a:defRPr sz="1600" b="1" i="0">
                <a:solidFill>
                  <a:schemeClr val="tx1"/>
                </a:solidFill>
                <a:latin typeface="Noto Sans" panose="020B0502040504020204" pitchFamily="34" charset="0"/>
                <a:cs typeface="Noto Sans" panose="020B0502040504020204" pitchFamily="34" charset="0"/>
              </a:defRPr>
            </a:lvl1pPr>
          </a:lstStyle>
          <a:p>
            <a:pPr lvl="0"/>
            <a:r>
              <a:rPr kumimoji="1" lang="en-US" altLang="ko-KR"/>
              <a:t>02</a:t>
            </a:r>
            <a:endParaRPr kumimoji="1" lang="ko-KR" altLang="en-US"/>
          </a:p>
        </p:txBody>
      </p:sp>
      <p:sp>
        <p:nvSpPr>
          <p:cNvPr id="63" name="텍스트 개체 틀 26">
            <a:extLst>
              <a:ext uri="{FF2B5EF4-FFF2-40B4-BE49-F238E27FC236}">
                <a16:creationId xmlns:a16="http://schemas.microsoft.com/office/drawing/2014/main" id="{FCC77176-93C9-A148-916E-DB99AAD97293}"/>
              </a:ext>
            </a:extLst>
          </p:cNvPr>
          <p:cNvSpPr>
            <a:spLocks noGrp="1"/>
          </p:cNvSpPr>
          <p:nvPr>
            <p:ph type="body" sz="quarter" idx="15" hasCustomPrompt="1"/>
          </p:nvPr>
        </p:nvSpPr>
        <p:spPr>
          <a:xfrm>
            <a:off x="1150038" y="3070019"/>
            <a:ext cx="2994053" cy="323217"/>
          </a:xfrm>
          <a:prstGeom prst="rect">
            <a:avLst/>
          </a:prstGeom>
        </p:spPr>
        <p:txBody>
          <a:bodyPr/>
          <a:lstStyle>
            <a:lvl1pPr marL="0" indent="0">
              <a:buNone/>
              <a:defRPr sz="1600" b="1" i="0">
                <a:solidFill>
                  <a:schemeClr val="tx1"/>
                </a:solidFill>
                <a:latin typeface="Noto Sans" panose="020B0502040504020204" pitchFamily="34" charset="0"/>
                <a:cs typeface="Noto Sans" panose="020B0502040504020204" pitchFamily="34" charset="0"/>
              </a:defRPr>
            </a:lvl1pPr>
          </a:lstStyle>
          <a:p>
            <a:r>
              <a:rPr lang="en-US" altLang="x-none" sz="1600" b="1" i="0">
                <a:solidFill>
                  <a:srgbClr val="001B77"/>
                </a:solidFill>
                <a:latin typeface="Noto Sans" panose="020B0502040504020204" pitchFamily="34" charset="0"/>
                <a:cs typeface="Noto Sans" panose="020B0502040504020204" pitchFamily="34" charset="0"/>
              </a:rPr>
              <a:t>Section title Bold Max </a:t>
            </a:r>
            <a:r>
              <a:rPr lang="en-US" altLang="ko-KR" sz="1600" b="1" i="0">
                <a:solidFill>
                  <a:srgbClr val="001B77"/>
                </a:solidFill>
                <a:latin typeface="Noto Sans" panose="020B0502040504020204" pitchFamily="34" charset="0"/>
                <a:cs typeface="Noto Sans" panose="020B0502040504020204" pitchFamily="34" charset="0"/>
              </a:rPr>
              <a:t>16</a:t>
            </a:r>
            <a:r>
              <a:rPr lang="en-US" altLang="x-none" sz="1600" b="1" i="0">
                <a:solidFill>
                  <a:srgbClr val="001B77"/>
                </a:solidFill>
                <a:latin typeface="Noto Sans" panose="020B0502040504020204" pitchFamily="34" charset="0"/>
                <a:cs typeface="Noto Sans" panose="020B0502040504020204" pitchFamily="34" charset="0"/>
              </a:rPr>
              <a:t>pt</a:t>
            </a:r>
            <a:endParaRPr lang="x-none" altLang="en-US" sz="1600" b="1" i="0">
              <a:solidFill>
                <a:srgbClr val="001B77"/>
              </a:solidFill>
              <a:latin typeface="Noto Sans" panose="020B0502040504020204" pitchFamily="34" charset="0"/>
              <a:cs typeface="Noto Sans" panose="020B0502040504020204" pitchFamily="34" charset="0"/>
            </a:endParaRPr>
          </a:p>
        </p:txBody>
      </p:sp>
      <p:sp>
        <p:nvSpPr>
          <p:cNvPr id="64" name="텍스트 개체 틀 30">
            <a:extLst>
              <a:ext uri="{FF2B5EF4-FFF2-40B4-BE49-F238E27FC236}">
                <a16:creationId xmlns:a16="http://schemas.microsoft.com/office/drawing/2014/main" id="{DDA24CBE-A09E-A34D-BE69-B48527FDFD9A}"/>
              </a:ext>
            </a:extLst>
          </p:cNvPr>
          <p:cNvSpPr>
            <a:spLocks noGrp="1"/>
          </p:cNvSpPr>
          <p:nvPr>
            <p:ph type="body" sz="quarter" idx="16" hasCustomPrompt="1"/>
          </p:nvPr>
        </p:nvSpPr>
        <p:spPr>
          <a:xfrm>
            <a:off x="4144091" y="3070019"/>
            <a:ext cx="6617029" cy="914400"/>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i="0">
                <a:solidFill>
                  <a:schemeClr val="tx1"/>
                </a:solidFill>
                <a:latin typeface="Noto Sans Light" panose="020B0402040504020204" pitchFamily="34" charset="0"/>
                <a:cs typeface="Noto Sans Light" panose="020B04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1. Insert tab before Light 12-14pt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12-14pt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12-14pt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x-none" altLang="en-US"/>
          </a:p>
        </p:txBody>
      </p:sp>
      <p:sp>
        <p:nvSpPr>
          <p:cNvPr id="65" name="텍스트 개체 틀 26">
            <a:extLst>
              <a:ext uri="{FF2B5EF4-FFF2-40B4-BE49-F238E27FC236}">
                <a16:creationId xmlns:a16="http://schemas.microsoft.com/office/drawing/2014/main" id="{041F89A9-F08E-224C-964C-CEDCB233CCDA}"/>
              </a:ext>
            </a:extLst>
          </p:cNvPr>
          <p:cNvSpPr>
            <a:spLocks noGrp="1"/>
          </p:cNvSpPr>
          <p:nvPr>
            <p:ph type="body" sz="quarter" idx="17" hasCustomPrompt="1"/>
          </p:nvPr>
        </p:nvSpPr>
        <p:spPr>
          <a:xfrm>
            <a:off x="703951" y="4295363"/>
            <a:ext cx="446087" cy="323217"/>
          </a:xfrm>
          <a:prstGeom prst="rect">
            <a:avLst/>
          </a:prstGeom>
        </p:spPr>
        <p:txBody>
          <a:bodyPr/>
          <a:lstStyle>
            <a:lvl1pPr marL="0" indent="0">
              <a:buNone/>
              <a:defRPr sz="1600" b="1" i="0">
                <a:solidFill>
                  <a:schemeClr val="tx1"/>
                </a:solidFill>
                <a:latin typeface="Noto Sans" panose="020B0502040504020204" pitchFamily="34" charset="0"/>
                <a:cs typeface="Noto Sans" panose="020B0502040504020204" pitchFamily="34" charset="0"/>
              </a:defRPr>
            </a:lvl1pPr>
          </a:lstStyle>
          <a:p>
            <a:pPr lvl="0"/>
            <a:r>
              <a:rPr kumimoji="1" lang="en-US" altLang="ko-KR"/>
              <a:t>03</a:t>
            </a:r>
            <a:endParaRPr kumimoji="1" lang="ko-KR" altLang="en-US"/>
          </a:p>
        </p:txBody>
      </p:sp>
      <p:sp>
        <p:nvSpPr>
          <p:cNvPr id="66" name="텍스트 개체 틀 26">
            <a:extLst>
              <a:ext uri="{FF2B5EF4-FFF2-40B4-BE49-F238E27FC236}">
                <a16:creationId xmlns:a16="http://schemas.microsoft.com/office/drawing/2014/main" id="{0257345D-5552-4E4A-B046-C9114E624322}"/>
              </a:ext>
            </a:extLst>
          </p:cNvPr>
          <p:cNvSpPr>
            <a:spLocks noGrp="1"/>
          </p:cNvSpPr>
          <p:nvPr>
            <p:ph type="body" sz="quarter" idx="18" hasCustomPrompt="1"/>
          </p:nvPr>
        </p:nvSpPr>
        <p:spPr>
          <a:xfrm>
            <a:off x="1150038" y="4295363"/>
            <a:ext cx="2994053" cy="323217"/>
          </a:xfrm>
          <a:prstGeom prst="rect">
            <a:avLst/>
          </a:prstGeom>
        </p:spPr>
        <p:txBody>
          <a:bodyPr/>
          <a:lstStyle>
            <a:lvl1pPr marL="0" indent="0">
              <a:buNone/>
              <a:defRPr sz="1600" b="1" i="0">
                <a:solidFill>
                  <a:schemeClr val="tx1"/>
                </a:solidFill>
                <a:latin typeface="Noto Sans" panose="020B0502040504020204" pitchFamily="34" charset="0"/>
                <a:cs typeface="Noto Sans" panose="020B0502040504020204" pitchFamily="34" charset="0"/>
              </a:defRPr>
            </a:lvl1pPr>
          </a:lstStyle>
          <a:p>
            <a:r>
              <a:rPr lang="en-US" altLang="x-none" sz="1600" b="1" i="0">
                <a:solidFill>
                  <a:srgbClr val="001B77"/>
                </a:solidFill>
                <a:latin typeface="Noto Sans" panose="020B0502040504020204" pitchFamily="34" charset="0"/>
                <a:cs typeface="Noto Sans" panose="020B0502040504020204" pitchFamily="34" charset="0"/>
              </a:rPr>
              <a:t>Section title Bold Max </a:t>
            </a:r>
            <a:r>
              <a:rPr lang="en-US" altLang="ko-KR" sz="1600" b="1" i="0">
                <a:solidFill>
                  <a:srgbClr val="001B77"/>
                </a:solidFill>
                <a:latin typeface="Noto Sans" panose="020B0502040504020204" pitchFamily="34" charset="0"/>
                <a:cs typeface="Noto Sans" panose="020B0502040504020204" pitchFamily="34" charset="0"/>
              </a:rPr>
              <a:t>16</a:t>
            </a:r>
            <a:r>
              <a:rPr lang="en-US" altLang="x-none" sz="1600" b="1" i="0">
                <a:solidFill>
                  <a:srgbClr val="001B77"/>
                </a:solidFill>
                <a:latin typeface="Noto Sans" panose="020B0502040504020204" pitchFamily="34" charset="0"/>
                <a:cs typeface="Noto Sans" panose="020B0502040504020204" pitchFamily="34" charset="0"/>
              </a:rPr>
              <a:t>pt</a:t>
            </a:r>
            <a:endParaRPr lang="x-none" altLang="en-US" sz="1600" b="1" i="0">
              <a:solidFill>
                <a:srgbClr val="001B77"/>
              </a:solidFill>
              <a:latin typeface="Noto Sans" panose="020B0502040504020204" pitchFamily="34" charset="0"/>
              <a:cs typeface="Noto Sans" panose="020B0502040504020204" pitchFamily="34" charset="0"/>
            </a:endParaRPr>
          </a:p>
        </p:txBody>
      </p:sp>
      <p:sp>
        <p:nvSpPr>
          <p:cNvPr id="67" name="텍스트 개체 틀 30">
            <a:extLst>
              <a:ext uri="{FF2B5EF4-FFF2-40B4-BE49-F238E27FC236}">
                <a16:creationId xmlns:a16="http://schemas.microsoft.com/office/drawing/2014/main" id="{A7005CA8-19B4-734F-A74C-70C5BB51E242}"/>
              </a:ext>
            </a:extLst>
          </p:cNvPr>
          <p:cNvSpPr>
            <a:spLocks noGrp="1"/>
          </p:cNvSpPr>
          <p:nvPr>
            <p:ph type="body" sz="quarter" idx="19" hasCustomPrompt="1"/>
          </p:nvPr>
        </p:nvSpPr>
        <p:spPr>
          <a:xfrm>
            <a:off x="4144092" y="4295363"/>
            <a:ext cx="6617028" cy="914400"/>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i="0">
                <a:solidFill>
                  <a:schemeClr val="tx1"/>
                </a:solidFill>
                <a:latin typeface="Noto Sans Light" panose="020B0402040504020204" pitchFamily="34" charset="0"/>
                <a:cs typeface="Noto Sans Light" panose="020B04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1. Insert tab before Light 12-14pt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12-14pt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12-14pt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x-none" altLang="en-US"/>
          </a:p>
        </p:txBody>
      </p:sp>
      <p:sp>
        <p:nvSpPr>
          <p:cNvPr id="68" name="텍스트 개체 틀 26">
            <a:extLst>
              <a:ext uri="{FF2B5EF4-FFF2-40B4-BE49-F238E27FC236}">
                <a16:creationId xmlns:a16="http://schemas.microsoft.com/office/drawing/2014/main" id="{13809EC2-9464-9549-9AF3-8F91C107B3EC}"/>
              </a:ext>
            </a:extLst>
          </p:cNvPr>
          <p:cNvSpPr>
            <a:spLocks noGrp="1"/>
          </p:cNvSpPr>
          <p:nvPr>
            <p:ph type="body" sz="quarter" idx="20" hasCustomPrompt="1"/>
          </p:nvPr>
        </p:nvSpPr>
        <p:spPr>
          <a:xfrm>
            <a:off x="703951" y="5520707"/>
            <a:ext cx="446087" cy="323217"/>
          </a:xfrm>
          <a:prstGeom prst="rect">
            <a:avLst/>
          </a:prstGeom>
        </p:spPr>
        <p:txBody>
          <a:bodyPr/>
          <a:lstStyle>
            <a:lvl1pPr marL="0" indent="0">
              <a:buNone/>
              <a:defRPr sz="1600" b="1" i="0">
                <a:solidFill>
                  <a:schemeClr val="tx1"/>
                </a:solidFill>
                <a:latin typeface="Noto Sans" panose="020B0502040504020204" pitchFamily="34" charset="0"/>
                <a:cs typeface="Noto Sans" panose="020B0502040504020204" pitchFamily="34" charset="0"/>
              </a:defRPr>
            </a:lvl1pPr>
          </a:lstStyle>
          <a:p>
            <a:pPr lvl="0"/>
            <a:r>
              <a:rPr kumimoji="1" lang="en-US" altLang="ko-KR"/>
              <a:t>04</a:t>
            </a:r>
            <a:endParaRPr kumimoji="1" lang="ko-KR" altLang="en-US"/>
          </a:p>
        </p:txBody>
      </p:sp>
      <p:sp>
        <p:nvSpPr>
          <p:cNvPr id="69" name="텍스트 개체 틀 26">
            <a:extLst>
              <a:ext uri="{FF2B5EF4-FFF2-40B4-BE49-F238E27FC236}">
                <a16:creationId xmlns:a16="http://schemas.microsoft.com/office/drawing/2014/main" id="{166C497F-0F09-194F-900F-94B0B73EE8DC}"/>
              </a:ext>
            </a:extLst>
          </p:cNvPr>
          <p:cNvSpPr>
            <a:spLocks noGrp="1"/>
          </p:cNvSpPr>
          <p:nvPr>
            <p:ph type="body" sz="quarter" idx="21" hasCustomPrompt="1"/>
          </p:nvPr>
        </p:nvSpPr>
        <p:spPr>
          <a:xfrm>
            <a:off x="1150038" y="5520707"/>
            <a:ext cx="2994053" cy="323217"/>
          </a:xfrm>
          <a:prstGeom prst="rect">
            <a:avLst/>
          </a:prstGeom>
        </p:spPr>
        <p:txBody>
          <a:bodyPr/>
          <a:lstStyle>
            <a:lvl1pPr marL="0" indent="0">
              <a:buNone/>
              <a:defRPr sz="1600" b="1" i="0">
                <a:solidFill>
                  <a:schemeClr val="tx1"/>
                </a:solidFill>
                <a:latin typeface="Noto Sans" panose="020B0502040504020204" pitchFamily="34" charset="0"/>
                <a:cs typeface="Noto Sans" panose="020B0502040504020204" pitchFamily="34" charset="0"/>
              </a:defRPr>
            </a:lvl1pPr>
          </a:lstStyle>
          <a:p>
            <a:r>
              <a:rPr lang="en-US" altLang="x-none" sz="1600" b="1" i="0">
                <a:solidFill>
                  <a:srgbClr val="001B77"/>
                </a:solidFill>
                <a:latin typeface="Noto Sans" panose="020B0502040504020204" pitchFamily="34" charset="0"/>
                <a:cs typeface="Noto Sans" panose="020B0502040504020204" pitchFamily="34" charset="0"/>
              </a:rPr>
              <a:t>Section title Bold Max </a:t>
            </a:r>
            <a:r>
              <a:rPr lang="en-US" altLang="ko-KR" sz="1600" b="1" i="0">
                <a:solidFill>
                  <a:srgbClr val="001B77"/>
                </a:solidFill>
                <a:latin typeface="Noto Sans" panose="020B0502040504020204" pitchFamily="34" charset="0"/>
                <a:cs typeface="Noto Sans" panose="020B0502040504020204" pitchFamily="34" charset="0"/>
              </a:rPr>
              <a:t>16</a:t>
            </a:r>
            <a:r>
              <a:rPr lang="en-US" altLang="x-none" sz="1600" b="1" i="0">
                <a:solidFill>
                  <a:srgbClr val="001B77"/>
                </a:solidFill>
                <a:latin typeface="Noto Sans" panose="020B0502040504020204" pitchFamily="34" charset="0"/>
                <a:cs typeface="Noto Sans" panose="020B0502040504020204" pitchFamily="34" charset="0"/>
              </a:rPr>
              <a:t>pt</a:t>
            </a:r>
            <a:endParaRPr lang="x-none" altLang="en-US" sz="1600" b="1" i="0">
              <a:solidFill>
                <a:srgbClr val="001B77"/>
              </a:solidFill>
              <a:latin typeface="Noto Sans" panose="020B0502040504020204" pitchFamily="34" charset="0"/>
              <a:cs typeface="Noto Sans" panose="020B0502040504020204" pitchFamily="34" charset="0"/>
            </a:endParaRPr>
          </a:p>
        </p:txBody>
      </p:sp>
      <p:sp>
        <p:nvSpPr>
          <p:cNvPr id="70" name="텍스트 개체 틀 30">
            <a:extLst>
              <a:ext uri="{FF2B5EF4-FFF2-40B4-BE49-F238E27FC236}">
                <a16:creationId xmlns:a16="http://schemas.microsoft.com/office/drawing/2014/main" id="{4E97B3C1-365D-DA4E-8CB7-C349EF4629C5}"/>
              </a:ext>
            </a:extLst>
          </p:cNvPr>
          <p:cNvSpPr>
            <a:spLocks noGrp="1"/>
          </p:cNvSpPr>
          <p:nvPr>
            <p:ph type="body" sz="quarter" idx="22" hasCustomPrompt="1"/>
          </p:nvPr>
        </p:nvSpPr>
        <p:spPr>
          <a:xfrm>
            <a:off x="4144092" y="5520707"/>
            <a:ext cx="6617028" cy="914400"/>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400" b="0" i="0">
                <a:solidFill>
                  <a:schemeClr val="tx1"/>
                </a:solidFill>
                <a:latin typeface="Noto Sans Light" panose="020B0402040504020204" pitchFamily="34" charset="0"/>
                <a:cs typeface="Noto Sans Light" panose="020B04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1. Insert tab before Light 12-14pt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12-14pt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12-14pt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x-none" altLang="en-US"/>
          </a:p>
        </p:txBody>
      </p:sp>
      <p:cxnSp>
        <p:nvCxnSpPr>
          <p:cNvPr id="71" name="직선 연결선[R] 70">
            <a:extLst>
              <a:ext uri="{FF2B5EF4-FFF2-40B4-BE49-F238E27FC236}">
                <a16:creationId xmlns:a16="http://schemas.microsoft.com/office/drawing/2014/main" id="{9A8C8A97-1DB0-804C-8C34-34704CDE656D}"/>
              </a:ext>
            </a:extLst>
          </p:cNvPr>
          <p:cNvCxnSpPr/>
          <p:nvPr/>
        </p:nvCxnSpPr>
        <p:spPr>
          <a:xfrm>
            <a:off x="695860" y="1844675"/>
            <a:ext cx="10080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직선 연결선[R] 71">
            <a:extLst>
              <a:ext uri="{FF2B5EF4-FFF2-40B4-BE49-F238E27FC236}">
                <a16:creationId xmlns:a16="http://schemas.microsoft.com/office/drawing/2014/main" id="{ED76EDD8-8AC5-474F-9DE4-640A4AB7B13E}"/>
              </a:ext>
            </a:extLst>
          </p:cNvPr>
          <p:cNvCxnSpPr/>
          <p:nvPr/>
        </p:nvCxnSpPr>
        <p:spPr>
          <a:xfrm>
            <a:off x="703951" y="3070019"/>
            <a:ext cx="1008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cxnSp>
        <p:nvCxnSpPr>
          <p:cNvPr id="73" name="직선 연결선[R] 72">
            <a:extLst>
              <a:ext uri="{FF2B5EF4-FFF2-40B4-BE49-F238E27FC236}">
                <a16:creationId xmlns:a16="http://schemas.microsoft.com/office/drawing/2014/main" id="{43ADFE9D-2158-1A4C-A90B-6FC7054AE297}"/>
              </a:ext>
            </a:extLst>
          </p:cNvPr>
          <p:cNvCxnSpPr/>
          <p:nvPr/>
        </p:nvCxnSpPr>
        <p:spPr>
          <a:xfrm>
            <a:off x="695860" y="4294851"/>
            <a:ext cx="1008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cxnSp>
        <p:nvCxnSpPr>
          <p:cNvPr id="74" name="직선 연결선[R] 73">
            <a:extLst>
              <a:ext uri="{FF2B5EF4-FFF2-40B4-BE49-F238E27FC236}">
                <a16:creationId xmlns:a16="http://schemas.microsoft.com/office/drawing/2014/main" id="{7D8E587B-4E07-0647-81FF-D34DA464451B}"/>
              </a:ext>
            </a:extLst>
          </p:cNvPr>
          <p:cNvCxnSpPr/>
          <p:nvPr/>
        </p:nvCxnSpPr>
        <p:spPr>
          <a:xfrm>
            <a:off x="695860" y="5520707"/>
            <a:ext cx="1008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967365"/>
      </p:ext>
    </p:extLst>
  </p:cSld>
  <p:clrMapOvr>
    <a:masterClrMapping/>
  </p:clrMapOvr>
  <p:extLst>
    <p:ext uri="{DCECCB84-F9BA-43D5-87BE-67443E8EF086}">
      <p15:sldGuideLst xmlns:p15="http://schemas.microsoft.com/office/powerpoint/2012/main">
        <p15:guide id="1" orient="horz" pos="4178">
          <p15:clr>
            <a:srgbClr val="FBAE40"/>
          </p15:clr>
        </p15:guide>
        <p15:guide id="2" pos="3840">
          <p15:clr>
            <a:srgbClr val="FBAE40"/>
          </p15:clr>
        </p15:guide>
        <p15:guide id="3" pos="7469">
          <p15:clr>
            <a:srgbClr val="FBAE40"/>
          </p15:clr>
        </p15:guide>
        <p15:guide id="4" pos="211">
          <p15:clr>
            <a:srgbClr val="FBAE40"/>
          </p15:clr>
        </p15:guide>
        <p15:guide id="5" orient="horz" pos="3634">
          <p15:clr>
            <a:srgbClr val="FBAE40"/>
          </p15:clr>
        </p15:guide>
        <p15:guide id="6" pos="438">
          <p15:clr>
            <a:srgbClr val="FBAE40"/>
          </p15:clr>
        </p15:guide>
        <p15:guide id="8" orient="horz" pos="116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xt page_white motif_3">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67D0EC2-FA7B-B84D-9C8F-7B7384651DEC}"/>
              </a:ext>
            </a:extLst>
          </p:cNvPr>
          <p:cNvSpPr/>
          <p:nvPr userDrawn="1"/>
        </p:nvSpPr>
        <p:spPr>
          <a:xfrm>
            <a:off x="334962" y="6409426"/>
            <a:ext cx="11522076" cy="164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B77A2AC7-9380-7843-A8A6-8953F3FE19FA}"/>
              </a:ext>
            </a:extLst>
          </p:cNvPr>
          <p:cNvSpPr/>
          <p:nvPr userDrawn="1"/>
        </p:nvSpPr>
        <p:spPr>
          <a:xfrm>
            <a:off x="11102517" y="6489700"/>
            <a:ext cx="791541" cy="296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텍스트 개체 틀 6">
            <a:extLst>
              <a:ext uri="{FF2B5EF4-FFF2-40B4-BE49-F238E27FC236}">
                <a16:creationId xmlns:a16="http://schemas.microsoft.com/office/drawing/2014/main" id="{ABB2BBDB-4A86-CC43-BD41-E1002B5651F3}"/>
              </a:ext>
            </a:extLst>
          </p:cNvPr>
          <p:cNvSpPr>
            <a:spLocks noGrp="1"/>
          </p:cNvSpPr>
          <p:nvPr>
            <p:ph type="body" sz="quarter" idx="10" hasCustomPrompt="1"/>
          </p:nvPr>
        </p:nvSpPr>
        <p:spPr>
          <a:xfrm>
            <a:off x="248703" y="376927"/>
            <a:ext cx="7479251" cy="2159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 b="0" i="0">
                <a:latin typeface="Noto Sans" panose="020B0502040504020204" pitchFamily="34" charset="0"/>
                <a:cs typeface="Noto Sans" panose="020B05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01 Section Title Noto sans Regular Max 10pt</a:t>
            </a:r>
            <a:endParaRPr kumimoji="1" lang="x-none" altLang="en-US"/>
          </a:p>
        </p:txBody>
      </p:sp>
      <p:sp>
        <p:nvSpPr>
          <p:cNvPr id="9" name="텍스트 개체 틀 8">
            <a:extLst>
              <a:ext uri="{FF2B5EF4-FFF2-40B4-BE49-F238E27FC236}">
                <a16:creationId xmlns:a16="http://schemas.microsoft.com/office/drawing/2014/main" id="{292D0698-5E79-6148-9BB5-5CD4BB9E6500}"/>
              </a:ext>
            </a:extLst>
          </p:cNvPr>
          <p:cNvSpPr>
            <a:spLocks noGrp="1"/>
          </p:cNvSpPr>
          <p:nvPr>
            <p:ph type="body" sz="quarter" idx="11" hasCustomPrompt="1"/>
          </p:nvPr>
        </p:nvSpPr>
        <p:spPr>
          <a:xfrm>
            <a:off x="248703" y="604152"/>
            <a:ext cx="6634372" cy="41376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Table Bold Max 28pt</a:t>
            </a:r>
            <a:endParaRPr kumimoji="1" lang="x-none" altLang="en-US"/>
          </a:p>
        </p:txBody>
      </p:sp>
      <p:sp>
        <p:nvSpPr>
          <p:cNvPr id="3" name="내용 개체 틀 2">
            <a:extLst>
              <a:ext uri="{FF2B5EF4-FFF2-40B4-BE49-F238E27FC236}">
                <a16:creationId xmlns:a16="http://schemas.microsoft.com/office/drawing/2014/main" id="{496288E7-9E10-CE4E-BB50-A96CB2732CA5}"/>
              </a:ext>
            </a:extLst>
          </p:cNvPr>
          <p:cNvSpPr>
            <a:spLocks noGrp="1"/>
          </p:cNvSpPr>
          <p:nvPr>
            <p:ph sz="quarter" idx="12"/>
          </p:nvPr>
        </p:nvSpPr>
        <p:spPr>
          <a:xfrm>
            <a:off x="6096000" y="0"/>
            <a:ext cx="6096000" cy="6858000"/>
          </a:xfrm>
          <a:prstGeom prst="rect">
            <a:avLst/>
          </a:prstGeom>
        </p:spPr>
        <p:txBody>
          <a:bodyPr/>
          <a:lstStyle/>
          <a:p>
            <a:pPr lvl="0"/>
            <a:r>
              <a:rPr kumimoji="1" lang="en-US" altLang="ko-KR"/>
              <a:t>Click to edit Master text styles</a:t>
            </a:r>
          </a:p>
          <a:p>
            <a:pPr lvl="1"/>
            <a:r>
              <a:rPr kumimoji="1" lang="en-US" altLang="ko-KR"/>
              <a:t>Second level</a:t>
            </a:r>
          </a:p>
          <a:p>
            <a:pPr lvl="2"/>
            <a:r>
              <a:rPr kumimoji="1" lang="en-US" altLang="ko-KR"/>
              <a:t>Third level</a:t>
            </a:r>
          </a:p>
          <a:p>
            <a:pPr lvl="3"/>
            <a:r>
              <a:rPr kumimoji="1" lang="en-US" altLang="ko-KR"/>
              <a:t>Fourth level</a:t>
            </a:r>
          </a:p>
          <a:p>
            <a:pPr lvl="4"/>
            <a:r>
              <a:rPr kumimoji="1" lang="en-US" altLang="ko-KR"/>
              <a:t>Fifth level</a:t>
            </a:r>
            <a:endParaRPr kumimoji="1" lang="x-none" altLang="en-US"/>
          </a:p>
        </p:txBody>
      </p:sp>
      <p:pic>
        <p:nvPicPr>
          <p:cNvPr id="10" name="그림 9">
            <a:extLst>
              <a:ext uri="{FF2B5EF4-FFF2-40B4-BE49-F238E27FC236}">
                <a16:creationId xmlns:a16="http://schemas.microsoft.com/office/drawing/2014/main" id="{77D36676-5EFF-EA45-9236-637FCB7A23A0}"/>
              </a:ext>
            </a:extLst>
          </p:cNvPr>
          <p:cNvPicPr>
            <a:picLocks noChangeAspect="1"/>
          </p:cNvPicPr>
          <p:nvPr userDrawn="1"/>
        </p:nvPicPr>
        <p:blipFill>
          <a:blip r:embed="rId2"/>
          <a:stretch>
            <a:fillRect/>
          </a:stretch>
        </p:blipFill>
        <p:spPr>
          <a:xfrm>
            <a:off x="345977" y="6507117"/>
            <a:ext cx="11518900" cy="254000"/>
          </a:xfrm>
          <a:prstGeom prst="rect">
            <a:avLst/>
          </a:prstGeom>
        </p:spPr>
      </p:pic>
    </p:spTree>
    <p:extLst>
      <p:ext uri="{BB962C8B-B14F-4D97-AF65-F5344CB8AC3E}">
        <p14:creationId xmlns:p14="http://schemas.microsoft.com/office/powerpoint/2010/main" val="9686126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xt page_none motif">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67D0EC2-FA7B-B84D-9C8F-7B7384651DEC}"/>
              </a:ext>
            </a:extLst>
          </p:cNvPr>
          <p:cNvSpPr/>
          <p:nvPr userDrawn="1"/>
        </p:nvSpPr>
        <p:spPr>
          <a:xfrm>
            <a:off x="334962" y="6409426"/>
            <a:ext cx="11522076" cy="164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B77A2AC7-9380-7843-A8A6-8953F3FE19FA}"/>
              </a:ext>
            </a:extLst>
          </p:cNvPr>
          <p:cNvSpPr/>
          <p:nvPr userDrawn="1"/>
        </p:nvSpPr>
        <p:spPr>
          <a:xfrm>
            <a:off x="11102517" y="6489700"/>
            <a:ext cx="791541" cy="296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텍스트 개체 틀 6">
            <a:extLst>
              <a:ext uri="{FF2B5EF4-FFF2-40B4-BE49-F238E27FC236}">
                <a16:creationId xmlns:a16="http://schemas.microsoft.com/office/drawing/2014/main" id="{ABB2BBDB-4A86-CC43-BD41-E1002B5651F3}"/>
              </a:ext>
            </a:extLst>
          </p:cNvPr>
          <p:cNvSpPr>
            <a:spLocks noGrp="1"/>
          </p:cNvSpPr>
          <p:nvPr>
            <p:ph type="body" sz="quarter" idx="10" hasCustomPrompt="1"/>
          </p:nvPr>
        </p:nvSpPr>
        <p:spPr>
          <a:xfrm>
            <a:off x="248703" y="376927"/>
            <a:ext cx="7479251" cy="2159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 b="0" i="0">
                <a:latin typeface="Noto Sans" panose="020B0502040504020204" pitchFamily="34" charset="0"/>
                <a:cs typeface="Noto Sans" panose="020B05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01 Section Title Noto sans Regular Max 10pt</a:t>
            </a:r>
            <a:endParaRPr kumimoji="1" lang="x-none" altLang="en-US"/>
          </a:p>
        </p:txBody>
      </p:sp>
      <p:sp>
        <p:nvSpPr>
          <p:cNvPr id="9" name="텍스트 개체 틀 8">
            <a:extLst>
              <a:ext uri="{FF2B5EF4-FFF2-40B4-BE49-F238E27FC236}">
                <a16:creationId xmlns:a16="http://schemas.microsoft.com/office/drawing/2014/main" id="{292D0698-5E79-6148-9BB5-5CD4BB9E6500}"/>
              </a:ext>
            </a:extLst>
          </p:cNvPr>
          <p:cNvSpPr>
            <a:spLocks noGrp="1"/>
          </p:cNvSpPr>
          <p:nvPr>
            <p:ph type="body" sz="quarter" idx="11" hasCustomPrompt="1"/>
          </p:nvPr>
        </p:nvSpPr>
        <p:spPr>
          <a:xfrm>
            <a:off x="248703" y="604152"/>
            <a:ext cx="6634372" cy="41376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Table Bold Max 28pt</a:t>
            </a:r>
            <a:endParaRPr kumimoji="1" lang="x-none" altLang="en-US"/>
          </a:p>
        </p:txBody>
      </p:sp>
    </p:spTree>
    <p:extLst>
      <p:ext uri="{BB962C8B-B14F-4D97-AF65-F5344CB8AC3E}">
        <p14:creationId xmlns:p14="http://schemas.microsoft.com/office/powerpoint/2010/main" val="41792473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nd page">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0477167-95BA-074B-868E-A094871F313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4" name="텍스트 개체 틀 3">
            <a:extLst>
              <a:ext uri="{FF2B5EF4-FFF2-40B4-BE49-F238E27FC236}">
                <a16:creationId xmlns:a16="http://schemas.microsoft.com/office/drawing/2014/main" id="{EAB6E74C-7FD9-2742-858D-31E2A6863013}"/>
              </a:ext>
            </a:extLst>
          </p:cNvPr>
          <p:cNvSpPr>
            <a:spLocks noGrp="1"/>
          </p:cNvSpPr>
          <p:nvPr>
            <p:ph type="body" sz="quarter" idx="10" hasCustomPrompt="1"/>
          </p:nvPr>
        </p:nvSpPr>
        <p:spPr>
          <a:xfrm>
            <a:off x="703951" y="592826"/>
            <a:ext cx="6288836" cy="914400"/>
          </a:xfrm>
          <a:prstGeom prst="rect">
            <a:avLst/>
          </a:prstGeom>
        </p:spPr>
        <p:txBody>
          <a:bodyPr/>
          <a:lstStyle>
            <a:lvl1pPr marL="0" indent="0">
              <a:buNone/>
              <a:defRPr sz="3500" b="1" i="0">
                <a:solidFill>
                  <a:schemeClr val="tx1"/>
                </a:solidFill>
                <a:latin typeface="Noto Sans" panose="020B0502040504020204" pitchFamily="34" charset="0"/>
                <a:cs typeface="Noto Sans" panose="020B0502040504020204" pitchFamily="34" charset="0"/>
              </a:defRPr>
            </a:lvl1pPr>
          </a:lstStyle>
          <a:p>
            <a:pPr lvl="0"/>
            <a:r>
              <a:rPr lang="en-US" altLang="ko-KR"/>
              <a:t>E.O.D</a:t>
            </a:r>
            <a:endParaRPr kumimoji="1" lang="x-none" altLang="en-US"/>
          </a:p>
        </p:txBody>
      </p:sp>
      <p:sp>
        <p:nvSpPr>
          <p:cNvPr id="7" name="텍스트 개체 틀 6">
            <a:extLst>
              <a:ext uri="{FF2B5EF4-FFF2-40B4-BE49-F238E27FC236}">
                <a16:creationId xmlns:a16="http://schemas.microsoft.com/office/drawing/2014/main" id="{68F20297-86AA-DD4C-BBB1-D616663F6A06}"/>
              </a:ext>
            </a:extLst>
          </p:cNvPr>
          <p:cNvSpPr>
            <a:spLocks noGrp="1"/>
          </p:cNvSpPr>
          <p:nvPr>
            <p:ph type="body" sz="quarter" idx="11" hasCustomPrompt="1"/>
          </p:nvPr>
        </p:nvSpPr>
        <p:spPr>
          <a:xfrm>
            <a:off x="703951" y="1746374"/>
            <a:ext cx="6288836" cy="35392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a:solidFill>
                  <a:schemeClr val="tx1"/>
                </a:solidFill>
                <a:latin typeface="Noto Sans" panose="020B0502040504020204" pitchFamily="34" charset="0"/>
                <a:cs typeface="Noto Sans" panose="020B05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x-none"/>
              <a:t>Department l Team name l Date 20pt</a:t>
            </a:r>
          </a:p>
        </p:txBody>
      </p:sp>
      <p:pic>
        <p:nvPicPr>
          <p:cNvPr id="6" name="그림 5">
            <a:extLst>
              <a:ext uri="{FF2B5EF4-FFF2-40B4-BE49-F238E27FC236}">
                <a16:creationId xmlns:a16="http://schemas.microsoft.com/office/drawing/2014/main" id="{6E0FE8B1-9C31-7648-8F50-BE2C80D7778A}"/>
              </a:ext>
            </a:extLst>
          </p:cNvPr>
          <p:cNvPicPr>
            <a:picLocks noChangeAspect="1"/>
          </p:cNvPicPr>
          <p:nvPr userDrawn="1"/>
        </p:nvPicPr>
        <p:blipFill>
          <a:blip r:embed="rId2"/>
          <a:stretch>
            <a:fillRect/>
          </a:stretch>
        </p:blipFill>
        <p:spPr>
          <a:xfrm>
            <a:off x="10417038" y="5429111"/>
            <a:ext cx="1440000" cy="1063329"/>
          </a:xfrm>
          <a:prstGeom prst="rect">
            <a:avLst/>
          </a:prstGeom>
        </p:spPr>
      </p:pic>
    </p:spTree>
    <p:extLst>
      <p:ext uri="{BB962C8B-B14F-4D97-AF65-F5344CB8AC3E}">
        <p14:creationId xmlns:p14="http://schemas.microsoft.com/office/powerpoint/2010/main" val="28768478"/>
      </p:ext>
    </p:extLst>
  </p:cSld>
  <p:clrMapOvr>
    <a:masterClrMapping/>
  </p:clrMapOvr>
  <p:extLst>
    <p:ext uri="{DCECCB84-F9BA-43D5-87BE-67443E8EF086}">
      <p15:sldGuideLst xmlns:p15="http://schemas.microsoft.com/office/powerpoint/2012/main">
        <p15:guide id="5" pos="7469">
          <p15:clr>
            <a:srgbClr val="FBAE40"/>
          </p15:clr>
        </p15:guide>
        <p15:guide id="6" pos="3840">
          <p15:clr>
            <a:srgbClr val="FBAE40"/>
          </p15:clr>
        </p15:guide>
        <p15:guide id="7" pos="438">
          <p15:clr>
            <a:srgbClr val="FBAE40"/>
          </p15:clr>
        </p15:guide>
        <p15:guide id="8" orient="horz" pos="1094">
          <p15:clr>
            <a:srgbClr val="FBAE40"/>
          </p15:clr>
        </p15:guide>
        <p15:guide id="9"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ne frame">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70477167-95BA-074B-868E-A094871F313C}"/>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Tree>
    <p:extLst>
      <p:ext uri="{BB962C8B-B14F-4D97-AF65-F5344CB8AC3E}">
        <p14:creationId xmlns:p14="http://schemas.microsoft.com/office/powerpoint/2010/main" val="1864007357"/>
      </p:ext>
    </p:extLst>
  </p:cSld>
  <p:clrMapOvr>
    <a:masterClrMapping/>
  </p:clrMapOvr>
  <p:extLst>
    <p:ext uri="{DCECCB84-F9BA-43D5-87BE-67443E8EF086}">
      <p15:sldGuideLst xmlns:p15="http://schemas.microsoft.com/office/powerpoint/2012/main">
        <p15:guide id="5" pos="7469">
          <p15:clr>
            <a:srgbClr val="FBAE40"/>
          </p15:clr>
        </p15:guide>
        <p15:guide id="6" pos="3840">
          <p15:clr>
            <a:srgbClr val="FBAE40"/>
          </p15:clr>
        </p15:guide>
        <p15:guide id="7" pos="438">
          <p15:clr>
            <a:srgbClr val="FBAE40"/>
          </p15:clr>
        </p15:guide>
        <p15:guide id="8" orient="horz" pos="1094">
          <p15:clr>
            <a:srgbClr val="FBAE40"/>
          </p15:clr>
        </p15:guide>
        <p15:guide id="9" orient="horz" pos="363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39460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elfolie blau">
    <p:spTree>
      <p:nvGrpSpPr>
        <p:cNvPr id="1" name=""/>
        <p:cNvGrpSpPr/>
        <p:nvPr/>
      </p:nvGrpSpPr>
      <p:grpSpPr>
        <a:xfrm>
          <a:off x="0" y="0"/>
          <a:ext cx="0" cy="0"/>
          <a:chOff x="0" y="0"/>
          <a:chExt cx="0" cy="0"/>
        </a:xfrm>
      </p:grpSpPr>
      <p:sp>
        <p:nvSpPr>
          <p:cNvPr id="7" name="Rechteck 6"/>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noProof="0"/>
          </a:p>
        </p:txBody>
      </p:sp>
      <p:sp>
        <p:nvSpPr>
          <p:cNvPr id="8" name="Titel 1"/>
          <p:cNvSpPr>
            <a:spLocks noGrp="1"/>
          </p:cNvSpPr>
          <p:nvPr>
            <p:ph type="ctrTitle" hasCustomPrompt="1"/>
          </p:nvPr>
        </p:nvSpPr>
        <p:spPr>
          <a:xfrm>
            <a:off x="263525" y="908049"/>
            <a:ext cx="5832475" cy="1800225"/>
          </a:xfrm>
        </p:spPr>
        <p:txBody>
          <a:bodyPr/>
          <a:lstStyle>
            <a:lvl1pPr>
              <a:lnSpc>
                <a:spcPts val="3200"/>
              </a:lnSpc>
              <a:defRPr sz="3200" b="0" cap="all" baseline="0">
                <a:solidFill>
                  <a:schemeClr val="tx1"/>
                </a:solidFill>
                <a:latin typeface="Actual Regular" panose="020B0000000000000000" pitchFamily="34" charset="0"/>
              </a:defRPr>
            </a:lvl1pPr>
          </a:lstStyle>
          <a:p>
            <a:r>
              <a:rPr lang="en-US" noProof="0"/>
              <a:t>THANK YOU</a:t>
            </a:r>
          </a:p>
        </p:txBody>
      </p:sp>
      <p:sp>
        <p:nvSpPr>
          <p:cNvPr id="9" name="Untertitel 2"/>
          <p:cNvSpPr>
            <a:spLocks noGrp="1"/>
          </p:cNvSpPr>
          <p:nvPr>
            <p:ph type="subTitle" idx="1" hasCustomPrompt="1"/>
          </p:nvPr>
        </p:nvSpPr>
        <p:spPr>
          <a:xfrm>
            <a:off x="263525" y="2722880"/>
            <a:ext cx="7777163" cy="885508"/>
          </a:xfrm>
          <a:prstGeom prst="rect">
            <a:avLst/>
          </a:prstGeom>
        </p:spPr>
        <p:txBody>
          <a:bodyPr>
            <a:normAutofit/>
          </a:bodyPr>
          <a:lstStyle>
            <a:lvl1pPr marL="0" indent="0" algn="l">
              <a:lnSpc>
                <a:spcPts val="2500"/>
              </a:lnSpc>
              <a:buNone/>
              <a:defRPr sz="1800" b="0" baseline="0">
                <a:solidFill>
                  <a:schemeClr val="tx1"/>
                </a:solidFill>
                <a:latin typeface="Actual Regular" panose="020B0000000000000000"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Name of Author</a:t>
            </a:r>
          </a:p>
        </p:txBody>
      </p:sp>
      <p:grpSp>
        <p:nvGrpSpPr>
          <p:cNvPr id="10" name="Gruppieren 9"/>
          <p:cNvGrpSpPr/>
          <p:nvPr userDrawn="1"/>
        </p:nvGrpSpPr>
        <p:grpSpPr>
          <a:xfrm>
            <a:off x="0" y="4273200"/>
            <a:ext cx="12184694" cy="2584800"/>
            <a:chOff x="0" y="4273200"/>
            <a:chExt cx="12184694" cy="2584800"/>
          </a:xfrm>
        </p:grpSpPr>
        <p:sp>
          <p:nvSpPr>
            <p:cNvPr id="11" name="Rechteck 4"/>
            <p:cNvSpPr/>
            <p:nvPr userDrawn="1"/>
          </p:nvSpPr>
          <p:spPr>
            <a:xfrm>
              <a:off x="0" y="5565600"/>
              <a:ext cx="9765552" cy="1292400"/>
            </a:xfrm>
            <a:custGeom>
              <a:avLst/>
              <a:gdLst>
                <a:gd name="connsiteX0" fmla="*/ 0 w 9753074"/>
                <a:gd name="connsiteY0" fmla="*/ 0 h 1292400"/>
                <a:gd name="connsiteX1" fmla="*/ 9753074 w 9753074"/>
                <a:gd name="connsiteY1" fmla="*/ 0 h 1292400"/>
                <a:gd name="connsiteX2" fmla="*/ 9753074 w 9753074"/>
                <a:gd name="connsiteY2" fmla="*/ 1292400 h 1292400"/>
                <a:gd name="connsiteX3" fmla="*/ 0 w 9753074"/>
                <a:gd name="connsiteY3" fmla="*/ 1292400 h 1292400"/>
                <a:gd name="connsiteX4" fmla="*/ 0 w 9753074"/>
                <a:gd name="connsiteY4" fmla="*/ 0 h 1292400"/>
                <a:gd name="connsiteX0" fmla="*/ 0 w 9753074"/>
                <a:gd name="connsiteY0" fmla="*/ 0 h 1292400"/>
                <a:gd name="connsiteX1" fmla="*/ 9753074 w 9753074"/>
                <a:gd name="connsiteY1" fmla="*/ 0 h 1292400"/>
                <a:gd name="connsiteX2" fmla="*/ 7335551 w 9753074"/>
                <a:gd name="connsiteY2" fmla="*/ 1292400 h 1292400"/>
                <a:gd name="connsiteX3" fmla="*/ 0 w 9753074"/>
                <a:gd name="connsiteY3" fmla="*/ 1292400 h 1292400"/>
                <a:gd name="connsiteX4" fmla="*/ 0 w 9753074"/>
                <a:gd name="connsiteY4" fmla="*/ 0 h 1292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53074" h="1292400">
                  <a:moveTo>
                    <a:pt x="0" y="0"/>
                  </a:moveTo>
                  <a:lnTo>
                    <a:pt x="9753074" y="0"/>
                  </a:lnTo>
                  <a:lnTo>
                    <a:pt x="7335551" y="1292400"/>
                  </a:lnTo>
                  <a:lnTo>
                    <a:pt x="0" y="1292400"/>
                  </a:lnTo>
                  <a:lnTo>
                    <a:pt x="0" y="0"/>
                  </a:lnTo>
                  <a:close/>
                </a:path>
              </a:pathLst>
            </a:custGeom>
            <a:solidFill>
              <a:srgbClr val="002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hteck 8"/>
            <p:cNvSpPr/>
            <p:nvPr userDrawn="1"/>
          </p:nvSpPr>
          <p:spPr>
            <a:xfrm>
              <a:off x="9758294" y="4273200"/>
              <a:ext cx="2426400" cy="1292400"/>
            </a:xfrm>
            <a:custGeom>
              <a:avLst/>
              <a:gdLst>
                <a:gd name="connsiteX0" fmla="*/ 0 w 2426400"/>
                <a:gd name="connsiteY0" fmla="*/ 0 h 1292400"/>
                <a:gd name="connsiteX1" fmla="*/ 2426400 w 2426400"/>
                <a:gd name="connsiteY1" fmla="*/ 0 h 1292400"/>
                <a:gd name="connsiteX2" fmla="*/ 2426400 w 2426400"/>
                <a:gd name="connsiteY2" fmla="*/ 1292400 h 1292400"/>
                <a:gd name="connsiteX3" fmla="*/ 0 w 2426400"/>
                <a:gd name="connsiteY3" fmla="*/ 1292400 h 1292400"/>
                <a:gd name="connsiteX4" fmla="*/ 0 w 2426400"/>
                <a:gd name="connsiteY4" fmla="*/ 0 h 1292400"/>
                <a:gd name="connsiteX0" fmla="*/ 37578 w 2426400"/>
                <a:gd name="connsiteY0" fmla="*/ 0 h 1292400"/>
                <a:gd name="connsiteX1" fmla="*/ 2426400 w 2426400"/>
                <a:gd name="connsiteY1" fmla="*/ 0 h 1292400"/>
                <a:gd name="connsiteX2" fmla="*/ 2426400 w 2426400"/>
                <a:gd name="connsiteY2" fmla="*/ 1292400 h 1292400"/>
                <a:gd name="connsiteX3" fmla="*/ 0 w 2426400"/>
                <a:gd name="connsiteY3" fmla="*/ 1292400 h 1292400"/>
                <a:gd name="connsiteX4" fmla="*/ 37578 w 2426400"/>
                <a:gd name="connsiteY4" fmla="*/ 0 h 1292400"/>
                <a:gd name="connsiteX0" fmla="*/ 0 w 2426400"/>
                <a:gd name="connsiteY0" fmla="*/ 1292400 h 1292400"/>
                <a:gd name="connsiteX1" fmla="*/ 2426400 w 2426400"/>
                <a:gd name="connsiteY1" fmla="*/ 0 h 1292400"/>
                <a:gd name="connsiteX2" fmla="*/ 2426400 w 2426400"/>
                <a:gd name="connsiteY2" fmla="*/ 1292400 h 1292400"/>
                <a:gd name="connsiteX3" fmla="*/ 0 w 2426400"/>
                <a:gd name="connsiteY3" fmla="*/ 1292400 h 1292400"/>
              </a:gdLst>
              <a:ahLst/>
              <a:cxnLst>
                <a:cxn ang="0">
                  <a:pos x="connsiteX0" y="connsiteY0"/>
                </a:cxn>
                <a:cxn ang="0">
                  <a:pos x="connsiteX1" y="connsiteY1"/>
                </a:cxn>
                <a:cxn ang="0">
                  <a:pos x="connsiteX2" y="connsiteY2"/>
                </a:cxn>
                <a:cxn ang="0">
                  <a:pos x="connsiteX3" y="connsiteY3"/>
                </a:cxn>
              </a:cxnLst>
              <a:rect l="l" t="t" r="r" b="b"/>
              <a:pathLst>
                <a:path w="2426400" h="1292400">
                  <a:moveTo>
                    <a:pt x="0" y="1292400"/>
                  </a:moveTo>
                  <a:lnTo>
                    <a:pt x="2426400" y="0"/>
                  </a:lnTo>
                  <a:lnTo>
                    <a:pt x="2426400" y="1292400"/>
                  </a:lnTo>
                  <a:lnTo>
                    <a:pt x="0" y="1292400"/>
                  </a:lnTo>
                  <a:close/>
                </a:path>
              </a:pathLst>
            </a:custGeom>
            <a:solidFill>
              <a:srgbClr val="00A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fi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87000" y="5943600"/>
              <a:ext cx="1469143" cy="560561"/>
            </a:xfrm>
            <a:prstGeom prst="rect">
              <a:avLst/>
            </a:prstGeom>
          </p:spPr>
        </p:pic>
      </p:grpSp>
    </p:spTree>
    <p:extLst>
      <p:ext uri="{BB962C8B-B14F-4D97-AF65-F5344CB8AC3E}">
        <p14:creationId xmlns:p14="http://schemas.microsoft.com/office/powerpoint/2010/main" val="1585148483"/>
      </p:ext>
    </p:extLst>
  </p:cSld>
  <p:clrMapOvr>
    <a:masterClrMapping/>
  </p:clrMapOvr>
  <p:extLst>
    <p:ext uri="{DCECCB84-F9BA-43D5-87BE-67443E8EF086}">
      <p15:sldGuideLst xmlns:p15="http://schemas.microsoft.com/office/powerpoint/2012/main">
        <p15:guide id="1" orient="horz" pos="2273">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5" name="Titelplatzhalter 1"/>
          <p:cNvSpPr>
            <a:spLocks noGrp="1"/>
          </p:cNvSpPr>
          <p:nvPr>
            <p:ph type="title"/>
          </p:nvPr>
        </p:nvSpPr>
        <p:spPr>
          <a:xfrm>
            <a:off x="263525" y="8467"/>
            <a:ext cx="11664950" cy="720196"/>
          </a:xfrm>
          <a:prstGeom prst="rect">
            <a:avLst/>
          </a:prstGeom>
        </p:spPr>
        <p:txBody>
          <a:bodyPr vert="horz" lIns="91440" tIns="45720" rIns="91440" bIns="45720" rtlCol="0" anchor="ctr">
            <a:noAutofit/>
          </a:bodyPr>
          <a:lstStyle/>
          <a:p>
            <a:r>
              <a:rPr lang="en-US" noProof="0"/>
              <a:t>01. Edit Title Master by clicking</a:t>
            </a:r>
          </a:p>
        </p:txBody>
      </p:sp>
      <p:sp>
        <p:nvSpPr>
          <p:cNvPr id="4" name="Textplatzhalter 11"/>
          <p:cNvSpPr>
            <a:spLocks noGrp="1"/>
          </p:cNvSpPr>
          <p:nvPr>
            <p:ph type="body" sz="quarter" idx="10" hasCustomPrompt="1"/>
          </p:nvPr>
        </p:nvSpPr>
        <p:spPr>
          <a:xfrm>
            <a:off x="263525" y="908050"/>
            <a:ext cx="11664949" cy="5400675"/>
          </a:xfrm>
          <a:prstGeom prst="rect">
            <a:avLst/>
          </a:prstGeom>
        </p:spPr>
        <p:txBody>
          <a:bodyPr/>
          <a:lstStyle>
            <a:lvl1pPr>
              <a:defRPr sz="1800"/>
            </a:lvl1pPr>
            <a:lvl2pPr>
              <a:defRPr/>
            </a:lvl2pPr>
            <a:lvl3pPr marL="542925" indent="-184150">
              <a:tabLst>
                <a:tab pos="803275" algn="l"/>
                <a:tab pos="7772400" algn="l"/>
              </a:tabLst>
              <a:defRPr/>
            </a:lvl3pPr>
            <a:lvl4pPr marL="0" indent="358775">
              <a:lnSpc>
                <a:spcPct val="150000"/>
              </a:lnSpc>
              <a:defRPr sz="1100"/>
            </a:lvl4pPr>
            <a:lvl5pPr marL="0" indent="358775">
              <a:lnSpc>
                <a:spcPct val="150000"/>
              </a:lnSpc>
              <a:defRPr sz="1100"/>
            </a:lvl5pPr>
          </a:lstStyle>
          <a:p>
            <a:pPr lvl="0"/>
            <a:r>
              <a:rPr lang="en-US"/>
              <a:t>Edit text master formats by clicking</a:t>
            </a:r>
            <a:endParaRPr lang="de-DE"/>
          </a:p>
          <a:p>
            <a:pPr lvl="1"/>
            <a:r>
              <a:rPr lang="de-DE"/>
              <a:t>Second </a:t>
            </a:r>
            <a:r>
              <a:rPr lang="de-DE" err="1"/>
              <a:t>level</a:t>
            </a:r>
            <a:endParaRPr lang="de-DE"/>
          </a:p>
          <a:p>
            <a:pPr lvl="2"/>
            <a:r>
              <a:rPr lang="de-DE"/>
              <a:t>Third </a:t>
            </a:r>
            <a:r>
              <a:rPr lang="de-DE" err="1"/>
              <a:t>level</a:t>
            </a:r>
            <a:endParaRPr lang="de-DE"/>
          </a:p>
          <a:p>
            <a:pPr lvl="3"/>
            <a:r>
              <a:rPr lang="de-DE" err="1"/>
              <a:t>Fourth</a:t>
            </a:r>
            <a:r>
              <a:rPr lang="de-DE"/>
              <a:t> </a:t>
            </a:r>
            <a:r>
              <a:rPr lang="de-DE" err="1"/>
              <a:t>level</a:t>
            </a:r>
            <a:endParaRPr lang="en-US"/>
          </a:p>
        </p:txBody>
      </p:sp>
    </p:spTree>
    <p:extLst>
      <p:ext uri="{BB962C8B-B14F-4D97-AF65-F5344CB8AC3E}">
        <p14:creationId xmlns:p14="http://schemas.microsoft.com/office/powerpoint/2010/main" val="2370117821"/>
      </p:ext>
    </p:extLst>
  </p:cSld>
  <p:clrMapOvr>
    <a:masterClrMapping/>
  </p:clrMapOvr>
  <p:extLst>
    <p:ext uri="{DCECCB84-F9BA-43D5-87BE-67443E8EF086}">
      <p15:sldGuideLst xmlns:p15="http://schemas.microsoft.com/office/powerpoint/2012/main">
        <p15:guide id="2" pos="3840">
          <p15:clr>
            <a:srgbClr val="FBAE40"/>
          </p15:clr>
        </p15:guide>
        <p15:guide id="3" orient="horz" pos="227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ontext page">
  <p:cSld name="1_Context page">
    <p:spTree>
      <p:nvGrpSpPr>
        <p:cNvPr id="1" name="Shape 17"/>
        <p:cNvGrpSpPr/>
        <p:nvPr/>
      </p:nvGrpSpPr>
      <p:grpSpPr>
        <a:xfrm>
          <a:off x="0" y="0"/>
          <a:ext cx="0" cy="0"/>
          <a:chOff x="0" y="0"/>
          <a:chExt cx="0" cy="0"/>
        </a:xfrm>
      </p:grpSpPr>
      <p:sp>
        <p:nvSpPr>
          <p:cNvPr id="18" name="Google Shape;18;p35"/>
          <p:cNvSpPr txBox="1">
            <a:spLocks noGrp="1"/>
          </p:cNvSpPr>
          <p:nvPr>
            <p:ph type="body" idx="1"/>
          </p:nvPr>
        </p:nvSpPr>
        <p:spPr>
          <a:xfrm>
            <a:off x="248703" y="376927"/>
            <a:ext cx="7479251" cy="215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1000"/>
              <a:buFont typeface="Arial"/>
              <a:buNone/>
              <a:defRPr sz="1000" b="0" i="0" u="none" strike="noStrike" cap="none">
                <a:solidFill>
                  <a:schemeClr val="dk1"/>
                </a:solidFill>
                <a:latin typeface="Noto Sans"/>
                <a:ea typeface="Noto Sans"/>
                <a:cs typeface="Noto Sans"/>
                <a:sym typeface="Noto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35"/>
          <p:cNvSpPr txBox="1">
            <a:spLocks noGrp="1"/>
          </p:cNvSpPr>
          <p:nvPr>
            <p:ph type="body" idx="2"/>
          </p:nvPr>
        </p:nvSpPr>
        <p:spPr>
          <a:xfrm>
            <a:off x="248703" y="604152"/>
            <a:ext cx="6634372" cy="41376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1" i="0" u="none" strike="noStrike" cap="none">
                <a:solidFill>
                  <a:schemeClr val="dk1"/>
                </a:solidFill>
                <a:latin typeface="Noto Sans"/>
                <a:ea typeface="Noto Sans"/>
                <a:cs typeface="Noto Sans"/>
                <a:sym typeface="Noto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83522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dex_2">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27B7B0EC-4CC3-B243-B290-E8E680E0EA25}"/>
              </a:ext>
            </a:extLst>
          </p:cNvPr>
          <p:cNvSpPr/>
          <p:nvPr/>
        </p:nvSpPr>
        <p:spPr>
          <a:xfrm>
            <a:off x="-118683" y="0"/>
            <a:ext cx="12472524" cy="689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sz="1800"/>
          </a:p>
        </p:txBody>
      </p:sp>
      <p:sp>
        <p:nvSpPr>
          <p:cNvPr id="7" name="텍스트 개체 틀 3">
            <a:extLst>
              <a:ext uri="{FF2B5EF4-FFF2-40B4-BE49-F238E27FC236}">
                <a16:creationId xmlns:a16="http://schemas.microsoft.com/office/drawing/2014/main" id="{C423925C-F6C4-5E4F-810C-ADCF1FB63498}"/>
              </a:ext>
            </a:extLst>
          </p:cNvPr>
          <p:cNvSpPr>
            <a:spLocks noGrp="1"/>
          </p:cNvSpPr>
          <p:nvPr>
            <p:ph type="body" sz="quarter" idx="10" hasCustomPrompt="1"/>
          </p:nvPr>
        </p:nvSpPr>
        <p:spPr>
          <a:xfrm>
            <a:off x="703951" y="592826"/>
            <a:ext cx="6288836" cy="914400"/>
          </a:xfrm>
          <a:prstGeom prst="rect">
            <a:avLst/>
          </a:prstGeom>
        </p:spPr>
        <p:txBody>
          <a:bodyPr/>
          <a:lstStyle>
            <a:lvl1pPr marL="0" indent="0">
              <a:buNone/>
              <a:defRPr sz="3500" b="1" i="0">
                <a:solidFill>
                  <a:schemeClr val="tx1"/>
                </a:solidFill>
                <a:latin typeface="Noto Sans" panose="020B0502040504020204" pitchFamily="34" charset="0"/>
                <a:cs typeface="Noto Sans" panose="020B0502040504020204" pitchFamily="34" charset="0"/>
              </a:defRPr>
            </a:lvl1pPr>
          </a:lstStyle>
          <a:p>
            <a:pPr lvl="0"/>
            <a:r>
              <a:rPr lang="en-US" altLang="x-none"/>
              <a:t>Table of Content 35pt</a:t>
            </a:r>
            <a:endParaRPr kumimoji="1" lang="x-none" altLang="en-US"/>
          </a:p>
        </p:txBody>
      </p:sp>
      <p:pic>
        <p:nvPicPr>
          <p:cNvPr id="26" name="그림 25">
            <a:extLst>
              <a:ext uri="{FF2B5EF4-FFF2-40B4-BE49-F238E27FC236}">
                <a16:creationId xmlns:a16="http://schemas.microsoft.com/office/drawing/2014/main" id="{D35E923B-F78C-7A4E-8E19-0B711D0B8E78}"/>
              </a:ext>
            </a:extLst>
          </p:cNvPr>
          <p:cNvPicPr>
            <a:picLocks noChangeAspect="1"/>
          </p:cNvPicPr>
          <p:nvPr/>
        </p:nvPicPr>
        <p:blipFill>
          <a:blip r:embed="rId2"/>
          <a:stretch>
            <a:fillRect/>
          </a:stretch>
        </p:blipFill>
        <p:spPr>
          <a:xfrm>
            <a:off x="10761122" y="383517"/>
            <a:ext cx="1260000" cy="678462"/>
          </a:xfrm>
          <a:prstGeom prst="rect">
            <a:avLst/>
          </a:prstGeom>
        </p:spPr>
      </p:pic>
      <p:cxnSp>
        <p:nvCxnSpPr>
          <p:cNvPr id="27" name="직선 연결선[R] 26">
            <a:extLst>
              <a:ext uri="{FF2B5EF4-FFF2-40B4-BE49-F238E27FC236}">
                <a16:creationId xmlns:a16="http://schemas.microsoft.com/office/drawing/2014/main" id="{9F2261E5-1C49-E14B-98CB-E4616E9CA853}"/>
              </a:ext>
            </a:extLst>
          </p:cNvPr>
          <p:cNvCxnSpPr/>
          <p:nvPr/>
        </p:nvCxnSpPr>
        <p:spPr>
          <a:xfrm>
            <a:off x="703361" y="1861582"/>
            <a:ext cx="504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
        <p:nvSpPr>
          <p:cNvPr id="28" name="텍스트 개체 틀 10">
            <a:extLst>
              <a:ext uri="{FF2B5EF4-FFF2-40B4-BE49-F238E27FC236}">
                <a16:creationId xmlns:a16="http://schemas.microsoft.com/office/drawing/2014/main" id="{01E9E321-158E-9D4E-84DC-EAE187F3C74E}"/>
              </a:ext>
            </a:extLst>
          </p:cNvPr>
          <p:cNvSpPr>
            <a:spLocks noGrp="1"/>
          </p:cNvSpPr>
          <p:nvPr>
            <p:ph type="body" sz="quarter" idx="11" hasCustomPrompt="1"/>
          </p:nvPr>
        </p:nvSpPr>
        <p:spPr>
          <a:xfrm>
            <a:off x="703361" y="1879857"/>
            <a:ext cx="365188" cy="2109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01</a:t>
            </a:r>
            <a:endParaRPr kumimoji="1" lang="x-none" altLang="en-US"/>
          </a:p>
        </p:txBody>
      </p:sp>
      <p:sp>
        <p:nvSpPr>
          <p:cNvPr id="29" name="텍스트 개체 틀 13">
            <a:extLst>
              <a:ext uri="{FF2B5EF4-FFF2-40B4-BE49-F238E27FC236}">
                <a16:creationId xmlns:a16="http://schemas.microsoft.com/office/drawing/2014/main" id="{02BC617B-ADF0-954B-998E-183AC34D31B5}"/>
              </a:ext>
            </a:extLst>
          </p:cNvPr>
          <p:cNvSpPr>
            <a:spLocks noGrp="1"/>
          </p:cNvSpPr>
          <p:nvPr>
            <p:ph type="body" sz="quarter" idx="12" hasCustomPrompt="1"/>
          </p:nvPr>
        </p:nvSpPr>
        <p:spPr>
          <a:xfrm>
            <a:off x="1068549" y="1879856"/>
            <a:ext cx="1278763" cy="1024139"/>
          </a:xfrm>
          <a:prstGeom prst="rect">
            <a:avLst/>
          </a:prstGeom>
        </p:spPr>
        <p:txBody>
          <a:bodyPr/>
          <a:lstStyle>
            <a:lvl1pPr marL="0" indent="0">
              <a:buNone/>
              <a:defRPr sz="1400" b="1" i="0">
                <a:solidFill>
                  <a:schemeClr val="tx1"/>
                </a:solidFill>
                <a:latin typeface="Noto Sans" panose="020B0502040504020204" pitchFamily="34" charset="0"/>
                <a:cs typeface="Noto Sans" panose="020B0502040504020204" pitchFamily="34" charset="0"/>
              </a:defRPr>
            </a:lvl1pPr>
          </a:lstStyle>
          <a:p>
            <a:pPr lvl="0"/>
            <a:r>
              <a:rPr kumimoji="1" lang="en-US" altLang="x-none"/>
              <a:t>Title max 14</a:t>
            </a:r>
            <a:endParaRPr kumimoji="1" lang="x-none" altLang="en-US"/>
          </a:p>
        </p:txBody>
      </p:sp>
      <p:sp>
        <p:nvSpPr>
          <p:cNvPr id="30" name="텍스트 개체 틀 15">
            <a:extLst>
              <a:ext uri="{FF2B5EF4-FFF2-40B4-BE49-F238E27FC236}">
                <a16:creationId xmlns:a16="http://schemas.microsoft.com/office/drawing/2014/main" id="{D2511709-27FD-A244-9A43-D48792E92944}"/>
              </a:ext>
            </a:extLst>
          </p:cNvPr>
          <p:cNvSpPr>
            <a:spLocks noGrp="1"/>
          </p:cNvSpPr>
          <p:nvPr>
            <p:ph type="body" sz="quarter" idx="13" hasCustomPrompt="1"/>
          </p:nvPr>
        </p:nvSpPr>
        <p:spPr>
          <a:xfrm>
            <a:off x="2347311" y="1879857"/>
            <a:ext cx="3384000" cy="9144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a:solidFill>
                  <a:schemeClr val="tx1"/>
                </a:solidFill>
                <a:latin typeface="Noto Sans Light" panose="020B0402040504020204" pitchFamily="34" charset="0"/>
                <a:cs typeface="Noto Sans Light" panose="020B0402040504020204" pitchFamily="34" charset="0"/>
              </a:defRPr>
            </a:lvl1pPr>
          </a:lstStyle>
          <a:p>
            <a:pPr lvl="0"/>
            <a:r>
              <a:rPr kumimoji="1" lang="en-US" altLang="x-none"/>
              <a:t>1. Insert tab before Light 10 -12pt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10 -12pt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10 -12pt</a:t>
            </a:r>
            <a:endParaRPr kumimoji="1" lang="x-none" altLang="en-US"/>
          </a:p>
          <a:p>
            <a:pPr lvl="0"/>
            <a:endParaRPr kumimoji="1" lang="x-none" altLang="en-US"/>
          </a:p>
        </p:txBody>
      </p:sp>
      <p:cxnSp>
        <p:nvCxnSpPr>
          <p:cNvPr id="31" name="직선 연결선[R] 30">
            <a:extLst>
              <a:ext uri="{FF2B5EF4-FFF2-40B4-BE49-F238E27FC236}">
                <a16:creationId xmlns:a16="http://schemas.microsoft.com/office/drawing/2014/main" id="{546C8AB1-5D29-9A42-9D1C-C83653511BDD}"/>
              </a:ext>
            </a:extLst>
          </p:cNvPr>
          <p:cNvCxnSpPr/>
          <p:nvPr/>
        </p:nvCxnSpPr>
        <p:spPr>
          <a:xfrm>
            <a:off x="703361" y="2992390"/>
            <a:ext cx="504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
        <p:nvSpPr>
          <p:cNvPr id="32" name="텍스트 개체 틀 10">
            <a:extLst>
              <a:ext uri="{FF2B5EF4-FFF2-40B4-BE49-F238E27FC236}">
                <a16:creationId xmlns:a16="http://schemas.microsoft.com/office/drawing/2014/main" id="{EBE5F423-315F-B141-946F-61B83473D9B4}"/>
              </a:ext>
            </a:extLst>
          </p:cNvPr>
          <p:cNvSpPr>
            <a:spLocks noGrp="1"/>
          </p:cNvSpPr>
          <p:nvPr>
            <p:ph type="body" sz="quarter" idx="14" hasCustomPrompt="1"/>
          </p:nvPr>
        </p:nvSpPr>
        <p:spPr>
          <a:xfrm>
            <a:off x="703361" y="3010665"/>
            <a:ext cx="365188" cy="2109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02</a:t>
            </a:r>
            <a:endParaRPr kumimoji="1" lang="x-none" altLang="en-US"/>
          </a:p>
        </p:txBody>
      </p:sp>
      <p:sp>
        <p:nvSpPr>
          <p:cNvPr id="33" name="텍스트 개체 틀 13">
            <a:extLst>
              <a:ext uri="{FF2B5EF4-FFF2-40B4-BE49-F238E27FC236}">
                <a16:creationId xmlns:a16="http://schemas.microsoft.com/office/drawing/2014/main" id="{07AFB5A6-0C27-D547-BEA1-97295692370C}"/>
              </a:ext>
            </a:extLst>
          </p:cNvPr>
          <p:cNvSpPr>
            <a:spLocks noGrp="1"/>
          </p:cNvSpPr>
          <p:nvPr>
            <p:ph type="body" sz="quarter" idx="15" hasCustomPrompt="1"/>
          </p:nvPr>
        </p:nvSpPr>
        <p:spPr>
          <a:xfrm>
            <a:off x="1068549" y="3010664"/>
            <a:ext cx="1278763" cy="1024129"/>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Title max 14</a:t>
            </a:r>
            <a:endParaRPr kumimoji="1" lang="x-none" altLang="en-US"/>
          </a:p>
        </p:txBody>
      </p:sp>
      <p:sp>
        <p:nvSpPr>
          <p:cNvPr id="34" name="텍스트 개체 틀 15">
            <a:extLst>
              <a:ext uri="{FF2B5EF4-FFF2-40B4-BE49-F238E27FC236}">
                <a16:creationId xmlns:a16="http://schemas.microsoft.com/office/drawing/2014/main" id="{00AE3542-6712-5847-B82C-8296B247B05F}"/>
              </a:ext>
            </a:extLst>
          </p:cNvPr>
          <p:cNvSpPr>
            <a:spLocks noGrp="1"/>
          </p:cNvSpPr>
          <p:nvPr>
            <p:ph type="body" sz="quarter" idx="16" hasCustomPrompt="1"/>
          </p:nvPr>
        </p:nvSpPr>
        <p:spPr>
          <a:xfrm>
            <a:off x="2347311" y="3010665"/>
            <a:ext cx="3384000" cy="9144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a:solidFill>
                  <a:schemeClr val="tx1"/>
                </a:solidFill>
                <a:latin typeface="Noto Sans Light" panose="020B0402040504020204" pitchFamily="34" charset="0"/>
                <a:cs typeface="Noto Sans Light" panose="020B0402040504020204" pitchFamily="34" charset="0"/>
              </a:defRPr>
            </a:lvl1pPr>
          </a:lstStyle>
          <a:p>
            <a:pPr lvl="0"/>
            <a:r>
              <a:rPr kumimoji="1" lang="en-US" altLang="x-none"/>
              <a:t>1. Insert tab before Light 10 -12pt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10 -12pt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10 -12pt</a:t>
            </a:r>
            <a:endParaRPr kumimoji="1" lang="x-none" altLang="en-US"/>
          </a:p>
          <a:p>
            <a:pPr lvl="0"/>
            <a:endParaRPr kumimoji="1" lang="x-none" altLang="en-US"/>
          </a:p>
        </p:txBody>
      </p:sp>
      <p:cxnSp>
        <p:nvCxnSpPr>
          <p:cNvPr id="35" name="직선 연결선[R] 34">
            <a:extLst>
              <a:ext uri="{FF2B5EF4-FFF2-40B4-BE49-F238E27FC236}">
                <a16:creationId xmlns:a16="http://schemas.microsoft.com/office/drawing/2014/main" id="{2B28092A-6570-FD49-A027-84D879F8B61C}"/>
              </a:ext>
            </a:extLst>
          </p:cNvPr>
          <p:cNvCxnSpPr/>
          <p:nvPr/>
        </p:nvCxnSpPr>
        <p:spPr>
          <a:xfrm>
            <a:off x="711453" y="4140285"/>
            <a:ext cx="504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
        <p:nvSpPr>
          <p:cNvPr id="36" name="텍스트 개체 틀 10">
            <a:extLst>
              <a:ext uri="{FF2B5EF4-FFF2-40B4-BE49-F238E27FC236}">
                <a16:creationId xmlns:a16="http://schemas.microsoft.com/office/drawing/2014/main" id="{EC66FE20-E274-6449-9E2D-8143B6E2AF03}"/>
              </a:ext>
            </a:extLst>
          </p:cNvPr>
          <p:cNvSpPr>
            <a:spLocks noGrp="1"/>
          </p:cNvSpPr>
          <p:nvPr>
            <p:ph type="body" sz="quarter" idx="17" hasCustomPrompt="1"/>
          </p:nvPr>
        </p:nvSpPr>
        <p:spPr>
          <a:xfrm>
            <a:off x="711453" y="4158560"/>
            <a:ext cx="365188" cy="2109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03</a:t>
            </a:r>
            <a:endParaRPr kumimoji="1" lang="x-none" altLang="en-US"/>
          </a:p>
        </p:txBody>
      </p:sp>
      <p:sp>
        <p:nvSpPr>
          <p:cNvPr id="37" name="텍스트 개체 틀 13">
            <a:extLst>
              <a:ext uri="{FF2B5EF4-FFF2-40B4-BE49-F238E27FC236}">
                <a16:creationId xmlns:a16="http://schemas.microsoft.com/office/drawing/2014/main" id="{8189BFF6-121F-8845-9876-A025B8DA4455}"/>
              </a:ext>
            </a:extLst>
          </p:cNvPr>
          <p:cNvSpPr>
            <a:spLocks noGrp="1"/>
          </p:cNvSpPr>
          <p:nvPr>
            <p:ph type="body" sz="quarter" idx="18" hasCustomPrompt="1"/>
          </p:nvPr>
        </p:nvSpPr>
        <p:spPr>
          <a:xfrm>
            <a:off x="1076641" y="4158559"/>
            <a:ext cx="1278763" cy="1007037"/>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Title max 14</a:t>
            </a:r>
            <a:endParaRPr kumimoji="1" lang="x-none" altLang="en-US"/>
          </a:p>
        </p:txBody>
      </p:sp>
      <p:sp>
        <p:nvSpPr>
          <p:cNvPr id="38" name="텍스트 개체 틀 15">
            <a:extLst>
              <a:ext uri="{FF2B5EF4-FFF2-40B4-BE49-F238E27FC236}">
                <a16:creationId xmlns:a16="http://schemas.microsoft.com/office/drawing/2014/main" id="{4A81FC42-4111-1846-8307-BA95055AF6E2}"/>
              </a:ext>
            </a:extLst>
          </p:cNvPr>
          <p:cNvSpPr>
            <a:spLocks noGrp="1"/>
          </p:cNvSpPr>
          <p:nvPr>
            <p:ph type="body" sz="quarter" idx="19" hasCustomPrompt="1"/>
          </p:nvPr>
        </p:nvSpPr>
        <p:spPr>
          <a:xfrm>
            <a:off x="2364547" y="4158560"/>
            <a:ext cx="3384000" cy="9144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a:solidFill>
                  <a:schemeClr val="tx1"/>
                </a:solidFill>
                <a:latin typeface="Noto Sans Light" panose="020B0402040504020204" pitchFamily="34" charset="0"/>
                <a:cs typeface="Noto Sans Light" panose="020B0402040504020204" pitchFamily="34" charset="0"/>
              </a:defRPr>
            </a:lvl1pPr>
          </a:lstStyle>
          <a:p>
            <a:pPr lvl="0"/>
            <a:r>
              <a:rPr kumimoji="1" lang="en-US" altLang="x-none"/>
              <a:t>1. Insert tab before Light 10 -12pt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10 -12pt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10 -12pt</a:t>
            </a:r>
            <a:endParaRPr kumimoji="1" lang="x-none" altLang="en-US"/>
          </a:p>
          <a:p>
            <a:pPr lvl="0"/>
            <a:endParaRPr kumimoji="1" lang="x-none" altLang="en-US"/>
          </a:p>
        </p:txBody>
      </p:sp>
      <p:cxnSp>
        <p:nvCxnSpPr>
          <p:cNvPr id="39" name="직선 연결선[R] 38">
            <a:extLst>
              <a:ext uri="{FF2B5EF4-FFF2-40B4-BE49-F238E27FC236}">
                <a16:creationId xmlns:a16="http://schemas.microsoft.com/office/drawing/2014/main" id="{DCF6E12E-2B28-574D-94CE-EF7EFDA559AA}"/>
              </a:ext>
            </a:extLst>
          </p:cNvPr>
          <p:cNvCxnSpPr/>
          <p:nvPr/>
        </p:nvCxnSpPr>
        <p:spPr>
          <a:xfrm>
            <a:off x="711453" y="5271093"/>
            <a:ext cx="504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
        <p:nvSpPr>
          <p:cNvPr id="40" name="텍스트 개체 틀 10">
            <a:extLst>
              <a:ext uri="{FF2B5EF4-FFF2-40B4-BE49-F238E27FC236}">
                <a16:creationId xmlns:a16="http://schemas.microsoft.com/office/drawing/2014/main" id="{739F8F28-AF08-D442-80DA-453DAA09EFF6}"/>
              </a:ext>
            </a:extLst>
          </p:cNvPr>
          <p:cNvSpPr>
            <a:spLocks noGrp="1"/>
          </p:cNvSpPr>
          <p:nvPr>
            <p:ph type="body" sz="quarter" idx="20" hasCustomPrompt="1"/>
          </p:nvPr>
        </p:nvSpPr>
        <p:spPr>
          <a:xfrm>
            <a:off x="711453" y="5289368"/>
            <a:ext cx="365188" cy="2109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04</a:t>
            </a:r>
            <a:endParaRPr kumimoji="1" lang="x-none" altLang="en-US"/>
          </a:p>
        </p:txBody>
      </p:sp>
      <p:sp>
        <p:nvSpPr>
          <p:cNvPr id="41" name="텍스트 개체 틀 13">
            <a:extLst>
              <a:ext uri="{FF2B5EF4-FFF2-40B4-BE49-F238E27FC236}">
                <a16:creationId xmlns:a16="http://schemas.microsoft.com/office/drawing/2014/main" id="{43F7CB60-F986-FC40-ADCF-75AB8326B5C1}"/>
              </a:ext>
            </a:extLst>
          </p:cNvPr>
          <p:cNvSpPr>
            <a:spLocks noGrp="1"/>
          </p:cNvSpPr>
          <p:nvPr>
            <p:ph type="body" sz="quarter" idx="21" hasCustomPrompt="1"/>
          </p:nvPr>
        </p:nvSpPr>
        <p:spPr>
          <a:xfrm>
            <a:off x="1076641" y="5289367"/>
            <a:ext cx="1278763" cy="1007027"/>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Title max 14</a:t>
            </a:r>
            <a:endParaRPr kumimoji="1" lang="x-none" altLang="en-US"/>
          </a:p>
        </p:txBody>
      </p:sp>
      <p:sp>
        <p:nvSpPr>
          <p:cNvPr id="42" name="텍스트 개체 틀 15">
            <a:extLst>
              <a:ext uri="{FF2B5EF4-FFF2-40B4-BE49-F238E27FC236}">
                <a16:creationId xmlns:a16="http://schemas.microsoft.com/office/drawing/2014/main" id="{DA6DEA23-77B4-DF41-B565-D7E132E21C16}"/>
              </a:ext>
            </a:extLst>
          </p:cNvPr>
          <p:cNvSpPr>
            <a:spLocks noGrp="1"/>
          </p:cNvSpPr>
          <p:nvPr>
            <p:ph type="body" sz="quarter" idx="22" hasCustomPrompt="1"/>
          </p:nvPr>
        </p:nvSpPr>
        <p:spPr>
          <a:xfrm>
            <a:off x="2364547" y="5289368"/>
            <a:ext cx="3384000" cy="9144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a:solidFill>
                  <a:schemeClr val="tx1"/>
                </a:solidFill>
                <a:latin typeface="Noto Sans Light" panose="020B0402040504020204" pitchFamily="34" charset="0"/>
                <a:cs typeface="Noto Sans Light" panose="020B0402040504020204" pitchFamily="34" charset="0"/>
              </a:defRPr>
            </a:lvl1pPr>
          </a:lstStyle>
          <a:p>
            <a:pPr lvl="0"/>
            <a:r>
              <a:rPr kumimoji="1" lang="en-US" altLang="x-none"/>
              <a:t>1. Insert tab before Light 10 -12pt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10 -12pt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10 -12pt</a:t>
            </a:r>
            <a:endParaRPr kumimoji="1" lang="x-none" altLang="en-US"/>
          </a:p>
          <a:p>
            <a:pPr lvl="0"/>
            <a:endParaRPr kumimoji="1" lang="x-none" altLang="en-US"/>
          </a:p>
        </p:txBody>
      </p:sp>
      <p:cxnSp>
        <p:nvCxnSpPr>
          <p:cNvPr id="43" name="직선 연결선[R] 42">
            <a:extLst>
              <a:ext uri="{FF2B5EF4-FFF2-40B4-BE49-F238E27FC236}">
                <a16:creationId xmlns:a16="http://schemas.microsoft.com/office/drawing/2014/main" id="{6F9758A2-11F6-BA40-87E2-2E11E709D7F7}"/>
              </a:ext>
            </a:extLst>
          </p:cNvPr>
          <p:cNvCxnSpPr/>
          <p:nvPr/>
        </p:nvCxnSpPr>
        <p:spPr>
          <a:xfrm>
            <a:off x="6104626" y="1862327"/>
            <a:ext cx="504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
        <p:nvSpPr>
          <p:cNvPr id="44" name="텍스트 개체 틀 10">
            <a:extLst>
              <a:ext uri="{FF2B5EF4-FFF2-40B4-BE49-F238E27FC236}">
                <a16:creationId xmlns:a16="http://schemas.microsoft.com/office/drawing/2014/main" id="{4BF13019-1D0C-FA42-B480-E0199993EE5E}"/>
              </a:ext>
            </a:extLst>
          </p:cNvPr>
          <p:cNvSpPr>
            <a:spLocks noGrp="1"/>
          </p:cNvSpPr>
          <p:nvPr>
            <p:ph type="body" sz="quarter" idx="23" hasCustomPrompt="1"/>
          </p:nvPr>
        </p:nvSpPr>
        <p:spPr>
          <a:xfrm>
            <a:off x="6104626" y="1880602"/>
            <a:ext cx="365188" cy="2109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05</a:t>
            </a:r>
            <a:endParaRPr kumimoji="1" lang="x-none" altLang="en-US"/>
          </a:p>
        </p:txBody>
      </p:sp>
      <p:sp>
        <p:nvSpPr>
          <p:cNvPr id="45" name="텍스트 개체 틀 13">
            <a:extLst>
              <a:ext uri="{FF2B5EF4-FFF2-40B4-BE49-F238E27FC236}">
                <a16:creationId xmlns:a16="http://schemas.microsoft.com/office/drawing/2014/main" id="{0ECFF1B2-BFCF-0046-A958-0637D11BC121}"/>
              </a:ext>
            </a:extLst>
          </p:cNvPr>
          <p:cNvSpPr>
            <a:spLocks noGrp="1"/>
          </p:cNvSpPr>
          <p:nvPr>
            <p:ph type="body" sz="quarter" idx="24" hasCustomPrompt="1"/>
          </p:nvPr>
        </p:nvSpPr>
        <p:spPr>
          <a:xfrm>
            <a:off x="6469814" y="1880601"/>
            <a:ext cx="1278763" cy="10241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Title max 14</a:t>
            </a:r>
            <a:endParaRPr kumimoji="1" lang="x-none" altLang="en-US"/>
          </a:p>
        </p:txBody>
      </p:sp>
      <p:sp>
        <p:nvSpPr>
          <p:cNvPr id="46" name="텍스트 개체 틀 15">
            <a:extLst>
              <a:ext uri="{FF2B5EF4-FFF2-40B4-BE49-F238E27FC236}">
                <a16:creationId xmlns:a16="http://schemas.microsoft.com/office/drawing/2014/main" id="{BB5EAF98-0D55-6A4F-8EE5-229AF25156D5}"/>
              </a:ext>
            </a:extLst>
          </p:cNvPr>
          <p:cNvSpPr>
            <a:spLocks noGrp="1"/>
          </p:cNvSpPr>
          <p:nvPr>
            <p:ph type="body" sz="quarter" idx="25" hasCustomPrompt="1"/>
          </p:nvPr>
        </p:nvSpPr>
        <p:spPr>
          <a:xfrm>
            <a:off x="7748576" y="1880602"/>
            <a:ext cx="3384000" cy="9144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a:solidFill>
                  <a:schemeClr val="tx1"/>
                </a:solidFill>
                <a:latin typeface="Noto Sans Light" panose="020B0402040504020204" pitchFamily="34" charset="0"/>
                <a:cs typeface="Noto Sans Light" panose="020B0402040504020204" pitchFamily="34" charset="0"/>
              </a:defRPr>
            </a:lvl1pPr>
          </a:lstStyle>
          <a:p>
            <a:pPr lvl="0"/>
            <a:r>
              <a:rPr kumimoji="1" lang="en-US" altLang="x-none"/>
              <a:t>1. Insert tab before Light 10 -12pt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10 -12pt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10 -12pt</a:t>
            </a:r>
            <a:endParaRPr kumimoji="1" lang="x-none" altLang="en-US"/>
          </a:p>
          <a:p>
            <a:pPr lvl="0"/>
            <a:endParaRPr kumimoji="1" lang="x-none" altLang="en-US"/>
          </a:p>
        </p:txBody>
      </p:sp>
      <p:cxnSp>
        <p:nvCxnSpPr>
          <p:cNvPr id="47" name="직선 연결선[R] 46">
            <a:extLst>
              <a:ext uri="{FF2B5EF4-FFF2-40B4-BE49-F238E27FC236}">
                <a16:creationId xmlns:a16="http://schemas.microsoft.com/office/drawing/2014/main" id="{76CEA64F-259F-FF4C-93DA-42B1BAF5C5A7}"/>
              </a:ext>
            </a:extLst>
          </p:cNvPr>
          <p:cNvCxnSpPr/>
          <p:nvPr/>
        </p:nvCxnSpPr>
        <p:spPr>
          <a:xfrm>
            <a:off x="6104626" y="2993135"/>
            <a:ext cx="504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
        <p:nvSpPr>
          <p:cNvPr id="48" name="텍스트 개체 틀 10">
            <a:extLst>
              <a:ext uri="{FF2B5EF4-FFF2-40B4-BE49-F238E27FC236}">
                <a16:creationId xmlns:a16="http://schemas.microsoft.com/office/drawing/2014/main" id="{8A1B2E8E-DE62-F449-B04B-F02B71864E62}"/>
              </a:ext>
            </a:extLst>
          </p:cNvPr>
          <p:cNvSpPr>
            <a:spLocks noGrp="1"/>
          </p:cNvSpPr>
          <p:nvPr>
            <p:ph type="body" sz="quarter" idx="26" hasCustomPrompt="1"/>
          </p:nvPr>
        </p:nvSpPr>
        <p:spPr>
          <a:xfrm>
            <a:off x="6104626" y="3011410"/>
            <a:ext cx="365188" cy="2109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06</a:t>
            </a:r>
            <a:endParaRPr kumimoji="1" lang="x-none" altLang="en-US"/>
          </a:p>
        </p:txBody>
      </p:sp>
      <p:sp>
        <p:nvSpPr>
          <p:cNvPr id="49" name="텍스트 개체 틀 13">
            <a:extLst>
              <a:ext uri="{FF2B5EF4-FFF2-40B4-BE49-F238E27FC236}">
                <a16:creationId xmlns:a16="http://schemas.microsoft.com/office/drawing/2014/main" id="{09444EFE-DAC4-0649-BA38-EB2B9C63DC16}"/>
              </a:ext>
            </a:extLst>
          </p:cNvPr>
          <p:cNvSpPr>
            <a:spLocks noGrp="1"/>
          </p:cNvSpPr>
          <p:nvPr>
            <p:ph type="body" sz="quarter" idx="27" hasCustomPrompt="1"/>
          </p:nvPr>
        </p:nvSpPr>
        <p:spPr>
          <a:xfrm>
            <a:off x="6469814" y="3011409"/>
            <a:ext cx="1278763" cy="1024127"/>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Title max 14</a:t>
            </a:r>
            <a:endParaRPr kumimoji="1" lang="x-none" altLang="en-US"/>
          </a:p>
        </p:txBody>
      </p:sp>
      <p:sp>
        <p:nvSpPr>
          <p:cNvPr id="50" name="텍스트 개체 틀 15">
            <a:extLst>
              <a:ext uri="{FF2B5EF4-FFF2-40B4-BE49-F238E27FC236}">
                <a16:creationId xmlns:a16="http://schemas.microsoft.com/office/drawing/2014/main" id="{D508F312-7F40-6440-A849-2CBB06F6E4D2}"/>
              </a:ext>
            </a:extLst>
          </p:cNvPr>
          <p:cNvSpPr>
            <a:spLocks noGrp="1"/>
          </p:cNvSpPr>
          <p:nvPr>
            <p:ph type="body" sz="quarter" idx="28" hasCustomPrompt="1"/>
          </p:nvPr>
        </p:nvSpPr>
        <p:spPr>
          <a:xfrm>
            <a:off x="7748576" y="3011410"/>
            <a:ext cx="3384000" cy="9144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a:solidFill>
                  <a:schemeClr val="tx1"/>
                </a:solidFill>
                <a:latin typeface="Noto Sans Light" panose="020B0402040504020204" pitchFamily="34" charset="0"/>
                <a:cs typeface="Noto Sans Light" panose="020B0402040504020204" pitchFamily="34" charset="0"/>
              </a:defRPr>
            </a:lvl1pPr>
          </a:lstStyle>
          <a:p>
            <a:pPr lvl="0"/>
            <a:r>
              <a:rPr kumimoji="1" lang="en-US" altLang="x-none"/>
              <a:t>1. Insert tab before Light 10 -12pt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10 -12pt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10 -12pt</a:t>
            </a:r>
            <a:endParaRPr kumimoji="1" lang="x-none" altLang="en-US"/>
          </a:p>
          <a:p>
            <a:pPr lvl="0"/>
            <a:endParaRPr kumimoji="1" lang="x-none" altLang="en-US"/>
          </a:p>
        </p:txBody>
      </p:sp>
      <p:cxnSp>
        <p:nvCxnSpPr>
          <p:cNvPr id="51" name="직선 연결선[R] 50">
            <a:extLst>
              <a:ext uri="{FF2B5EF4-FFF2-40B4-BE49-F238E27FC236}">
                <a16:creationId xmlns:a16="http://schemas.microsoft.com/office/drawing/2014/main" id="{6E0511E0-D71C-8F45-BDD4-801DEFDFA8A3}"/>
              </a:ext>
            </a:extLst>
          </p:cNvPr>
          <p:cNvCxnSpPr/>
          <p:nvPr/>
        </p:nvCxnSpPr>
        <p:spPr>
          <a:xfrm>
            <a:off x="6112718" y="4141030"/>
            <a:ext cx="504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
        <p:nvSpPr>
          <p:cNvPr id="52" name="텍스트 개체 틀 10">
            <a:extLst>
              <a:ext uri="{FF2B5EF4-FFF2-40B4-BE49-F238E27FC236}">
                <a16:creationId xmlns:a16="http://schemas.microsoft.com/office/drawing/2014/main" id="{C1F55AD1-619F-134F-B497-2EABCAD14125}"/>
              </a:ext>
            </a:extLst>
          </p:cNvPr>
          <p:cNvSpPr>
            <a:spLocks noGrp="1"/>
          </p:cNvSpPr>
          <p:nvPr>
            <p:ph type="body" sz="quarter" idx="29" hasCustomPrompt="1"/>
          </p:nvPr>
        </p:nvSpPr>
        <p:spPr>
          <a:xfrm>
            <a:off x="6112718" y="4159305"/>
            <a:ext cx="365188" cy="2109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07</a:t>
            </a:r>
            <a:endParaRPr kumimoji="1" lang="x-none" altLang="en-US"/>
          </a:p>
        </p:txBody>
      </p:sp>
      <p:sp>
        <p:nvSpPr>
          <p:cNvPr id="53" name="텍스트 개체 틀 13">
            <a:extLst>
              <a:ext uri="{FF2B5EF4-FFF2-40B4-BE49-F238E27FC236}">
                <a16:creationId xmlns:a16="http://schemas.microsoft.com/office/drawing/2014/main" id="{4BD8FF51-9B66-DA45-9AA3-6F62FAA8C6FA}"/>
              </a:ext>
            </a:extLst>
          </p:cNvPr>
          <p:cNvSpPr>
            <a:spLocks noGrp="1"/>
          </p:cNvSpPr>
          <p:nvPr>
            <p:ph type="body" sz="quarter" idx="30" hasCustomPrompt="1"/>
          </p:nvPr>
        </p:nvSpPr>
        <p:spPr>
          <a:xfrm>
            <a:off x="6477906" y="4159304"/>
            <a:ext cx="1278763" cy="1007031"/>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Title max 14</a:t>
            </a:r>
            <a:endParaRPr kumimoji="1" lang="x-none" altLang="en-US"/>
          </a:p>
        </p:txBody>
      </p:sp>
      <p:sp>
        <p:nvSpPr>
          <p:cNvPr id="54" name="텍스트 개체 틀 15">
            <a:extLst>
              <a:ext uri="{FF2B5EF4-FFF2-40B4-BE49-F238E27FC236}">
                <a16:creationId xmlns:a16="http://schemas.microsoft.com/office/drawing/2014/main" id="{6FBF43CE-8B2C-1043-ABA4-D94199340EF1}"/>
              </a:ext>
            </a:extLst>
          </p:cNvPr>
          <p:cNvSpPr>
            <a:spLocks noGrp="1"/>
          </p:cNvSpPr>
          <p:nvPr>
            <p:ph type="body" sz="quarter" idx="31" hasCustomPrompt="1"/>
          </p:nvPr>
        </p:nvSpPr>
        <p:spPr>
          <a:xfrm>
            <a:off x="7765812" y="4159305"/>
            <a:ext cx="3384000" cy="9144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a:solidFill>
                  <a:schemeClr val="tx1"/>
                </a:solidFill>
                <a:latin typeface="Noto Sans Light" panose="020B0402040504020204" pitchFamily="34" charset="0"/>
                <a:cs typeface="Noto Sans Light" panose="020B0402040504020204" pitchFamily="34" charset="0"/>
              </a:defRPr>
            </a:lvl1pPr>
          </a:lstStyle>
          <a:p>
            <a:pPr lvl="0"/>
            <a:r>
              <a:rPr kumimoji="1" lang="en-US" altLang="x-none"/>
              <a:t>1. Insert tab before Light 10 -12pt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10 -12pt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10 -12pt</a:t>
            </a:r>
            <a:endParaRPr kumimoji="1" lang="x-none" altLang="en-US"/>
          </a:p>
          <a:p>
            <a:pPr lvl="0"/>
            <a:endParaRPr kumimoji="1" lang="x-none" altLang="en-US"/>
          </a:p>
        </p:txBody>
      </p:sp>
      <p:cxnSp>
        <p:nvCxnSpPr>
          <p:cNvPr id="55" name="직선 연결선[R] 54">
            <a:extLst>
              <a:ext uri="{FF2B5EF4-FFF2-40B4-BE49-F238E27FC236}">
                <a16:creationId xmlns:a16="http://schemas.microsoft.com/office/drawing/2014/main" id="{E286BE5D-5F30-DD41-B90A-D0C742A72286}"/>
              </a:ext>
            </a:extLst>
          </p:cNvPr>
          <p:cNvCxnSpPr/>
          <p:nvPr/>
        </p:nvCxnSpPr>
        <p:spPr>
          <a:xfrm>
            <a:off x="6112718" y="5271838"/>
            <a:ext cx="5040000" cy="0"/>
          </a:xfrm>
          <a:prstGeom prst="line">
            <a:avLst/>
          </a:prstGeom>
          <a:ln w="19050">
            <a:solidFill>
              <a:srgbClr val="001B77"/>
            </a:solidFill>
          </a:ln>
        </p:spPr>
        <p:style>
          <a:lnRef idx="1">
            <a:schemeClr val="accent1"/>
          </a:lnRef>
          <a:fillRef idx="0">
            <a:schemeClr val="accent1"/>
          </a:fillRef>
          <a:effectRef idx="0">
            <a:schemeClr val="accent1"/>
          </a:effectRef>
          <a:fontRef idx="minor">
            <a:schemeClr val="tx1"/>
          </a:fontRef>
        </p:style>
      </p:cxnSp>
      <p:sp>
        <p:nvSpPr>
          <p:cNvPr id="56" name="텍스트 개체 틀 10">
            <a:extLst>
              <a:ext uri="{FF2B5EF4-FFF2-40B4-BE49-F238E27FC236}">
                <a16:creationId xmlns:a16="http://schemas.microsoft.com/office/drawing/2014/main" id="{EBC39619-AA57-9D43-A598-E6BBE821418B}"/>
              </a:ext>
            </a:extLst>
          </p:cNvPr>
          <p:cNvSpPr>
            <a:spLocks noGrp="1"/>
          </p:cNvSpPr>
          <p:nvPr>
            <p:ph type="body" sz="quarter" idx="32" hasCustomPrompt="1"/>
          </p:nvPr>
        </p:nvSpPr>
        <p:spPr>
          <a:xfrm>
            <a:off x="6112718" y="5290113"/>
            <a:ext cx="365188" cy="210935"/>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08</a:t>
            </a:r>
            <a:endParaRPr kumimoji="1" lang="x-none" altLang="en-US"/>
          </a:p>
        </p:txBody>
      </p:sp>
      <p:sp>
        <p:nvSpPr>
          <p:cNvPr id="57" name="텍스트 개체 틀 13">
            <a:extLst>
              <a:ext uri="{FF2B5EF4-FFF2-40B4-BE49-F238E27FC236}">
                <a16:creationId xmlns:a16="http://schemas.microsoft.com/office/drawing/2014/main" id="{7349028F-7159-E544-99D0-EA33894C7FCB}"/>
              </a:ext>
            </a:extLst>
          </p:cNvPr>
          <p:cNvSpPr>
            <a:spLocks noGrp="1"/>
          </p:cNvSpPr>
          <p:nvPr>
            <p:ph type="body" sz="quarter" idx="33" hasCustomPrompt="1"/>
          </p:nvPr>
        </p:nvSpPr>
        <p:spPr>
          <a:xfrm>
            <a:off x="6477906" y="5290112"/>
            <a:ext cx="1278763" cy="1007019"/>
          </a:xfrm>
          <a:prstGeom prst="rect">
            <a:avLst/>
          </a:prstGeom>
        </p:spPr>
        <p:txBody>
          <a:bodyPr/>
          <a:lstStyle>
            <a:lvl1pPr marL="0" indent="0">
              <a:buNone/>
              <a:defRPr sz="1200" b="1" i="0">
                <a:solidFill>
                  <a:schemeClr val="tx1"/>
                </a:solidFill>
                <a:latin typeface="Noto Sans" panose="020B0502040504020204" pitchFamily="34" charset="0"/>
                <a:cs typeface="Noto Sans" panose="020B0502040504020204" pitchFamily="34" charset="0"/>
              </a:defRPr>
            </a:lvl1pPr>
          </a:lstStyle>
          <a:p>
            <a:pPr lvl="0"/>
            <a:r>
              <a:rPr kumimoji="1" lang="en-US" altLang="x-none"/>
              <a:t>Title max 14</a:t>
            </a:r>
            <a:endParaRPr kumimoji="1" lang="x-none" altLang="en-US"/>
          </a:p>
        </p:txBody>
      </p:sp>
      <p:sp>
        <p:nvSpPr>
          <p:cNvPr id="58" name="텍스트 개체 틀 15">
            <a:extLst>
              <a:ext uri="{FF2B5EF4-FFF2-40B4-BE49-F238E27FC236}">
                <a16:creationId xmlns:a16="http://schemas.microsoft.com/office/drawing/2014/main" id="{09532AA3-667E-D946-AB8C-099EB6D2E1D5}"/>
              </a:ext>
            </a:extLst>
          </p:cNvPr>
          <p:cNvSpPr>
            <a:spLocks noGrp="1"/>
          </p:cNvSpPr>
          <p:nvPr>
            <p:ph type="body" sz="quarter" idx="34" hasCustomPrompt="1"/>
          </p:nvPr>
        </p:nvSpPr>
        <p:spPr>
          <a:xfrm>
            <a:off x="7765812" y="5290113"/>
            <a:ext cx="3384000" cy="9144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b="0" i="0">
                <a:solidFill>
                  <a:schemeClr val="tx1"/>
                </a:solidFill>
                <a:latin typeface="Noto Sans Light" panose="020B0402040504020204" pitchFamily="34" charset="0"/>
                <a:cs typeface="Noto Sans Light" panose="020B0402040504020204" pitchFamily="34" charset="0"/>
              </a:defRPr>
            </a:lvl1pPr>
          </a:lstStyle>
          <a:p>
            <a:pPr lvl="0"/>
            <a:r>
              <a:rPr kumimoji="1" lang="en-US" altLang="x-none"/>
              <a:t>1. Insert tab before Light 10 -12pt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2. Insert tab before Light 10 -12pt</a:t>
            </a:r>
            <a:endParaRPr kumimoji="1" lang="x-none" alt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3. Insert tab before Light 10 -12pt</a:t>
            </a:r>
            <a:endParaRPr kumimoji="1" lang="x-none" altLang="en-US"/>
          </a:p>
          <a:p>
            <a:pPr lvl="0"/>
            <a:endParaRPr kumimoji="1" lang="x-none" altLang="en-US"/>
          </a:p>
        </p:txBody>
      </p:sp>
    </p:spTree>
    <p:extLst>
      <p:ext uri="{BB962C8B-B14F-4D97-AF65-F5344CB8AC3E}">
        <p14:creationId xmlns:p14="http://schemas.microsoft.com/office/powerpoint/2010/main" val="2393589282"/>
      </p:ext>
    </p:extLst>
  </p:cSld>
  <p:clrMapOvr>
    <a:masterClrMapping/>
  </p:clrMapOvr>
  <p:extLst>
    <p:ext uri="{DCECCB84-F9BA-43D5-87BE-67443E8EF086}">
      <p15:sldGuideLst xmlns:p15="http://schemas.microsoft.com/office/powerpoint/2012/main">
        <p15:guide id="1" orient="horz" pos="4178">
          <p15:clr>
            <a:srgbClr val="FBAE40"/>
          </p15:clr>
        </p15:guide>
        <p15:guide id="2" pos="3840">
          <p15:clr>
            <a:srgbClr val="FBAE40"/>
          </p15:clr>
        </p15:guide>
        <p15:guide id="3" pos="7469">
          <p15:clr>
            <a:srgbClr val="FBAE40"/>
          </p15:clr>
        </p15:guide>
        <p15:guide id="4" pos="211">
          <p15:clr>
            <a:srgbClr val="FBAE40"/>
          </p15:clr>
        </p15:guide>
        <p15:guide id="5" orient="horz" pos="3634">
          <p15:clr>
            <a:srgbClr val="FBAE40"/>
          </p15:clr>
        </p15:guide>
        <p15:guide id="6" pos="438">
          <p15:clr>
            <a:srgbClr val="FBAE40"/>
          </p15:clr>
        </p15:guide>
        <p15:guide id="8" orient="horz" pos="116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_">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27B7B0EC-4CC3-B243-B290-E8E680E0EA25}"/>
              </a:ext>
            </a:extLst>
          </p:cNvPr>
          <p:cNvSpPr/>
          <p:nvPr/>
        </p:nvSpPr>
        <p:spPr>
          <a:xfrm>
            <a:off x="-118683" y="0"/>
            <a:ext cx="12472524" cy="6890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sz="1800"/>
          </a:p>
        </p:txBody>
      </p:sp>
      <p:sp>
        <p:nvSpPr>
          <p:cNvPr id="59" name="텍스트 개체 틀 4">
            <a:extLst>
              <a:ext uri="{FF2B5EF4-FFF2-40B4-BE49-F238E27FC236}">
                <a16:creationId xmlns:a16="http://schemas.microsoft.com/office/drawing/2014/main" id="{0BCB99EC-66A5-724E-AACC-1FDB4599ABF2}"/>
              </a:ext>
            </a:extLst>
          </p:cNvPr>
          <p:cNvSpPr>
            <a:spLocks noGrp="1"/>
          </p:cNvSpPr>
          <p:nvPr>
            <p:ph type="body" sz="quarter" idx="10" hasCustomPrompt="1"/>
          </p:nvPr>
        </p:nvSpPr>
        <p:spPr>
          <a:xfrm>
            <a:off x="581261" y="2501448"/>
            <a:ext cx="1170855" cy="644089"/>
          </a:xfrm>
          <a:prstGeom prst="rect">
            <a:avLst/>
          </a:prstGeom>
        </p:spPr>
        <p:txBody>
          <a:bodyPr/>
          <a:lstStyle>
            <a:lvl1pPr marL="0" indent="0">
              <a:buNone/>
              <a:defRPr sz="4500" b="1" i="0">
                <a:solidFill>
                  <a:schemeClr val="tx1"/>
                </a:solidFill>
                <a:latin typeface="Noto Sans" panose="020B0502040504020204" pitchFamily="34" charset="0"/>
                <a:cs typeface="Noto Sans" panose="020B0502040504020204" pitchFamily="34" charset="0"/>
              </a:defRPr>
            </a:lvl1pPr>
          </a:lstStyle>
          <a:p>
            <a:pPr lvl="0"/>
            <a:r>
              <a:rPr kumimoji="1" lang="en-US" altLang="x-none"/>
              <a:t>01</a:t>
            </a:r>
            <a:endParaRPr kumimoji="1" lang="x-none" altLang="en-US"/>
          </a:p>
        </p:txBody>
      </p:sp>
      <p:sp>
        <p:nvSpPr>
          <p:cNvPr id="60" name="텍스트 개체 틀 6">
            <a:extLst>
              <a:ext uri="{FF2B5EF4-FFF2-40B4-BE49-F238E27FC236}">
                <a16:creationId xmlns:a16="http://schemas.microsoft.com/office/drawing/2014/main" id="{C74E34DD-3836-F54F-BA67-64634A6E316D}"/>
              </a:ext>
            </a:extLst>
          </p:cNvPr>
          <p:cNvSpPr>
            <a:spLocks noGrp="1"/>
          </p:cNvSpPr>
          <p:nvPr>
            <p:ph type="body" sz="quarter" idx="11" hasCustomPrompt="1"/>
          </p:nvPr>
        </p:nvSpPr>
        <p:spPr>
          <a:xfrm>
            <a:off x="1845840" y="2501448"/>
            <a:ext cx="9974685" cy="1563687"/>
          </a:xfrm>
          <a:prstGeom prst="rect">
            <a:avLst/>
          </a:prstGeom>
        </p:spPr>
        <p:txBody>
          <a:bodyPr/>
          <a:lstStyle>
            <a:lvl1pPr marL="0" indent="0">
              <a:buNone/>
              <a:defRPr sz="4500" b="1" i="0">
                <a:solidFill>
                  <a:schemeClr val="tx1"/>
                </a:solidFill>
                <a:latin typeface="Noto Sans" panose="020B0502040504020204" pitchFamily="34" charset="0"/>
                <a:cs typeface="Noto Sans" panose="020B0502040504020204" pitchFamily="34" charset="0"/>
              </a:defRPr>
            </a:lvl1pPr>
          </a:lstStyle>
          <a:p>
            <a:pPr lvl="0"/>
            <a:r>
              <a:rPr kumimoji="1" lang="en-US" altLang="x-none"/>
              <a:t>Section title Bold Max 45pt</a:t>
            </a:r>
            <a:endParaRPr kumimoji="1" lang="x-none" altLang="en-US"/>
          </a:p>
        </p:txBody>
      </p:sp>
      <p:pic>
        <p:nvPicPr>
          <p:cNvPr id="6" name="그림 5">
            <a:extLst>
              <a:ext uri="{FF2B5EF4-FFF2-40B4-BE49-F238E27FC236}">
                <a16:creationId xmlns:a16="http://schemas.microsoft.com/office/drawing/2014/main" id="{C8D0F74A-2E5E-724B-9936-D48A75D734D9}"/>
              </a:ext>
            </a:extLst>
          </p:cNvPr>
          <p:cNvPicPr>
            <a:picLocks noChangeAspect="1"/>
          </p:cNvPicPr>
          <p:nvPr/>
        </p:nvPicPr>
        <p:blipFill>
          <a:blip r:embed="rId2"/>
          <a:stretch>
            <a:fillRect/>
          </a:stretch>
        </p:blipFill>
        <p:spPr>
          <a:xfrm>
            <a:off x="10761122" y="383517"/>
            <a:ext cx="1260000" cy="678462"/>
          </a:xfrm>
          <a:prstGeom prst="rect">
            <a:avLst/>
          </a:prstGeom>
        </p:spPr>
      </p:pic>
    </p:spTree>
    <p:extLst>
      <p:ext uri="{BB962C8B-B14F-4D97-AF65-F5344CB8AC3E}">
        <p14:creationId xmlns:p14="http://schemas.microsoft.com/office/powerpoint/2010/main" val="3249340388"/>
      </p:ext>
    </p:extLst>
  </p:cSld>
  <p:clrMapOvr>
    <a:masterClrMapping/>
  </p:clrMapOvr>
  <p:extLst>
    <p:ext uri="{DCECCB84-F9BA-43D5-87BE-67443E8EF086}">
      <p15:sldGuideLst xmlns:p15="http://schemas.microsoft.com/office/powerpoint/2012/main">
        <p15:guide id="1" orient="horz" pos="4178">
          <p15:clr>
            <a:srgbClr val="FBAE40"/>
          </p15:clr>
        </p15:guide>
        <p15:guide id="2" pos="3840">
          <p15:clr>
            <a:srgbClr val="FBAE40"/>
          </p15:clr>
        </p15:guide>
        <p15:guide id="3" pos="7469">
          <p15:clr>
            <a:srgbClr val="FBAE40"/>
          </p15:clr>
        </p15:guide>
        <p15:guide id="4" pos="211">
          <p15:clr>
            <a:srgbClr val="FBAE40"/>
          </p15:clr>
        </p15:guide>
        <p15:guide id="5" orient="horz" pos="3770">
          <p15:clr>
            <a:srgbClr val="FBAE40"/>
          </p15:clr>
        </p15:guide>
        <p15:guide id="6" pos="363">
          <p15:clr>
            <a:srgbClr val="FBAE40"/>
          </p15:clr>
        </p15:guide>
        <p15:guide id="7" orient="horz" pos="391">
          <p15:clr>
            <a:srgbClr val="FBAE40"/>
          </p15:clr>
        </p15:guide>
        <p15:guide id="8"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xt page">
    <p:spTree>
      <p:nvGrpSpPr>
        <p:cNvPr id="1" name=""/>
        <p:cNvGrpSpPr/>
        <p:nvPr/>
      </p:nvGrpSpPr>
      <p:grpSpPr>
        <a:xfrm>
          <a:off x="0" y="0"/>
          <a:ext cx="0" cy="0"/>
          <a:chOff x="0" y="0"/>
          <a:chExt cx="0" cy="0"/>
        </a:xfrm>
      </p:grpSpPr>
      <p:sp>
        <p:nvSpPr>
          <p:cNvPr id="7" name="텍스트 개체 틀 6">
            <a:extLst>
              <a:ext uri="{FF2B5EF4-FFF2-40B4-BE49-F238E27FC236}">
                <a16:creationId xmlns:a16="http://schemas.microsoft.com/office/drawing/2014/main" id="{ABB2BBDB-4A86-CC43-BD41-E1002B5651F3}"/>
              </a:ext>
            </a:extLst>
          </p:cNvPr>
          <p:cNvSpPr>
            <a:spLocks noGrp="1"/>
          </p:cNvSpPr>
          <p:nvPr>
            <p:ph type="body" sz="quarter" idx="10" hasCustomPrompt="1"/>
          </p:nvPr>
        </p:nvSpPr>
        <p:spPr>
          <a:xfrm>
            <a:off x="248703" y="376927"/>
            <a:ext cx="7479251" cy="2159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 b="0" i="0">
                <a:latin typeface="Noto Sans" panose="020B0502040504020204" pitchFamily="34" charset="0"/>
                <a:cs typeface="Noto Sans" panose="020B05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01 Section Title Noto sans Regular Max 10pt</a:t>
            </a:r>
            <a:endParaRPr kumimoji="1" lang="x-none" altLang="en-US"/>
          </a:p>
        </p:txBody>
      </p:sp>
      <p:sp>
        <p:nvSpPr>
          <p:cNvPr id="9" name="텍스트 개체 틀 8">
            <a:extLst>
              <a:ext uri="{FF2B5EF4-FFF2-40B4-BE49-F238E27FC236}">
                <a16:creationId xmlns:a16="http://schemas.microsoft.com/office/drawing/2014/main" id="{292D0698-5E79-6148-9BB5-5CD4BB9E6500}"/>
              </a:ext>
            </a:extLst>
          </p:cNvPr>
          <p:cNvSpPr>
            <a:spLocks noGrp="1"/>
          </p:cNvSpPr>
          <p:nvPr>
            <p:ph type="body" sz="quarter" idx="11" hasCustomPrompt="1"/>
          </p:nvPr>
        </p:nvSpPr>
        <p:spPr>
          <a:xfrm>
            <a:off x="248703" y="604152"/>
            <a:ext cx="6634372" cy="41376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Table Bold Max 28pt</a:t>
            </a:r>
            <a:endParaRPr kumimoji="1" lang="x-none" altLang="en-US"/>
          </a:p>
        </p:txBody>
      </p:sp>
    </p:spTree>
    <p:extLst>
      <p:ext uri="{BB962C8B-B14F-4D97-AF65-F5344CB8AC3E}">
        <p14:creationId xmlns:p14="http://schemas.microsoft.com/office/powerpoint/2010/main" val="344633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xt page_white motif">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29EEB236-FD53-C344-A49D-8D2D0E0CE1EF}"/>
              </a:ext>
            </a:extLst>
          </p:cNvPr>
          <p:cNvSpPr/>
          <p:nvPr/>
        </p:nvSpPr>
        <p:spPr>
          <a:xfrm>
            <a:off x="248702" y="6383547"/>
            <a:ext cx="11608335" cy="21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9134E241-E62E-1A4F-8DE0-68678560D986}"/>
              </a:ext>
            </a:extLst>
          </p:cNvPr>
          <p:cNvSpPr/>
          <p:nvPr/>
        </p:nvSpPr>
        <p:spPr>
          <a:xfrm>
            <a:off x="10917628" y="6599447"/>
            <a:ext cx="941746" cy="21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4" name="직사각형 3">
            <a:extLst>
              <a:ext uri="{FF2B5EF4-FFF2-40B4-BE49-F238E27FC236}">
                <a16:creationId xmlns:a16="http://schemas.microsoft.com/office/drawing/2014/main" id="{958B2085-9240-BB45-8061-A8DBABFAB56D}"/>
              </a:ext>
            </a:extLst>
          </p:cNvPr>
          <p:cNvSpPr/>
          <p:nvPr/>
        </p:nvSpPr>
        <p:spPr>
          <a:xfrm>
            <a:off x="6104626" y="0"/>
            <a:ext cx="608737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텍스트 개체 틀 6">
            <a:extLst>
              <a:ext uri="{FF2B5EF4-FFF2-40B4-BE49-F238E27FC236}">
                <a16:creationId xmlns:a16="http://schemas.microsoft.com/office/drawing/2014/main" id="{ABB2BBDB-4A86-CC43-BD41-E1002B5651F3}"/>
              </a:ext>
            </a:extLst>
          </p:cNvPr>
          <p:cNvSpPr>
            <a:spLocks noGrp="1"/>
          </p:cNvSpPr>
          <p:nvPr>
            <p:ph type="body" sz="quarter" idx="10" hasCustomPrompt="1"/>
          </p:nvPr>
        </p:nvSpPr>
        <p:spPr>
          <a:xfrm>
            <a:off x="248703" y="376927"/>
            <a:ext cx="7479251" cy="2159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 b="0" i="0">
                <a:latin typeface="Noto Sans" panose="020B0502040504020204" pitchFamily="34" charset="0"/>
                <a:cs typeface="Noto Sans" panose="020B05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01 Section Title Noto sans Regular Max 10pt</a:t>
            </a:r>
            <a:endParaRPr kumimoji="1" lang="x-none" altLang="en-US"/>
          </a:p>
        </p:txBody>
      </p:sp>
      <p:sp>
        <p:nvSpPr>
          <p:cNvPr id="9" name="텍스트 개체 틀 8">
            <a:extLst>
              <a:ext uri="{FF2B5EF4-FFF2-40B4-BE49-F238E27FC236}">
                <a16:creationId xmlns:a16="http://schemas.microsoft.com/office/drawing/2014/main" id="{292D0698-5E79-6148-9BB5-5CD4BB9E6500}"/>
              </a:ext>
            </a:extLst>
          </p:cNvPr>
          <p:cNvSpPr>
            <a:spLocks noGrp="1"/>
          </p:cNvSpPr>
          <p:nvPr>
            <p:ph type="body" sz="quarter" idx="11" hasCustomPrompt="1"/>
          </p:nvPr>
        </p:nvSpPr>
        <p:spPr>
          <a:xfrm>
            <a:off x="248703" y="604152"/>
            <a:ext cx="6634372" cy="41376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Table Bold Max 28pt</a:t>
            </a:r>
            <a:endParaRPr kumimoji="1" lang="x-none" altLang="en-US"/>
          </a:p>
        </p:txBody>
      </p:sp>
      <p:pic>
        <p:nvPicPr>
          <p:cNvPr id="10" name="그림 9">
            <a:extLst>
              <a:ext uri="{FF2B5EF4-FFF2-40B4-BE49-F238E27FC236}">
                <a16:creationId xmlns:a16="http://schemas.microsoft.com/office/drawing/2014/main" id="{10A78EC2-535A-FC40-9B18-39D97048C427}"/>
              </a:ext>
            </a:extLst>
          </p:cNvPr>
          <p:cNvPicPr>
            <a:picLocks noChangeAspect="1"/>
          </p:cNvPicPr>
          <p:nvPr/>
        </p:nvPicPr>
        <p:blipFill>
          <a:blip r:embed="rId2"/>
          <a:stretch>
            <a:fillRect/>
          </a:stretch>
        </p:blipFill>
        <p:spPr>
          <a:xfrm>
            <a:off x="345176" y="6493760"/>
            <a:ext cx="11518900" cy="254000"/>
          </a:xfrm>
          <a:prstGeom prst="rect">
            <a:avLst/>
          </a:prstGeom>
        </p:spPr>
      </p:pic>
    </p:spTree>
    <p:extLst>
      <p:ext uri="{BB962C8B-B14F-4D97-AF65-F5344CB8AC3E}">
        <p14:creationId xmlns:p14="http://schemas.microsoft.com/office/powerpoint/2010/main" val="3017806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xt page_white motif_2">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67D0EC2-FA7B-B84D-9C8F-7B7384651DEC}"/>
              </a:ext>
            </a:extLst>
          </p:cNvPr>
          <p:cNvSpPr/>
          <p:nvPr/>
        </p:nvSpPr>
        <p:spPr>
          <a:xfrm>
            <a:off x="334962" y="6409426"/>
            <a:ext cx="11522076" cy="164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B77A2AC7-9380-7843-A8A6-8953F3FE19FA}"/>
              </a:ext>
            </a:extLst>
          </p:cNvPr>
          <p:cNvSpPr/>
          <p:nvPr/>
        </p:nvSpPr>
        <p:spPr>
          <a:xfrm>
            <a:off x="11102517" y="6489700"/>
            <a:ext cx="791541" cy="296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텍스트 개체 틀 6">
            <a:extLst>
              <a:ext uri="{FF2B5EF4-FFF2-40B4-BE49-F238E27FC236}">
                <a16:creationId xmlns:a16="http://schemas.microsoft.com/office/drawing/2014/main" id="{ABB2BBDB-4A86-CC43-BD41-E1002B5651F3}"/>
              </a:ext>
            </a:extLst>
          </p:cNvPr>
          <p:cNvSpPr>
            <a:spLocks noGrp="1"/>
          </p:cNvSpPr>
          <p:nvPr>
            <p:ph type="body" sz="quarter" idx="10" hasCustomPrompt="1"/>
          </p:nvPr>
        </p:nvSpPr>
        <p:spPr>
          <a:xfrm>
            <a:off x="248703" y="376927"/>
            <a:ext cx="7479251" cy="2159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 b="0" i="0">
                <a:latin typeface="Noto Sans" panose="020B0502040504020204" pitchFamily="34" charset="0"/>
                <a:cs typeface="Noto Sans" panose="020B05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01 Section Title Noto sans Regular Max 10pt</a:t>
            </a:r>
            <a:endParaRPr kumimoji="1" lang="x-none" altLang="en-US"/>
          </a:p>
        </p:txBody>
      </p:sp>
      <p:sp>
        <p:nvSpPr>
          <p:cNvPr id="9" name="텍스트 개체 틀 8">
            <a:extLst>
              <a:ext uri="{FF2B5EF4-FFF2-40B4-BE49-F238E27FC236}">
                <a16:creationId xmlns:a16="http://schemas.microsoft.com/office/drawing/2014/main" id="{292D0698-5E79-6148-9BB5-5CD4BB9E6500}"/>
              </a:ext>
            </a:extLst>
          </p:cNvPr>
          <p:cNvSpPr>
            <a:spLocks noGrp="1"/>
          </p:cNvSpPr>
          <p:nvPr>
            <p:ph type="body" sz="quarter" idx="11" hasCustomPrompt="1"/>
          </p:nvPr>
        </p:nvSpPr>
        <p:spPr>
          <a:xfrm>
            <a:off x="248703" y="604152"/>
            <a:ext cx="6634372" cy="41376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Table Bold Max 28pt</a:t>
            </a:r>
            <a:endParaRPr kumimoji="1" lang="x-none" altLang="en-US"/>
          </a:p>
        </p:txBody>
      </p:sp>
      <p:sp>
        <p:nvSpPr>
          <p:cNvPr id="4" name="직사각형 3">
            <a:extLst>
              <a:ext uri="{FF2B5EF4-FFF2-40B4-BE49-F238E27FC236}">
                <a16:creationId xmlns:a16="http://schemas.microsoft.com/office/drawing/2014/main" id="{958B2085-9240-BB45-8061-A8DBABFAB56D}"/>
              </a:ext>
            </a:extLst>
          </p:cNvPr>
          <p:cNvSpPr/>
          <p:nvPr/>
        </p:nvSpPr>
        <p:spPr>
          <a:xfrm>
            <a:off x="6104626" y="0"/>
            <a:ext cx="6087374" cy="68580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pic>
        <p:nvPicPr>
          <p:cNvPr id="10" name="그림 9">
            <a:extLst>
              <a:ext uri="{FF2B5EF4-FFF2-40B4-BE49-F238E27FC236}">
                <a16:creationId xmlns:a16="http://schemas.microsoft.com/office/drawing/2014/main" id="{77D36676-5EFF-EA45-9236-637FCB7A23A0}"/>
              </a:ext>
            </a:extLst>
          </p:cNvPr>
          <p:cNvPicPr>
            <a:picLocks noChangeAspect="1"/>
          </p:cNvPicPr>
          <p:nvPr/>
        </p:nvPicPr>
        <p:blipFill>
          <a:blip r:embed="rId2"/>
          <a:stretch>
            <a:fillRect/>
          </a:stretch>
        </p:blipFill>
        <p:spPr>
          <a:xfrm>
            <a:off x="345977" y="6507117"/>
            <a:ext cx="11518900" cy="254000"/>
          </a:xfrm>
          <a:prstGeom prst="rect">
            <a:avLst/>
          </a:prstGeom>
        </p:spPr>
      </p:pic>
    </p:spTree>
    <p:extLst>
      <p:ext uri="{BB962C8B-B14F-4D97-AF65-F5344CB8AC3E}">
        <p14:creationId xmlns:p14="http://schemas.microsoft.com/office/powerpoint/2010/main" val="3219830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xt page_white motif_3">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67D0EC2-FA7B-B84D-9C8F-7B7384651DEC}"/>
              </a:ext>
            </a:extLst>
          </p:cNvPr>
          <p:cNvSpPr/>
          <p:nvPr/>
        </p:nvSpPr>
        <p:spPr>
          <a:xfrm>
            <a:off x="334962" y="6409426"/>
            <a:ext cx="11522076" cy="164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B77A2AC7-9380-7843-A8A6-8953F3FE19FA}"/>
              </a:ext>
            </a:extLst>
          </p:cNvPr>
          <p:cNvSpPr/>
          <p:nvPr/>
        </p:nvSpPr>
        <p:spPr>
          <a:xfrm>
            <a:off x="11102517" y="6489700"/>
            <a:ext cx="791541" cy="296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텍스트 개체 틀 6">
            <a:extLst>
              <a:ext uri="{FF2B5EF4-FFF2-40B4-BE49-F238E27FC236}">
                <a16:creationId xmlns:a16="http://schemas.microsoft.com/office/drawing/2014/main" id="{ABB2BBDB-4A86-CC43-BD41-E1002B5651F3}"/>
              </a:ext>
            </a:extLst>
          </p:cNvPr>
          <p:cNvSpPr>
            <a:spLocks noGrp="1"/>
          </p:cNvSpPr>
          <p:nvPr>
            <p:ph type="body" sz="quarter" idx="10" hasCustomPrompt="1"/>
          </p:nvPr>
        </p:nvSpPr>
        <p:spPr>
          <a:xfrm>
            <a:off x="248703" y="376927"/>
            <a:ext cx="7479251" cy="2159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 b="0" i="0">
                <a:latin typeface="Noto Sans" panose="020B0502040504020204" pitchFamily="34" charset="0"/>
                <a:cs typeface="Noto Sans" panose="020B05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01 Section Title Noto sans Regular Max 10pt</a:t>
            </a:r>
            <a:endParaRPr kumimoji="1" lang="x-none" altLang="en-US"/>
          </a:p>
        </p:txBody>
      </p:sp>
      <p:sp>
        <p:nvSpPr>
          <p:cNvPr id="9" name="텍스트 개체 틀 8">
            <a:extLst>
              <a:ext uri="{FF2B5EF4-FFF2-40B4-BE49-F238E27FC236}">
                <a16:creationId xmlns:a16="http://schemas.microsoft.com/office/drawing/2014/main" id="{292D0698-5E79-6148-9BB5-5CD4BB9E6500}"/>
              </a:ext>
            </a:extLst>
          </p:cNvPr>
          <p:cNvSpPr>
            <a:spLocks noGrp="1"/>
          </p:cNvSpPr>
          <p:nvPr>
            <p:ph type="body" sz="quarter" idx="11" hasCustomPrompt="1"/>
          </p:nvPr>
        </p:nvSpPr>
        <p:spPr>
          <a:xfrm>
            <a:off x="248703" y="604152"/>
            <a:ext cx="6634372" cy="41376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Table Bold Max 28pt</a:t>
            </a:r>
            <a:endParaRPr kumimoji="1" lang="x-none" altLang="en-US"/>
          </a:p>
        </p:txBody>
      </p:sp>
      <p:sp>
        <p:nvSpPr>
          <p:cNvPr id="3" name="내용 개체 틀 2">
            <a:extLst>
              <a:ext uri="{FF2B5EF4-FFF2-40B4-BE49-F238E27FC236}">
                <a16:creationId xmlns:a16="http://schemas.microsoft.com/office/drawing/2014/main" id="{496288E7-9E10-CE4E-BB50-A96CB2732CA5}"/>
              </a:ext>
            </a:extLst>
          </p:cNvPr>
          <p:cNvSpPr>
            <a:spLocks noGrp="1"/>
          </p:cNvSpPr>
          <p:nvPr>
            <p:ph sz="quarter" idx="12"/>
          </p:nvPr>
        </p:nvSpPr>
        <p:spPr>
          <a:xfrm>
            <a:off x="6096000" y="0"/>
            <a:ext cx="6096000" cy="6858000"/>
          </a:xfrm>
          <a:prstGeom prst="rect">
            <a:avLst/>
          </a:prstGeom>
        </p:spPr>
        <p:txBody>
          <a:bodyPr/>
          <a:lstStyle/>
          <a:p>
            <a:pPr lvl="0"/>
            <a:r>
              <a:rPr kumimoji="1" lang="en-US" altLang="ko-KR"/>
              <a:t>Click to edit Master text styles</a:t>
            </a:r>
          </a:p>
          <a:p>
            <a:pPr lvl="1"/>
            <a:r>
              <a:rPr kumimoji="1" lang="en-US" altLang="ko-KR"/>
              <a:t>Second level</a:t>
            </a:r>
          </a:p>
          <a:p>
            <a:pPr lvl="2"/>
            <a:r>
              <a:rPr kumimoji="1" lang="en-US" altLang="ko-KR"/>
              <a:t>Third level</a:t>
            </a:r>
          </a:p>
          <a:p>
            <a:pPr lvl="3"/>
            <a:r>
              <a:rPr kumimoji="1" lang="en-US" altLang="ko-KR"/>
              <a:t>Fourth level</a:t>
            </a:r>
          </a:p>
          <a:p>
            <a:pPr lvl="4"/>
            <a:r>
              <a:rPr kumimoji="1" lang="en-US" altLang="ko-KR"/>
              <a:t>Fifth level</a:t>
            </a:r>
            <a:endParaRPr kumimoji="1" lang="x-none" altLang="en-US"/>
          </a:p>
        </p:txBody>
      </p:sp>
      <p:pic>
        <p:nvPicPr>
          <p:cNvPr id="10" name="그림 9">
            <a:extLst>
              <a:ext uri="{FF2B5EF4-FFF2-40B4-BE49-F238E27FC236}">
                <a16:creationId xmlns:a16="http://schemas.microsoft.com/office/drawing/2014/main" id="{77D36676-5EFF-EA45-9236-637FCB7A23A0}"/>
              </a:ext>
            </a:extLst>
          </p:cNvPr>
          <p:cNvPicPr>
            <a:picLocks noChangeAspect="1"/>
          </p:cNvPicPr>
          <p:nvPr/>
        </p:nvPicPr>
        <p:blipFill>
          <a:blip r:embed="rId2"/>
          <a:stretch>
            <a:fillRect/>
          </a:stretch>
        </p:blipFill>
        <p:spPr>
          <a:xfrm>
            <a:off x="345977" y="6507117"/>
            <a:ext cx="11518900" cy="254000"/>
          </a:xfrm>
          <a:prstGeom prst="rect">
            <a:avLst/>
          </a:prstGeom>
        </p:spPr>
      </p:pic>
    </p:spTree>
    <p:extLst>
      <p:ext uri="{BB962C8B-B14F-4D97-AF65-F5344CB8AC3E}">
        <p14:creationId xmlns:p14="http://schemas.microsoft.com/office/powerpoint/2010/main" val="622122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xt page_none motif">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667D0EC2-FA7B-B84D-9C8F-7B7384651DEC}"/>
              </a:ext>
            </a:extLst>
          </p:cNvPr>
          <p:cNvSpPr/>
          <p:nvPr/>
        </p:nvSpPr>
        <p:spPr>
          <a:xfrm>
            <a:off x="334962" y="6409426"/>
            <a:ext cx="11522076" cy="164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8" name="직사각형 7">
            <a:extLst>
              <a:ext uri="{FF2B5EF4-FFF2-40B4-BE49-F238E27FC236}">
                <a16:creationId xmlns:a16="http://schemas.microsoft.com/office/drawing/2014/main" id="{B77A2AC7-9380-7843-A8A6-8953F3FE19FA}"/>
              </a:ext>
            </a:extLst>
          </p:cNvPr>
          <p:cNvSpPr/>
          <p:nvPr/>
        </p:nvSpPr>
        <p:spPr>
          <a:xfrm>
            <a:off x="11102517" y="6489700"/>
            <a:ext cx="791541" cy="2961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x-none" altLang="en-US"/>
          </a:p>
        </p:txBody>
      </p:sp>
      <p:sp>
        <p:nvSpPr>
          <p:cNvPr id="7" name="텍스트 개체 틀 6">
            <a:extLst>
              <a:ext uri="{FF2B5EF4-FFF2-40B4-BE49-F238E27FC236}">
                <a16:creationId xmlns:a16="http://schemas.microsoft.com/office/drawing/2014/main" id="{ABB2BBDB-4A86-CC43-BD41-E1002B5651F3}"/>
              </a:ext>
            </a:extLst>
          </p:cNvPr>
          <p:cNvSpPr>
            <a:spLocks noGrp="1"/>
          </p:cNvSpPr>
          <p:nvPr>
            <p:ph type="body" sz="quarter" idx="10" hasCustomPrompt="1"/>
          </p:nvPr>
        </p:nvSpPr>
        <p:spPr>
          <a:xfrm>
            <a:off x="248703" y="376927"/>
            <a:ext cx="7479251" cy="2159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 b="0" i="0">
                <a:latin typeface="Noto Sans" panose="020B0502040504020204" pitchFamily="34" charset="0"/>
                <a:cs typeface="Noto Sans" panose="020B0502040504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01 Section Title Noto sans Regular Max 10pt</a:t>
            </a:r>
            <a:endParaRPr kumimoji="1" lang="x-none" altLang="en-US"/>
          </a:p>
        </p:txBody>
      </p:sp>
      <p:sp>
        <p:nvSpPr>
          <p:cNvPr id="9" name="텍스트 개체 틀 8">
            <a:extLst>
              <a:ext uri="{FF2B5EF4-FFF2-40B4-BE49-F238E27FC236}">
                <a16:creationId xmlns:a16="http://schemas.microsoft.com/office/drawing/2014/main" id="{292D0698-5E79-6148-9BB5-5CD4BB9E6500}"/>
              </a:ext>
            </a:extLst>
          </p:cNvPr>
          <p:cNvSpPr>
            <a:spLocks noGrp="1"/>
          </p:cNvSpPr>
          <p:nvPr>
            <p:ph type="body" sz="quarter" idx="11" hasCustomPrompt="1"/>
          </p:nvPr>
        </p:nvSpPr>
        <p:spPr>
          <a:xfrm>
            <a:off x="248703" y="604152"/>
            <a:ext cx="6634372" cy="413768"/>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x-none"/>
              <a:t>Table Bold Max 28pt</a:t>
            </a:r>
            <a:endParaRPr kumimoji="1" lang="x-none" altLang="en-US"/>
          </a:p>
        </p:txBody>
      </p:sp>
    </p:spTree>
    <p:extLst>
      <p:ext uri="{BB962C8B-B14F-4D97-AF65-F5344CB8AC3E}">
        <p14:creationId xmlns:p14="http://schemas.microsoft.com/office/powerpoint/2010/main" val="203550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image" Target="../media/image1.png"/><Relationship Id="rId2" Type="http://schemas.openxmlformats.org/officeDocument/2006/relationships/slideLayout" Target="../slideLayouts/slideLayout14.xml"/><Relationship Id="rId16" Type="http://schemas.openxmlformats.org/officeDocument/2006/relationships/theme" Target="../theme/theme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1" name="그림 40">
            <a:extLst>
              <a:ext uri="{FF2B5EF4-FFF2-40B4-BE49-F238E27FC236}">
                <a16:creationId xmlns:a16="http://schemas.microsoft.com/office/drawing/2014/main" id="{A2DD4EB8-3C84-1746-9494-BC10FB683E55}"/>
              </a:ext>
            </a:extLst>
          </p:cNvPr>
          <p:cNvPicPr>
            <a:picLocks noChangeAspect="1"/>
          </p:cNvPicPr>
          <p:nvPr/>
        </p:nvPicPr>
        <p:blipFill>
          <a:blip r:embed="rId14"/>
          <a:stretch>
            <a:fillRect/>
          </a:stretch>
        </p:blipFill>
        <p:spPr>
          <a:xfrm>
            <a:off x="343589" y="6498326"/>
            <a:ext cx="11518900" cy="266700"/>
          </a:xfrm>
          <a:prstGeom prst="rect">
            <a:avLst/>
          </a:prstGeom>
        </p:spPr>
      </p:pic>
      <p:sp>
        <p:nvSpPr>
          <p:cNvPr id="37" name="TextBox 36">
            <a:extLst>
              <a:ext uri="{FF2B5EF4-FFF2-40B4-BE49-F238E27FC236}">
                <a16:creationId xmlns:a16="http://schemas.microsoft.com/office/drawing/2014/main" id="{0DB09032-CF0C-874D-9A76-79638AD09C24}"/>
              </a:ext>
            </a:extLst>
          </p:cNvPr>
          <p:cNvSpPr txBox="1"/>
          <p:nvPr/>
        </p:nvSpPr>
        <p:spPr>
          <a:xfrm>
            <a:off x="248701" y="6590849"/>
            <a:ext cx="3156633" cy="20005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x-none" sz="700" b="0" i="0">
                <a:latin typeface="Noto Sans" panose="020B0502040504020204" pitchFamily="34" charset="0"/>
                <a:ea typeface="Noto Sans" panose="020B0502040504020204" pitchFamily="34" charset="0"/>
                <a:cs typeface="Noto Sans" panose="020B0502040504020204" pitchFamily="34" charset="0"/>
              </a:rPr>
              <a:t>Bidding and Optimization Update l Geli l Status: Confidential l 4/3/2023</a:t>
            </a:r>
            <a:endParaRPr kumimoji="1" lang="x-none" altLang="en-US" sz="700" b="0" i="0">
              <a:latin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4601734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 b="0" i="0" kern="1200">
          <a:solidFill>
            <a:schemeClr val="tx1"/>
          </a:solidFill>
          <a:latin typeface="Noto Sans" panose="020B0502040504020204" pitchFamily="34" charset="0"/>
          <a:ea typeface="+mj-ea"/>
          <a:cs typeface="Noto Sans" panose="020B0502040504020204" pitchFamily="34" charset="0"/>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kern="1200">
          <a:solidFill>
            <a:schemeClr val="tx1"/>
          </a:solidFill>
          <a:latin typeface="Noto Sans" panose="020B0502040504020204" pitchFamily="34" charset="0"/>
          <a:ea typeface="+mn-ea"/>
          <a:cs typeface="Noto Sans" panose="020B050204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2">
          <p15:clr>
            <a:srgbClr val="F26B43"/>
          </p15:clr>
        </p15:guide>
        <p15:guide id="2" pos="3840">
          <p15:clr>
            <a:srgbClr val="F26B43"/>
          </p15:clr>
        </p15:guide>
        <p15:guide id="3" pos="7446">
          <p15:clr>
            <a:srgbClr val="F26B43"/>
          </p15:clr>
        </p15:guide>
        <p15:guide id="7" orient="horz" pos="4088">
          <p15:clr>
            <a:srgbClr val="F26B43"/>
          </p15:clr>
        </p15:guide>
        <p15:guide id="8" orient="horz" pos="368">
          <p15:clr>
            <a:srgbClr val="F26B43"/>
          </p15:clr>
        </p15:guide>
        <p15:guide id="9" pos="211">
          <p15:clr>
            <a:srgbClr val="F26B43"/>
          </p15:clr>
        </p15:guide>
        <p15:guide id="10" pos="746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1" name="그림 40">
            <a:extLst>
              <a:ext uri="{FF2B5EF4-FFF2-40B4-BE49-F238E27FC236}">
                <a16:creationId xmlns:a16="http://schemas.microsoft.com/office/drawing/2014/main" id="{A2DD4EB8-3C84-1746-9494-BC10FB683E55}"/>
              </a:ext>
            </a:extLst>
          </p:cNvPr>
          <p:cNvPicPr>
            <a:picLocks noChangeAspect="1"/>
          </p:cNvPicPr>
          <p:nvPr userDrawn="1"/>
        </p:nvPicPr>
        <p:blipFill>
          <a:blip r:embed="rId17"/>
          <a:stretch>
            <a:fillRect/>
          </a:stretch>
        </p:blipFill>
        <p:spPr>
          <a:xfrm>
            <a:off x="343589" y="6498326"/>
            <a:ext cx="11518900" cy="266700"/>
          </a:xfrm>
          <a:prstGeom prst="rect">
            <a:avLst/>
          </a:prstGeom>
        </p:spPr>
      </p:pic>
      <p:sp>
        <p:nvSpPr>
          <p:cNvPr id="37" name="TextBox 36">
            <a:extLst>
              <a:ext uri="{FF2B5EF4-FFF2-40B4-BE49-F238E27FC236}">
                <a16:creationId xmlns:a16="http://schemas.microsoft.com/office/drawing/2014/main" id="{0DB09032-CF0C-874D-9A76-79638AD09C24}"/>
              </a:ext>
            </a:extLst>
          </p:cNvPr>
          <p:cNvSpPr txBox="1"/>
          <p:nvPr userDrawn="1"/>
        </p:nvSpPr>
        <p:spPr>
          <a:xfrm>
            <a:off x="248701" y="6590849"/>
            <a:ext cx="5482591" cy="20005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en-US" altLang="x-none" sz="700" b="0" i="0">
                <a:latin typeface="Noto Sans" panose="020B0502040504020204" pitchFamily="34" charset="0"/>
                <a:ea typeface="Noto Sans" panose="020B0502040504020204" pitchFamily="34" charset="0"/>
                <a:cs typeface="Noto Sans" panose="020B0502040504020204" pitchFamily="34" charset="0"/>
              </a:rPr>
              <a:t>Utility Scale Workshop – Bidding &amp; Optimization l Qcells North America / GELI l Status: Confidential &amp; Proprietary l April 3, 2023</a:t>
            </a:r>
            <a:endParaRPr kumimoji="1" lang="x-none" altLang="en-US" sz="700" b="0" i="0">
              <a:latin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353467887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Lst>
  <p:txStyles>
    <p:title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 b="0" i="0" kern="1200">
          <a:solidFill>
            <a:schemeClr val="tx1"/>
          </a:solidFill>
          <a:latin typeface="Noto Sans" panose="020B0502040504020204" pitchFamily="34" charset="0"/>
          <a:ea typeface="+mj-ea"/>
          <a:cs typeface="Noto Sans" panose="020B0502040504020204" pitchFamily="34" charset="0"/>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kern="1200">
          <a:solidFill>
            <a:schemeClr val="tx1"/>
          </a:solidFill>
          <a:latin typeface="Noto Sans" panose="020B0502040504020204" pitchFamily="34" charset="0"/>
          <a:ea typeface="+mn-ea"/>
          <a:cs typeface="Noto Sans" panose="020B050204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2">
          <p15:clr>
            <a:srgbClr val="F26B43"/>
          </p15:clr>
        </p15:guide>
        <p15:guide id="2" pos="3840">
          <p15:clr>
            <a:srgbClr val="F26B43"/>
          </p15:clr>
        </p15:guide>
        <p15:guide id="3" pos="7446">
          <p15:clr>
            <a:srgbClr val="F26B43"/>
          </p15:clr>
        </p15:guide>
        <p15:guide id="7" orient="horz" pos="4088">
          <p15:clr>
            <a:srgbClr val="F26B43"/>
          </p15:clr>
        </p15:guide>
        <p15:guide id="8" orient="horz" pos="368">
          <p15:clr>
            <a:srgbClr val="F26B43"/>
          </p15:clr>
        </p15:guide>
        <p15:guide id="9" pos="211">
          <p15:clr>
            <a:srgbClr val="F26B43"/>
          </p15:clr>
        </p15:guide>
        <p15:guide id="10" pos="746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chart" Target="../charts/char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chart" Target="../charts/chart7.xml"/></Relationships>
</file>

<file path=ppt/slides/_rels/slide2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chart" Target="../charts/chart11.xml"/><Relationship Id="rId4" Type="http://schemas.openxmlformats.org/officeDocument/2006/relationships/chart" Target="../charts/chart10.xml"/></Relationships>
</file>

<file path=ppt/slides/_rels/slide31.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chart" Target="../charts/chart13.xml"/></Relationships>
</file>

<file path=ppt/slides/_rels/slide32.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chart" Target="../charts/chart17.xml"/></Relationships>
</file>

<file path=ppt/slides/_rels/slide33.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8" Type="http://schemas.openxmlformats.org/officeDocument/2006/relationships/chart" Target="../charts/chart25.xml"/><Relationship Id="rId3" Type="http://schemas.openxmlformats.org/officeDocument/2006/relationships/chart" Target="../charts/chart20.xml"/><Relationship Id="rId7" Type="http://schemas.openxmlformats.org/officeDocument/2006/relationships/chart" Target="../charts/chart24.xml"/><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chart" Target="../charts/char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svg"/><Relationship Id="rId2" Type="http://schemas.openxmlformats.org/officeDocument/2006/relationships/notesSlide" Target="../notesSlides/notesSlide4.xml"/><Relationship Id="rId1" Type="http://schemas.openxmlformats.org/officeDocument/2006/relationships/slideLayout" Target="../slideLayouts/slideLayout17.xml"/><Relationship Id="rId6" Type="http://schemas.openxmlformats.org/officeDocument/2006/relationships/image" Target="../media/image9.png"/><Relationship Id="rId5" Type="http://schemas.openxmlformats.org/officeDocument/2006/relationships/image" Target="../media/image8.jpeg"/><Relationship Id="rId10" Type="http://schemas.openxmlformats.org/officeDocument/2006/relationships/image" Target="../media/image13.png"/><Relationship Id="rId4" Type="http://schemas.openxmlformats.org/officeDocument/2006/relationships/image" Target="../media/image7.jpeg"/><Relationship Id="rId9" Type="http://schemas.openxmlformats.org/officeDocument/2006/relationships/image" Target="../media/image12.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8" Type="http://schemas.openxmlformats.org/officeDocument/2006/relationships/hyperlink" Target="https://www.energy-storage.news/battery-storage-can-help-solve-texas-super-duck-challenge-of-integrating-renewable-energy/" TargetMode="External"/><Relationship Id="rId3" Type="http://schemas.openxmlformats.org/officeDocument/2006/relationships/hyperlink" Target="https://insight.factset.com/ercot-battery-dynamics-set-to-follow-caiso-trends" TargetMode="External"/><Relationship Id="rId7" Type="http://schemas.openxmlformats.org/officeDocument/2006/relationships/hyperlink" Target="https://www.energy.ca.gov/media/3757" TargetMode="External"/><Relationship Id="rId2" Type="http://schemas.openxmlformats.org/officeDocument/2006/relationships/notesSlide" Target="../notesSlides/notesSlide43.xml"/><Relationship Id="rId1" Type="http://schemas.openxmlformats.org/officeDocument/2006/relationships/slideLayout" Target="../slideLayouts/slideLayout5.xml"/><Relationship Id="rId6" Type="http://schemas.openxmlformats.org/officeDocument/2006/relationships/hyperlink" Target="https://btuanalytics.com/power-and-renewables/batteries-take-charge-in-caiso/" TargetMode="External"/><Relationship Id="rId5" Type="http://schemas.openxmlformats.org/officeDocument/2006/relationships/hyperlink" Target="https://www.spglobal.com/marketintelligence/en/news-insights/research/hourly-profiles-drive-divergent-green-prospects-in-ercot-caiso" TargetMode="External"/><Relationship Id="rId4" Type="http://schemas.openxmlformats.org/officeDocument/2006/relationships/hyperlink" Target="https://insight.factset.com/battery-buildout-in-ercot-to-deliver-a-shock"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5.xml"/><Relationship Id="rId1" Type="http://schemas.openxmlformats.org/officeDocument/2006/relationships/slideLayout" Target="../slideLayouts/slideLayout5.xml"/><Relationship Id="rId5" Type="http://schemas.openxmlformats.org/officeDocument/2006/relationships/chart" Target="../charts/chart27.xml"/><Relationship Id="rId4" Type="http://schemas.openxmlformats.org/officeDocument/2006/relationships/chart" Target="../charts/chart26.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chart" Target="../charts/chart28.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chart" Target="../charts/chart29.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9.xml"/><Relationship Id="rId1" Type="http://schemas.openxmlformats.org/officeDocument/2006/relationships/slideLayout" Target="../slideLayouts/slideLayout5.xml"/><Relationship Id="rId5" Type="http://schemas.openxmlformats.org/officeDocument/2006/relationships/chart" Target="../charts/chart31.xml"/><Relationship Id="rId4" Type="http://schemas.openxmlformats.org/officeDocument/2006/relationships/chart" Target="../charts/chart30.xml"/></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chart" Target="../charts/chart3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microsoft.com/office/2018/10/relationships/comments" Target="../comments/modernComment_18E_1EA3566.xml"/><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notesSlide" Target="../notesSlides/notesSlide53.xml"/><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3" Type="http://schemas.microsoft.com/office/2018/10/relationships/comments" Target="../comments/modernComment_16E_D1BA79C2.xml"/><Relationship Id="rId2" Type="http://schemas.openxmlformats.org/officeDocument/2006/relationships/notesSlide" Target="../notesSlides/notesSlide54.xml"/><Relationship Id="rId1" Type="http://schemas.openxmlformats.org/officeDocument/2006/relationships/slideLayout" Target="../slideLayouts/slideLayout8.xml"/><Relationship Id="rId4" Type="http://schemas.openxmlformats.org/officeDocument/2006/relationships/chart" Target="../charts/chart34.xml"/></Relationships>
</file>

<file path=ppt/slides/_rels/slide56.xml.rels><?xml version="1.0" encoding="UTF-8" standalone="yes"?>
<Relationships xmlns="http://schemas.openxmlformats.org/package/2006/relationships"><Relationship Id="rId3" Type="http://schemas.openxmlformats.org/officeDocument/2006/relationships/chart" Target="../charts/chart35.xml"/><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56.xml"/><Relationship Id="rId1" Type="http://schemas.openxmlformats.org/officeDocument/2006/relationships/slideLayout" Target="../slideLayouts/slideLayout5.xml"/><Relationship Id="rId6" Type="http://schemas.openxmlformats.org/officeDocument/2006/relationships/chart" Target="../charts/chart39.xml"/><Relationship Id="rId5" Type="http://schemas.openxmlformats.org/officeDocument/2006/relationships/chart" Target="../charts/chart38.xml"/><Relationship Id="rId4" Type="http://schemas.openxmlformats.org/officeDocument/2006/relationships/chart" Target="../charts/chart37.xml"/></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8.svg"/><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a:extLst>
              <a:ext uri="{FF2B5EF4-FFF2-40B4-BE49-F238E27FC236}">
                <a16:creationId xmlns:a16="http://schemas.microsoft.com/office/drawing/2014/main" id="{30861325-66BA-AA4F-A0A9-5D6D01B65420}"/>
              </a:ext>
            </a:extLst>
          </p:cNvPr>
          <p:cNvSpPr>
            <a:spLocks noGrp="1"/>
          </p:cNvSpPr>
          <p:nvPr>
            <p:ph type="body" sz="quarter" idx="10"/>
          </p:nvPr>
        </p:nvSpPr>
        <p:spPr>
          <a:xfrm>
            <a:off x="351975" y="571806"/>
            <a:ext cx="11488050" cy="914400"/>
          </a:xfrm>
        </p:spPr>
        <p:txBody>
          <a:bodyPr/>
          <a:lstStyle/>
          <a:p>
            <a:r>
              <a:rPr lang="en-US" b="1" i="0">
                <a:solidFill>
                  <a:srgbClr val="001C77"/>
                </a:solidFill>
                <a:effectLst/>
                <a:latin typeface="Noto Sans" panose="020B0502040504020204" pitchFamily="34" charset="0"/>
              </a:rPr>
              <a:t>Utility Scale Workshop </a:t>
            </a:r>
            <a:r>
              <a:rPr lang="en-US">
                <a:solidFill>
                  <a:srgbClr val="001C77"/>
                </a:solidFill>
              </a:rPr>
              <a:t>- </a:t>
            </a:r>
            <a:r>
              <a:rPr lang="en-US" sz="3600" b="1">
                <a:latin typeface="Noto Sans"/>
                <a:ea typeface="Noto Sans"/>
                <a:cs typeface="Noto Sans"/>
              </a:rPr>
              <a:t>Bidding &amp; Optimization</a:t>
            </a:r>
            <a:endParaRPr lang="en-US" b="1" noProof="0"/>
          </a:p>
        </p:txBody>
      </p:sp>
      <p:sp>
        <p:nvSpPr>
          <p:cNvPr id="3" name="텍스트 개체 틀 2">
            <a:extLst>
              <a:ext uri="{FF2B5EF4-FFF2-40B4-BE49-F238E27FC236}">
                <a16:creationId xmlns:a16="http://schemas.microsoft.com/office/drawing/2014/main" id="{99B6203E-0033-F144-A50B-0D904CDAD1A0}"/>
              </a:ext>
            </a:extLst>
          </p:cNvPr>
          <p:cNvSpPr>
            <a:spLocks noGrp="1"/>
          </p:cNvSpPr>
          <p:nvPr>
            <p:ph type="body" sz="quarter" idx="11"/>
          </p:nvPr>
        </p:nvSpPr>
        <p:spPr/>
        <p:txBody>
          <a:bodyPr/>
          <a:lstStyle/>
          <a:p>
            <a:r>
              <a:rPr kumimoji="1" lang="en-US" altLang="en-US"/>
              <a:t>GELI| April 3, 2023</a:t>
            </a:r>
            <a:endParaRPr kumimoji="1" lang="x-none" altLang="en-US"/>
          </a:p>
        </p:txBody>
      </p:sp>
    </p:spTree>
    <p:extLst>
      <p:ext uri="{BB962C8B-B14F-4D97-AF65-F5344CB8AC3E}">
        <p14:creationId xmlns:p14="http://schemas.microsoft.com/office/powerpoint/2010/main" val="3620911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A1AC80C-B3FE-6283-01E2-A594851A0236}"/>
              </a:ext>
            </a:extLst>
          </p:cNvPr>
          <p:cNvSpPr>
            <a:spLocks noGrp="1"/>
          </p:cNvSpPr>
          <p:nvPr>
            <p:ph type="body" sz="quarter" idx="11"/>
          </p:nvPr>
        </p:nvSpPr>
        <p:spPr>
          <a:xfrm>
            <a:off x="825255" y="421106"/>
            <a:ext cx="10120876" cy="745958"/>
          </a:xfrm>
        </p:spPr>
        <p:txBody>
          <a:bodyPr/>
          <a:lstStyle/>
          <a:p>
            <a:r>
              <a:rPr lang="en-US" sz="2400"/>
              <a:t>Market products in ERCOT</a:t>
            </a:r>
          </a:p>
        </p:txBody>
      </p:sp>
      <p:sp>
        <p:nvSpPr>
          <p:cNvPr id="5" name="Text Placeholder 2">
            <a:extLst>
              <a:ext uri="{FF2B5EF4-FFF2-40B4-BE49-F238E27FC236}">
                <a16:creationId xmlns:a16="http://schemas.microsoft.com/office/drawing/2014/main" id="{B0AD29EE-4CF1-52ED-E1E3-321FA5972BDC}"/>
              </a:ext>
            </a:extLst>
          </p:cNvPr>
          <p:cNvSpPr txBox="1">
            <a:spLocks/>
          </p:cNvSpPr>
          <p:nvPr/>
        </p:nvSpPr>
        <p:spPr>
          <a:xfrm>
            <a:off x="924113" y="1155032"/>
            <a:ext cx="9923161" cy="4788241"/>
          </a:xfrm>
          <a:prstGeom prst="rect">
            <a:avLst/>
          </a:prstGeom>
        </p:spPr>
        <p:txBody>
          <a:bodyPr>
            <a:normAutofit lnSpcReduction="10000"/>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kern="1200">
                <a:solidFill>
                  <a:schemeClr val="tx1"/>
                </a:solidFill>
                <a:latin typeface="Noto Sans" panose="020B0502040504020204" pitchFamily="34" charset="0"/>
                <a:ea typeface="+mn-ea"/>
                <a:cs typeface="Noto Sans" panose="020B050204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1600"/>
              <a:t>Energy in the Day Ahead Market (“DAM”)</a:t>
            </a:r>
          </a:p>
          <a:p>
            <a:pPr marL="1028700" lvl="1" indent="-342900"/>
            <a:r>
              <a:rPr lang="en-US" sz="1600"/>
              <a:t>The DAM is a </a:t>
            </a:r>
            <a:r>
              <a:rPr lang="en-US" sz="1600" u="sng"/>
              <a:t>voluntary financial market</a:t>
            </a:r>
          </a:p>
          <a:p>
            <a:pPr marL="1028700" lvl="1" indent="-342900"/>
            <a:r>
              <a:rPr lang="en-US" sz="1600"/>
              <a:t>Financial purchase &amp; sale of power one day prior to the operating day</a:t>
            </a:r>
          </a:p>
          <a:p>
            <a:pPr marL="1028700" lvl="1" indent="-342900"/>
            <a:r>
              <a:rPr lang="en-US" sz="1600"/>
              <a:t>Generally, prices premium to RTM but less volatility</a:t>
            </a:r>
          </a:p>
          <a:p>
            <a:pPr lvl="1" indent="0">
              <a:buNone/>
            </a:pPr>
            <a:endParaRPr lang="en-US" sz="1600" b="1" u="sng"/>
          </a:p>
          <a:p>
            <a:pPr marL="342900" indent="-342900">
              <a:buFont typeface="Arial" panose="020B0604020202020204" pitchFamily="34" charset="0"/>
              <a:buChar char="•"/>
            </a:pPr>
            <a:r>
              <a:rPr lang="en-US" sz="1600"/>
              <a:t>Energy in the Real Time Market (“RTM”)</a:t>
            </a:r>
          </a:p>
          <a:p>
            <a:pPr marL="1028700" lvl="1" indent="-342900"/>
            <a:r>
              <a:rPr lang="en-US" sz="1600"/>
              <a:t>Physical purchase and sale of energy every 5 minutes during the operating day</a:t>
            </a:r>
          </a:p>
          <a:p>
            <a:pPr marL="1028700" lvl="1" indent="-342900"/>
            <a:r>
              <a:rPr lang="en-US" sz="1600"/>
              <a:t>Generally, lower prices than in DAM but more volatility </a:t>
            </a:r>
          </a:p>
          <a:p>
            <a:pPr lvl="1" indent="0">
              <a:buNone/>
            </a:pPr>
            <a:endParaRPr lang="en-US" sz="1600"/>
          </a:p>
          <a:p>
            <a:pPr marL="342900" indent="-342900">
              <a:buFont typeface="Arial" panose="020B0604020202020204" pitchFamily="34" charset="0"/>
              <a:buChar char="•"/>
            </a:pPr>
            <a:r>
              <a:rPr lang="en-US" sz="1600"/>
              <a:t>Ancillary Services (“AS”) in the DAM</a:t>
            </a:r>
          </a:p>
          <a:p>
            <a:pPr marL="1028700" lvl="1" indent="-342900"/>
            <a:r>
              <a:rPr lang="en-US" sz="1600"/>
              <a:t>Uncommitted capacity sold by generators and procured by ERCOT </a:t>
            </a:r>
          </a:p>
          <a:p>
            <a:pPr marL="1028700" lvl="1" indent="-342900"/>
            <a:r>
              <a:rPr lang="en-US" sz="1600"/>
              <a:t>Capacity used as option by ERCOT to request for more or less energy when needed</a:t>
            </a:r>
          </a:p>
          <a:p>
            <a:pPr marL="1028700" lvl="1" indent="-342900"/>
            <a:r>
              <a:rPr lang="en-US" sz="1600" u="sng"/>
              <a:t>Results physically binding</a:t>
            </a:r>
          </a:p>
          <a:p>
            <a:pPr marL="1028700" lvl="1" indent="-342900"/>
            <a:r>
              <a:rPr lang="en-US" sz="1600"/>
              <a:t>3 types of AS:</a:t>
            </a:r>
          </a:p>
          <a:p>
            <a:pPr marL="1600200" lvl="2" indent="-457200">
              <a:buFont typeface="+mj-lt"/>
              <a:buAutoNum type="arabicPeriod"/>
            </a:pPr>
            <a:r>
              <a:rPr lang="en-US" sz="1600"/>
              <a:t>Regulation (Up &amp; Down) – increase/decrease supply every 4 seconds</a:t>
            </a:r>
          </a:p>
          <a:p>
            <a:pPr marL="1600200" lvl="2" indent="-457200">
              <a:buFont typeface="+mj-lt"/>
              <a:buAutoNum type="arabicPeriod"/>
            </a:pPr>
            <a:r>
              <a:rPr lang="en-US" sz="1600"/>
              <a:t>Responsive Reserves (“Spin”) – increase remainder online capacity within 10 minutes</a:t>
            </a:r>
          </a:p>
          <a:p>
            <a:pPr marL="1600200" lvl="2" indent="-457200">
              <a:buFont typeface="+mj-lt"/>
              <a:buAutoNum type="arabicPeriod"/>
            </a:pPr>
            <a:r>
              <a:rPr lang="en-US" sz="1600"/>
              <a:t>Non-spin – increase remainder online/offline capacity within 30 minutes</a:t>
            </a:r>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3958696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72700-10D8-E518-318B-A99C0627F6C0}"/>
              </a:ext>
            </a:extLst>
          </p:cNvPr>
          <p:cNvSpPr>
            <a:spLocks noGrp="1"/>
          </p:cNvSpPr>
          <p:nvPr>
            <p:ph type="body" sz="quarter" idx="10"/>
          </p:nvPr>
        </p:nvSpPr>
        <p:spPr>
          <a:xfrm>
            <a:off x="542755" y="390642"/>
            <a:ext cx="11106490" cy="660097"/>
          </a:xfrm>
        </p:spPr>
        <p:txBody>
          <a:bodyPr/>
          <a:lstStyle/>
          <a:p>
            <a:r>
              <a:rPr lang="en-US" sz="2400" b="1"/>
              <a:t>ERCOT Target Market Products for FOM Bid Optimization</a:t>
            </a:r>
          </a:p>
        </p:txBody>
      </p:sp>
      <p:grpSp>
        <p:nvGrpSpPr>
          <p:cNvPr id="4" name="Group 3">
            <a:extLst>
              <a:ext uri="{FF2B5EF4-FFF2-40B4-BE49-F238E27FC236}">
                <a16:creationId xmlns:a16="http://schemas.microsoft.com/office/drawing/2014/main" id="{D4885F34-F876-AD4B-46C3-AFE2065AD201}"/>
              </a:ext>
            </a:extLst>
          </p:cNvPr>
          <p:cNvGrpSpPr/>
          <p:nvPr/>
        </p:nvGrpSpPr>
        <p:grpSpPr>
          <a:xfrm>
            <a:off x="1548809" y="1021635"/>
            <a:ext cx="2209636" cy="276999"/>
            <a:chOff x="511729" y="6020410"/>
            <a:chExt cx="2550253" cy="276999"/>
          </a:xfrm>
        </p:grpSpPr>
        <p:sp>
          <p:nvSpPr>
            <p:cNvPr id="5" name="TextBox 4">
              <a:extLst>
                <a:ext uri="{FF2B5EF4-FFF2-40B4-BE49-F238E27FC236}">
                  <a16:creationId xmlns:a16="http://schemas.microsoft.com/office/drawing/2014/main" id="{2FECBC99-0FDB-D12C-A782-4E25F070740A}"/>
                </a:ext>
              </a:extLst>
            </p:cNvPr>
            <p:cNvSpPr txBox="1"/>
            <p:nvPr/>
          </p:nvSpPr>
          <p:spPr>
            <a:xfrm>
              <a:off x="881358" y="6020410"/>
              <a:ext cx="2180624" cy="276999"/>
            </a:xfrm>
            <a:prstGeom prst="rect">
              <a:avLst/>
            </a:prstGeom>
            <a:noFill/>
            <a:ln>
              <a:no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ysClr val="windowText" lastClr="000000"/>
                  </a:solidFill>
                  <a:effectLst/>
                  <a:uLnTx/>
                  <a:uFillTx/>
                  <a:latin typeface="Actual Regular"/>
                  <a:ea typeface="+mn-ea"/>
                  <a:cs typeface="+mn-cs"/>
                </a:rPr>
                <a:t>Target Market Products </a:t>
              </a:r>
            </a:p>
          </p:txBody>
        </p:sp>
        <p:sp>
          <p:nvSpPr>
            <p:cNvPr id="6" name="Rectangle 5">
              <a:extLst>
                <a:ext uri="{FF2B5EF4-FFF2-40B4-BE49-F238E27FC236}">
                  <a16:creationId xmlns:a16="http://schemas.microsoft.com/office/drawing/2014/main" id="{805B87F5-598A-FB2B-2814-E73BC170EDF0}"/>
                </a:ext>
              </a:extLst>
            </p:cNvPr>
            <p:cNvSpPr/>
            <p:nvPr/>
          </p:nvSpPr>
          <p:spPr>
            <a:xfrm>
              <a:off x="511729" y="6035799"/>
              <a:ext cx="327171" cy="246222"/>
            </a:xfrm>
            <a:prstGeom prst="rect">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ctual Regular"/>
                <a:ea typeface="+mn-ea"/>
                <a:cs typeface="+mn-cs"/>
              </a:endParaRPr>
            </a:p>
          </p:txBody>
        </p:sp>
      </p:grpSp>
      <p:graphicFrame>
        <p:nvGraphicFramePr>
          <p:cNvPr id="9" name="Diagram 8">
            <a:extLst>
              <a:ext uri="{FF2B5EF4-FFF2-40B4-BE49-F238E27FC236}">
                <a16:creationId xmlns:a16="http://schemas.microsoft.com/office/drawing/2014/main" id="{DE2312CA-1AA5-3C29-BCB6-AADE57023013}"/>
              </a:ext>
            </a:extLst>
          </p:cNvPr>
          <p:cNvGraphicFramePr/>
          <p:nvPr/>
        </p:nvGraphicFramePr>
        <p:xfrm>
          <a:off x="-415509" y="1021633"/>
          <a:ext cx="10781806" cy="41028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7AB1EBFE-9103-583B-F01C-6C390646F463}"/>
              </a:ext>
            </a:extLst>
          </p:cNvPr>
          <p:cNvSpPr txBox="1"/>
          <p:nvPr/>
        </p:nvSpPr>
        <p:spPr>
          <a:xfrm>
            <a:off x="677211" y="5124449"/>
            <a:ext cx="9859654" cy="1600438"/>
          </a:xfrm>
          <a:prstGeom prst="rect">
            <a:avLst/>
          </a:prstGeom>
          <a:noFill/>
        </p:spPr>
        <p:txBody>
          <a:bodyPr wrap="square" rtlCol="0">
            <a:spAutoFit/>
          </a:bodyPr>
          <a:lstStyle/>
          <a:p>
            <a:pPr marL="285750" indent="-285750">
              <a:buFont typeface="Arial" panose="020B0604020202020204" pitchFamily="34" charset="0"/>
              <a:buChar char="•"/>
            </a:pPr>
            <a:r>
              <a:rPr lang="en-US" sz="1000" baseline="30000"/>
              <a:t>1</a:t>
            </a:r>
            <a:r>
              <a:rPr lang="en-US" sz="1000"/>
              <a:t>Regulation Up/Down. Full response in 5 seconds. Must sustain for 1 hr.</a:t>
            </a:r>
          </a:p>
          <a:p>
            <a:pPr marL="285750" indent="-285750">
              <a:buFont typeface="Arial" panose="020B0604020202020204" pitchFamily="34" charset="0"/>
              <a:buChar char="•"/>
            </a:pPr>
            <a:r>
              <a:rPr lang="en-US" sz="1000" baseline="30000"/>
              <a:t>2</a:t>
            </a:r>
            <a:r>
              <a:rPr lang="en-US" sz="1000"/>
              <a:t>Fast Frequency Response. Full response in 15 cycles (15 minutes). Must sustain for 15 minutes.</a:t>
            </a:r>
          </a:p>
          <a:p>
            <a:pPr marL="285750" indent="-285750">
              <a:buFont typeface="Arial" panose="020B0604020202020204" pitchFamily="34" charset="0"/>
              <a:buChar char="•"/>
            </a:pPr>
            <a:r>
              <a:rPr lang="en-US" sz="1000" baseline="30000"/>
              <a:t>3</a:t>
            </a:r>
            <a:r>
              <a:rPr lang="en-US" sz="1000"/>
              <a:t>Under Frequency Relay. Full response in 30 cycles. Applicable to Non-Controllable Load Resources. Sustained until recalled.</a:t>
            </a:r>
          </a:p>
          <a:p>
            <a:pPr marL="285750" indent="-285750">
              <a:buFont typeface="Arial" panose="020B0604020202020204" pitchFamily="34" charset="0"/>
              <a:buChar char="•"/>
            </a:pPr>
            <a:r>
              <a:rPr lang="en-US" sz="1000" baseline="30000"/>
              <a:t>4</a:t>
            </a:r>
            <a:r>
              <a:rPr lang="en-US" sz="1000"/>
              <a:t>Primary Frequency Response. Full response in 15 to 30 minutes. Must be sustained for 1 hr.</a:t>
            </a:r>
          </a:p>
          <a:p>
            <a:pPr marL="285750" indent="-285750">
              <a:buFont typeface="Arial" panose="020B0604020202020204" pitchFamily="34" charset="0"/>
              <a:buChar char="•"/>
            </a:pPr>
            <a:r>
              <a:rPr lang="en-US" sz="1000" baseline="30000"/>
              <a:t>5</a:t>
            </a:r>
            <a:r>
              <a:rPr lang="en-US" sz="1000"/>
              <a:t>Full response in 10 minutes. Must sustain for 2 hrs.</a:t>
            </a:r>
          </a:p>
          <a:p>
            <a:pPr marL="285750" indent="-285750">
              <a:buFont typeface="Arial" panose="020B0604020202020204" pitchFamily="34" charset="0"/>
              <a:buChar char="•"/>
            </a:pPr>
            <a:r>
              <a:rPr lang="en-US" sz="1000" baseline="30000"/>
              <a:t>6</a:t>
            </a:r>
            <a:r>
              <a:rPr lang="en-US" sz="1000"/>
              <a:t>Full response in 10 minutes. Sustained until recalled.</a:t>
            </a:r>
          </a:p>
          <a:p>
            <a:pPr marL="285750" indent="-285750">
              <a:buFont typeface="Arial" panose="020B0604020202020204" pitchFamily="34" charset="0"/>
              <a:buChar char="•"/>
            </a:pPr>
            <a:r>
              <a:rPr lang="en-US" sz="1000" baseline="30000"/>
              <a:t>7</a:t>
            </a:r>
            <a:r>
              <a:rPr lang="en-US" sz="1000"/>
              <a:t>Full response in 30 minutes. Must sustain for </a:t>
            </a:r>
            <a:r>
              <a:rPr lang="en-US" sz="1000" b="1"/>
              <a:t>4 hours</a:t>
            </a:r>
            <a:r>
              <a:rPr lang="en-US" sz="1000"/>
              <a:t>.</a:t>
            </a:r>
          </a:p>
          <a:p>
            <a:pPr marL="285750" indent="-285750">
              <a:buFont typeface="Arial" panose="020B0604020202020204" pitchFamily="34" charset="0"/>
              <a:buChar char="•"/>
            </a:pPr>
            <a:r>
              <a:rPr lang="en-US" sz="1000" baseline="30000"/>
              <a:t>8</a:t>
            </a:r>
            <a:r>
              <a:rPr lang="en-US" sz="1000"/>
              <a:t>To be implemented by ERCOT in Q3 2023.</a:t>
            </a:r>
          </a:p>
          <a:p>
            <a:pPr marL="285750" indent="-285750">
              <a:buFont typeface="Arial" panose="020B0604020202020204" pitchFamily="34" charset="0"/>
              <a:buChar char="•"/>
            </a:pPr>
            <a:endParaRPr lang="en-US"/>
          </a:p>
        </p:txBody>
      </p:sp>
      <p:sp>
        <p:nvSpPr>
          <p:cNvPr id="12" name="TextBox 11">
            <a:extLst>
              <a:ext uri="{FF2B5EF4-FFF2-40B4-BE49-F238E27FC236}">
                <a16:creationId xmlns:a16="http://schemas.microsoft.com/office/drawing/2014/main" id="{5729BFE9-3BF6-3EF1-87BE-0073D4BB2594}"/>
              </a:ext>
            </a:extLst>
          </p:cNvPr>
          <p:cNvSpPr txBox="1"/>
          <p:nvPr/>
        </p:nvSpPr>
        <p:spPr>
          <a:xfrm>
            <a:off x="8558717" y="1021633"/>
            <a:ext cx="2775097" cy="2308324"/>
          </a:xfrm>
          <a:prstGeom prst="rect">
            <a:avLst/>
          </a:prstGeom>
          <a:noFill/>
        </p:spPr>
        <p:txBody>
          <a:bodyPr wrap="square" rtlCol="0">
            <a:spAutoFit/>
          </a:bodyPr>
          <a:lstStyle/>
          <a:p>
            <a:pPr marL="285750" indent="-285750">
              <a:buFont typeface="Arial" panose="020B0604020202020204" pitchFamily="34" charset="0"/>
              <a:buChar char="•"/>
            </a:pPr>
            <a:r>
              <a:rPr lang="en-US" sz="1600"/>
              <a:t>Note: all target AS products are subject to qualification by the participating resource</a:t>
            </a:r>
          </a:p>
          <a:p>
            <a:pPr marL="285750" indent="-285750">
              <a:buFont typeface="Arial" panose="020B0604020202020204" pitchFamily="34" charset="0"/>
              <a:buChar char="•"/>
            </a:pPr>
            <a:r>
              <a:rPr lang="en-US" sz="1600"/>
              <a:t>Accordingly, our target market products are based on the anticipated participation of market products at Cunningham</a:t>
            </a:r>
          </a:p>
        </p:txBody>
      </p:sp>
    </p:spTree>
    <p:extLst>
      <p:ext uri="{BB962C8B-B14F-4D97-AF65-F5344CB8AC3E}">
        <p14:creationId xmlns:p14="http://schemas.microsoft.com/office/powerpoint/2010/main" val="2099731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72700-10D8-E518-318B-A99C0627F6C0}"/>
              </a:ext>
            </a:extLst>
          </p:cNvPr>
          <p:cNvSpPr>
            <a:spLocks noGrp="1"/>
          </p:cNvSpPr>
          <p:nvPr>
            <p:ph type="body" sz="quarter" idx="10"/>
          </p:nvPr>
        </p:nvSpPr>
        <p:spPr>
          <a:xfrm>
            <a:off x="619651" y="379991"/>
            <a:ext cx="10804333" cy="551361"/>
          </a:xfrm>
        </p:spPr>
        <p:txBody>
          <a:bodyPr/>
          <a:lstStyle/>
          <a:p>
            <a:r>
              <a:rPr lang="en-US" sz="2000" b="1"/>
              <a:t>Capturing ERCOT market rules, subtleties, and evolving market design into model </a:t>
            </a:r>
          </a:p>
        </p:txBody>
      </p:sp>
      <p:sp>
        <p:nvSpPr>
          <p:cNvPr id="3" name="Text Placeholder 2">
            <a:extLst>
              <a:ext uri="{FF2B5EF4-FFF2-40B4-BE49-F238E27FC236}">
                <a16:creationId xmlns:a16="http://schemas.microsoft.com/office/drawing/2014/main" id="{14BCA12B-F28A-B2EB-662F-2950B24662AB}"/>
              </a:ext>
            </a:extLst>
          </p:cNvPr>
          <p:cNvSpPr>
            <a:spLocks noGrp="1"/>
          </p:cNvSpPr>
          <p:nvPr>
            <p:ph type="body" sz="quarter" idx="11"/>
          </p:nvPr>
        </p:nvSpPr>
        <p:spPr>
          <a:xfrm>
            <a:off x="619651" y="1030165"/>
            <a:ext cx="10952697" cy="5275652"/>
          </a:xfrm>
        </p:spPr>
        <p:txBody>
          <a:bodyPr>
            <a:normAutofit fontScale="77500" lnSpcReduction="20000"/>
          </a:bodyPr>
          <a:lstStyle/>
          <a:p>
            <a:pPr marL="342900" indent="-342900">
              <a:spcBef>
                <a:spcPts val="600"/>
              </a:spcBef>
              <a:buFont typeface="Arial" panose="020B0604020202020204" pitchFamily="34" charset="0"/>
              <a:buChar char="•"/>
            </a:pPr>
            <a:r>
              <a:rPr lang="en-US" sz="2100"/>
              <a:t>Market rules:</a:t>
            </a:r>
          </a:p>
          <a:p>
            <a:pPr marL="1028700" lvl="1" indent="-342900">
              <a:spcBef>
                <a:spcPts val="600"/>
              </a:spcBef>
              <a:buFont typeface="Wingdings" panose="05000000000000000000" pitchFamily="2" charset="2"/>
              <a:buChar char="ü"/>
            </a:pPr>
            <a:r>
              <a:rPr lang="en-US" sz="2100"/>
              <a:t>Market operations timeline</a:t>
            </a:r>
          </a:p>
          <a:p>
            <a:pPr marL="1028700" lvl="1" indent="-342900">
              <a:spcBef>
                <a:spcPts val="600"/>
              </a:spcBef>
              <a:buFont typeface="Wingdings" panose="05000000000000000000" pitchFamily="2" charset="2"/>
              <a:buChar char="ü"/>
            </a:pPr>
            <a:r>
              <a:rPr lang="en-US" sz="2100"/>
              <a:t>DA and RT market products</a:t>
            </a:r>
          </a:p>
          <a:p>
            <a:pPr marL="1028700" lvl="1" indent="-342900">
              <a:spcBef>
                <a:spcPts val="600"/>
              </a:spcBef>
              <a:buFont typeface="Wingdings" panose="05000000000000000000" pitchFamily="2" charset="2"/>
              <a:buChar char="ü"/>
            </a:pPr>
            <a:r>
              <a:rPr lang="en-US" sz="2100"/>
              <a:t>Bid and offer validation rules</a:t>
            </a:r>
          </a:p>
          <a:p>
            <a:pPr marL="1028700" lvl="1" indent="-342900">
              <a:spcBef>
                <a:spcPts val="600"/>
              </a:spcBef>
              <a:buFont typeface="Wingdings" panose="05000000000000000000" pitchFamily="2" charset="2"/>
              <a:buChar char="ü"/>
            </a:pPr>
            <a:r>
              <a:rPr lang="en-US" sz="2100"/>
              <a:t>Market settlements</a:t>
            </a:r>
          </a:p>
          <a:p>
            <a:pPr lvl="1" indent="0">
              <a:spcBef>
                <a:spcPts val="600"/>
              </a:spcBef>
              <a:buNone/>
            </a:pPr>
            <a:endParaRPr lang="en-US" sz="2100"/>
          </a:p>
          <a:p>
            <a:pPr marL="342900" indent="-342900">
              <a:spcBef>
                <a:spcPts val="600"/>
              </a:spcBef>
              <a:buFont typeface="Arial" panose="020B0604020202020204" pitchFamily="34" charset="0"/>
              <a:buChar char="•"/>
            </a:pPr>
            <a:r>
              <a:rPr lang="en-US" sz="2100"/>
              <a:t>Subtleties:</a:t>
            </a:r>
          </a:p>
          <a:p>
            <a:pPr marL="1028700" lvl="1" indent="-342900">
              <a:spcBef>
                <a:spcPts val="600"/>
              </a:spcBef>
              <a:buFont typeface="Wingdings" panose="05000000000000000000" pitchFamily="2" charset="2"/>
              <a:buChar char="ü"/>
            </a:pPr>
            <a:r>
              <a:rPr lang="en-US" sz="2100"/>
              <a:t>Energy Storage Resources (“ESRs”) </a:t>
            </a:r>
          </a:p>
          <a:p>
            <a:pPr marL="1028700" lvl="1" indent="-342900">
              <a:spcBef>
                <a:spcPts val="600"/>
              </a:spcBef>
              <a:buFont typeface="Wingdings" panose="05000000000000000000" pitchFamily="2" charset="2"/>
              <a:buChar char="ü"/>
            </a:pPr>
            <a:r>
              <a:rPr lang="en-US" sz="2100"/>
              <a:t>Dual-registration - Generator Resource (to discharge) and Controllable Load Resource (to charge)</a:t>
            </a:r>
          </a:p>
          <a:p>
            <a:pPr marL="1028700" lvl="1" indent="-342900">
              <a:spcBef>
                <a:spcPts val="600"/>
              </a:spcBef>
              <a:buFont typeface="Wingdings" panose="05000000000000000000" pitchFamily="2" charset="2"/>
              <a:buChar char="ü"/>
            </a:pPr>
            <a:r>
              <a:rPr lang="en-US" sz="2100"/>
              <a:t>Bids and offers submission deadline in RTM</a:t>
            </a:r>
          </a:p>
          <a:p>
            <a:pPr marL="1028700" lvl="1" indent="-342900">
              <a:spcBef>
                <a:spcPts val="600"/>
              </a:spcBef>
              <a:buFont typeface="Wingdings" panose="05000000000000000000" pitchFamily="2" charset="2"/>
              <a:buChar char="ü"/>
            </a:pPr>
            <a:r>
              <a:rPr lang="en-US" sz="2100"/>
              <a:t>SOC management</a:t>
            </a:r>
          </a:p>
          <a:p>
            <a:pPr lvl="1" indent="0">
              <a:spcBef>
                <a:spcPts val="600"/>
              </a:spcBef>
              <a:buNone/>
            </a:pPr>
            <a:endParaRPr lang="en-US" sz="2100" b="1"/>
          </a:p>
          <a:p>
            <a:pPr marL="342900" indent="-342900">
              <a:spcBef>
                <a:spcPts val="600"/>
              </a:spcBef>
              <a:buFont typeface="Arial" panose="020B0604020202020204" pitchFamily="34" charset="0"/>
              <a:buChar char="•"/>
            </a:pPr>
            <a:r>
              <a:rPr lang="en-US" sz="2100"/>
              <a:t>Evolving market design:</a:t>
            </a:r>
          </a:p>
          <a:p>
            <a:pPr marL="1028700" lvl="1" indent="-342900">
              <a:spcBef>
                <a:spcPts val="600"/>
              </a:spcBef>
            </a:pPr>
            <a:r>
              <a:rPr lang="en-US" sz="2100"/>
              <a:t>Market offer cap reduction – January 2022</a:t>
            </a:r>
          </a:p>
          <a:p>
            <a:pPr marL="1028700" lvl="1" indent="-342900">
              <a:spcBef>
                <a:spcPts val="600"/>
              </a:spcBef>
            </a:pPr>
            <a:r>
              <a:rPr lang="en-US" sz="2100"/>
              <a:t>BPM</a:t>
            </a:r>
            <a:r>
              <a:rPr lang="en-US" sz="2100" baseline="30000"/>
              <a:t>1</a:t>
            </a:r>
            <a:r>
              <a:rPr lang="en-US" sz="2100"/>
              <a:t> rule change impacting ESRs - December 2022</a:t>
            </a:r>
          </a:p>
          <a:p>
            <a:pPr marL="1028700" lvl="1" indent="-342900">
              <a:spcBef>
                <a:spcPts val="600"/>
              </a:spcBef>
            </a:pPr>
            <a:r>
              <a:rPr lang="en-US" sz="2100"/>
              <a:t>ERCOT Real Time Co-Optimization (“RTC”) – 2024</a:t>
            </a:r>
          </a:p>
          <a:p>
            <a:pPr marL="1028700" lvl="1" indent="-342900">
              <a:spcBef>
                <a:spcPts val="600"/>
              </a:spcBef>
            </a:pPr>
            <a:r>
              <a:rPr lang="en-US" sz="2100"/>
              <a:t>ESR single model design – 2024</a:t>
            </a:r>
          </a:p>
          <a:p>
            <a:pPr lvl="2" indent="0">
              <a:buNone/>
            </a:pPr>
            <a:endParaRPr lang="en-US" sz="2100"/>
          </a:p>
          <a:p>
            <a:pPr marL="1028700" lvl="1" indent="-342900"/>
            <a:endParaRPr lang="en-US"/>
          </a:p>
          <a:p>
            <a:pPr lvl="1" indent="0">
              <a:buNone/>
            </a:pPr>
            <a:r>
              <a:rPr lang="en-US"/>
              <a:t>		</a:t>
            </a:r>
          </a:p>
          <a:p>
            <a:pPr marL="1028700" lvl="1" indent="-342900">
              <a:buFont typeface="Wingdings" panose="05000000000000000000" pitchFamily="2" charset="2"/>
              <a:buChar char="ü"/>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a:p>
            <a:pPr marL="457200" indent="-457200"/>
            <a:endParaRPr lang="en-US"/>
          </a:p>
          <a:p>
            <a:pPr marL="457200" indent="-457200"/>
            <a:endParaRPr lang="en-US"/>
          </a:p>
          <a:p>
            <a:endParaRPr lang="en-US"/>
          </a:p>
          <a:p>
            <a:pPr marL="457200" indent="-457200"/>
            <a:endParaRPr lang="en-US"/>
          </a:p>
          <a:p>
            <a:pPr marL="1143000" lvl="1" indent="-457200"/>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C43CA667-D988-8F25-C839-2A460BA591F3}"/>
              </a:ext>
            </a:extLst>
          </p:cNvPr>
          <p:cNvSpPr txBox="1"/>
          <p:nvPr/>
        </p:nvSpPr>
        <p:spPr>
          <a:xfrm>
            <a:off x="619651" y="5905707"/>
            <a:ext cx="7979074" cy="800219"/>
          </a:xfrm>
          <a:prstGeom prst="rect">
            <a:avLst/>
          </a:prstGeom>
          <a:noFill/>
        </p:spPr>
        <p:txBody>
          <a:bodyPr wrap="square" rtlCol="0">
            <a:spAutoFit/>
          </a:bodyPr>
          <a:lstStyle/>
          <a:p>
            <a:r>
              <a:rPr lang="en-US" sz="1100" baseline="30000"/>
              <a:t>1</a:t>
            </a:r>
            <a:r>
              <a:rPr lang="en-US" sz="1100"/>
              <a:t>BPM: Business Practice Manual</a:t>
            </a:r>
          </a:p>
          <a:p>
            <a:r>
              <a:rPr lang="en-US" sz="1100" baseline="30000"/>
              <a:t>2</a:t>
            </a:r>
            <a:r>
              <a:rPr lang="en-US" sz="1100"/>
              <a:t>SOC: State of Charge</a:t>
            </a:r>
          </a:p>
          <a:p>
            <a:endParaRPr lang="en-US" sz="1200"/>
          </a:p>
          <a:p>
            <a:endParaRPr lang="en-US" sz="1200"/>
          </a:p>
        </p:txBody>
      </p:sp>
    </p:spTree>
    <p:extLst>
      <p:ext uri="{BB962C8B-B14F-4D97-AF65-F5344CB8AC3E}">
        <p14:creationId xmlns:p14="http://schemas.microsoft.com/office/powerpoint/2010/main" val="3608158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72700-10D8-E518-318B-A99C0627F6C0}"/>
              </a:ext>
            </a:extLst>
          </p:cNvPr>
          <p:cNvSpPr>
            <a:spLocks noGrp="1"/>
          </p:cNvSpPr>
          <p:nvPr>
            <p:ph type="body" sz="quarter" idx="10"/>
          </p:nvPr>
        </p:nvSpPr>
        <p:spPr>
          <a:xfrm>
            <a:off x="672778" y="290930"/>
            <a:ext cx="10846444" cy="466378"/>
          </a:xfrm>
        </p:spPr>
        <p:txBody>
          <a:bodyPr/>
          <a:lstStyle/>
          <a:p>
            <a:r>
              <a:rPr lang="en-US" sz="2400" b="1"/>
              <a:t>Growth in energy generated from wind and solar generation</a:t>
            </a:r>
          </a:p>
        </p:txBody>
      </p:sp>
      <p:sp>
        <p:nvSpPr>
          <p:cNvPr id="3" name="Text Placeholder 2">
            <a:extLst>
              <a:ext uri="{FF2B5EF4-FFF2-40B4-BE49-F238E27FC236}">
                <a16:creationId xmlns:a16="http://schemas.microsoft.com/office/drawing/2014/main" id="{14BCA12B-F28A-B2EB-662F-2950B24662AB}"/>
              </a:ext>
            </a:extLst>
          </p:cNvPr>
          <p:cNvSpPr>
            <a:spLocks noGrp="1"/>
          </p:cNvSpPr>
          <p:nvPr>
            <p:ph type="body" sz="quarter" idx="11"/>
          </p:nvPr>
        </p:nvSpPr>
        <p:spPr>
          <a:xfrm>
            <a:off x="8187559" y="1410266"/>
            <a:ext cx="3544779" cy="4583723"/>
          </a:xfrm>
        </p:spPr>
        <p:txBody>
          <a:bodyPr>
            <a:normAutofit/>
          </a:bodyPr>
          <a:lstStyle/>
          <a:p>
            <a:pPr marL="342900" indent="-342900">
              <a:buFont typeface="Arial" panose="020B0604020202020204" pitchFamily="34" charset="0"/>
              <a:buChar char="•"/>
            </a:pPr>
            <a:r>
              <a:rPr lang="en-US" sz="1400" b="0"/>
              <a:t>Since 2012, energy generated from wind and solar resources has increased by over 300%, meanwhile energy generated from coal resources has been cut in half </a:t>
            </a:r>
          </a:p>
          <a:p>
            <a:pPr marL="342900" indent="-342900">
              <a:buFont typeface="Arial" panose="020B0604020202020204" pitchFamily="34" charset="0"/>
              <a:buChar char="•"/>
            </a:pPr>
            <a:r>
              <a:rPr lang="en-US" sz="1400" b="0"/>
              <a:t>The increase in this generation is attributable to its decreasing cost of production</a:t>
            </a:r>
          </a:p>
          <a:p>
            <a:pPr marL="342900" indent="-342900">
              <a:buFont typeface="Arial" panose="020B0604020202020204" pitchFamily="34" charset="0"/>
              <a:buChar char="•"/>
            </a:pPr>
            <a:r>
              <a:rPr lang="en-US" sz="1400" b="0"/>
              <a:t>As of November 2022, ERCOT had 36 GW (26%) of wind and 14 GW (10%) of solar installed operating capacity</a:t>
            </a:r>
          </a:p>
          <a:p>
            <a:pPr marL="342900" indent="-342900">
              <a:buFont typeface="Arial" panose="020B0604020202020204" pitchFamily="34" charset="0"/>
              <a:buChar char="•"/>
            </a:pPr>
            <a:endParaRPr lang="en-US" sz="1400" b="0"/>
          </a:p>
          <a:p>
            <a:pPr marL="342900" indent="-342900">
              <a:buFont typeface="Arial" panose="020B0604020202020204" pitchFamily="34" charset="0"/>
              <a:buChar char="•"/>
            </a:pPr>
            <a:endParaRPr lang="en-US" sz="1400" b="0"/>
          </a:p>
          <a:p>
            <a:pPr marL="342900" indent="-342900">
              <a:buFont typeface="Arial" panose="020B0604020202020204" pitchFamily="34" charset="0"/>
              <a:buChar char="•"/>
            </a:pPr>
            <a:endParaRPr lang="en-US" sz="1400" b="0"/>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a:p>
            <a:pPr marL="457200" indent="-457200"/>
            <a:endParaRPr lang="en-US"/>
          </a:p>
          <a:p>
            <a:pPr marL="457200" indent="-457200"/>
            <a:endParaRPr lang="en-US"/>
          </a:p>
          <a:p>
            <a:endParaRPr lang="en-US"/>
          </a:p>
          <a:p>
            <a:pPr marL="457200" indent="-457200"/>
            <a:endParaRPr lang="en-US"/>
          </a:p>
          <a:p>
            <a:pPr marL="1143000" lvl="1" indent="-457200"/>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p:txBody>
      </p:sp>
      <p:sp>
        <p:nvSpPr>
          <p:cNvPr id="19" name="TextBox 18">
            <a:extLst>
              <a:ext uri="{FF2B5EF4-FFF2-40B4-BE49-F238E27FC236}">
                <a16:creationId xmlns:a16="http://schemas.microsoft.com/office/drawing/2014/main" id="{387B18F3-1A11-0A53-21B5-5DA08819B0AF}"/>
              </a:ext>
            </a:extLst>
          </p:cNvPr>
          <p:cNvSpPr txBox="1"/>
          <p:nvPr/>
        </p:nvSpPr>
        <p:spPr>
          <a:xfrm>
            <a:off x="672778" y="5993989"/>
            <a:ext cx="7339014" cy="369332"/>
          </a:xfrm>
          <a:prstGeom prst="rect">
            <a:avLst/>
          </a:prstGeom>
          <a:noFill/>
        </p:spPr>
        <p:txBody>
          <a:bodyPr wrap="square" rtlCol="0">
            <a:spAutoFit/>
          </a:bodyPr>
          <a:lstStyle/>
          <a:p>
            <a:r>
              <a:rPr lang="en-US" sz="1000" baseline="30000"/>
              <a:t>1</a:t>
            </a:r>
            <a:r>
              <a:rPr lang="en-US" sz="900"/>
              <a:t>LCOE reflects the average unsubsidized LCOE between the high and low value</a:t>
            </a:r>
          </a:p>
          <a:p>
            <a:r>
              <a:rPr lang="en-US" sz="900" baseline="30000"/>
              <a:t>2</a:t>
            </a:r>
            <a:r>
              <a:rPr lang="en-US" sz="900"/>
              <a:t>Other means neither of the above technologies</a:t>
            </a:r>
            <a:endParaRPr lang="en-US" sz="1000"/>
          </a:p>
        </p:txBody>
      </p:sp>
      <p:sp>
        <p:nvSpPr>
          <p:cNvPr id="17" name="TextBox 16">
            <a:extLst>
              <a:ext uri="{FF2B5EF4-FFF2-40B4-BE49-F238E27FC236}">
                <a16:creationId xmlns:a16="http://schemas.microsoft.com/office/drawing/2014/main" id="{80D4B526-0FE5-E869-3779-97CF05A71808}"/>
              </a:ext>
            </a:extLst>
          </p:cNvPr>
          <p:cNvSpPr txBox="1"/>
          <p:nvPr/>
        </p:nvSpPr>
        <p:spPr>
          <a:xfrm>
            <a:off x="672778" y="5680201"/>
            <a:ext cx="6810588" cy="253916"/>
          </a:xfrm>
          <a:prstGeom prst="rect">
            <a:avLst/>
          </a:prstGeom>
          <a:noFill/>
        </p:spPr>
        <p:txBody>
          <a:bodyPr wrap="square" rtlCol="0">
            <a:spAutoFit/>
          </a:bodyPr>
          <a:lstStyle/>
          <a:p>
            <a:r>
              <a:rPr lang="en-US" sz="1050" i="1"/>
              <a:t>Per ERCOT’s Fuel Mix Report &amp; Lazard’s annual LCOE Report</a:t>
            </a:r>
          </a:p>
        </p:txBody>
      </p:sp>
      <p:graphicFrame>
        <p:nvGraphicFramePr>
          <p:cNvPr id="6" name="Chart 5">
            <a:extLst>
              <a:ext uri="{FF2B5EF4-FFF2-40B4-BE49-F238E27FC236}">
                <a16:creationId xmlns:a16="http://schemas.microsoft.com/office/drawing/2014/main" id="{D90E4B4C-1807-25EC-FF70-322B0BECF2DE}"/>
              </a:ext>
            </a:extLst>
          </p:cNvPr>
          <p:cNvGraphicFramePr>
            <a:graphicFrameLocks/>
          </p:cNvGraphicFramePr>
          <p:nvPr>
            <p:extLst>
              <p:ext uri="{D42A27DB-BD31-4B8C-83A1-F6EECF244321}">
                <p14:modId xmlns:p14="http://schemas.microsoft.com/office/powerpoint/2010/main" val="649350433"/>
              </p:ext>
            </p:extLst>
          </p:nvPr>
        </p:nvGraphicFramePr>
        <p:xfrm>
          <a:off x="672778" y="923883"/>
          <a:ext cx="7514781" cy="47563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66235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72700-10D8-E518-318B-A99C0627F6C0}"/>
              </a:ext>
            </a:extLst>
          </p:cNvPr>
          <p:cNvSpPr>
            <a:spLocks noGrp="1"/>
          </p:cNvSpPr>
          <p:nvPr>
            <p:ph type="body" sz="quarter" idx="10"/>
          </p:nvPr>
        </p:nvSpPr>
        <p:spPr>
          <a:xfrm>
            <a:off x="703950" y="435484"/>
            <a:ext cx="10750191" cy="477315"/>
          </a:xfrm>
        </p:spPr>
        <p:txBody>
          <a:bodyPr/>
          <a:lstStyle/>
          <a:p>
            <a:r>
              <a:rPr lang="en-US" sz="2400" b="1"/>
              <a:t>Solar installations on rapid rise</a:t>
            </a:r>
          </a:p>
        </p:txBody>
      </p:sp>
      <p:sp>
        <p:nvSpPr>
          <p:cNvPr id="3" name="Text Placeholder 2">
            <a:extLst>
              <a:ext uri="{FF2B5EF4-FFF2-40B4-BE49-F238E27FC236}">
                <a16:creationId xmlns:a16="http://schemas.microsoft.com/office/drawing/2014/main" id="{14BCA12B-F28A-B2EB-662F-2950B24662AB}"/>
              </a:ext>
            </a:extLst>
          </p:cNvPr>
          <p:cNvSpPr>
            <a:spLocks noGrp="1"/>
          </p:cNvSpPr>
          <p:nvPr>
            <p:ph type="body" sz="quarter" idx="11"/>
          </p:nvPr>
        </p:nvSpPr>
        <p:spPr>
          <a:xfrm>
            <a:off x="8662737" y="1537701"/>
            <a:ext cx="2825313" cy="4629585"/>
          </a:xfrm>
        </p:spPr>
        <p:txBody>
          <a:bodyPr>
            <a:normAutofit/>
          </a:bodyPr>
          <a:lstStyle/>
          <a:p>
            <a:pPr marL="342900" indent="-342900">
              <a:buFont typeface="Arial" panose="020B0604020202020204" pitchFamily="34" charset="0"/>
              <a:buChar char="•"/>
            </a:pPr>
            <a:r>
              <a:rPr lang="en-US" sz="1400" b="0"/>
              <a:t>In the next 18 months, total wind and solar installed capacity is expected to increase by 40% to 74 GW </a:t>
            </a:r>
          </a:p>
          <a:p>
            <a:pPr marL="342900" indent="-342900">
              <a:buFont typeface="Arial" panose="020B0604020202020204" pitchFamily="34" charset="0"/>
              <a:buChar char="•"/>
            </a:pPr>
            <a:r>
              <a:rPr lang="en-US" sz="1400" b="0"/>
              <a:t>Of the total additions by July 2024, 19 GW is from solar and the remainder is from wind resources</a:t>
            </a:r>
          </a:p>
          <a:p>
            <a:endParaRPr lang="en-US"/>
          </a:p>
          <a:p>
            <a:endParaRPr lang="en-US"/>
          </a:p>
          <a:p>
            <a:pPr marL="457200" indent="-457200"/>
            <a:endParaRPr lang="en-US"/>
          </a:p>
          <a:p>
            <a:pPr marL="457200" indent="-457200"/>
            <a:endParaRPr lang="en-US"/>
          </a:p>
          <a:p>
            <a:endParaRPr lang="en-US"/>
          </a:p>
          <a:p>
            <a:pPr marL="457200" indent="-457200"/>
            <a:endParaRPr lang="en-US"/>
          </a:p>
          <a:p>
            <a:pPr marL="1143000" lvl="1" indent="-457200"/>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p:txBody>
      </p:sp>
      <p:grpSp>
        <p:nvGrpSpPr>
          <p:cNvPr id="10" name="Group 9">
            <a:extLst>
              <a:ext uri="{FF2B5EF4-FFF2-40B4-BE49-F238E27FC236}">
                <a16:creationId xmlns:a16="http://schemas.microsoft.com/office/drawing/2014/main" id="{09780421-6CF0-D072-A813-073D419B5A0D}"/>
              </a:ext>
            </a:extLst>
          </p:cNvPr>
          <p:cNvGrpSpPr/>
          <p:nvPr/>
        </p:nvGrpSpPr>
        <p:grpSpPr>
          <a:xfrm>
            <a:off x="703950" y="997020"/>
            <a:ext cx="7958787" cy="5006738"/>
            <a:chOff x="703950" y="843305"/>
            <a:chExt cx="8297588" cy="4877550"/>
          </a:xfrm>
        </p:grpSpPr>
        <p:pic>
          <p:nvPicPr>
            <p:cNvPr id="8" name="Picture 7">
              <a:extLst>
                <a:ext uri="{FF2B5EF4-FFF2-40B4-BE49-F238E27FC236}">
                  <a16:creationId xmlns:a16="http://schemas.microsoft.com/office/drawing/2014/main" id="{2C629CAB-A08F-4EAA-5902-4D596C7CB714}"/>
                </a:ext>
              </a:extLst>
            </p:cNvPr>
            <p:cNvPicPr>
              <a:picLocks noChangeAspect="1"/>
            </p:cNvPicPr>
            <p:nvPr/>
          </p:nvPicPr>
          <p:blipFill>
            <a:blip r:embed="rId3"/>
            <a:stretch>
              <a:fillRect/>
            </a:stretch>
          </p:blipFill>
          <p:spPr>
            <a:xfrm>
              <a:off x="703950" y="843305"/>
              <a:ext cx="8297588" cy="4643095"/>
            </a:xfrm>
            <a:prstGeom prst="rect">
              <a:avLst/>
            </a:prstGeom>
          </p:spPr>
        </p:pic>
        <p:sp>
          <p:nvSpPr>
            <p:cNvPr id="9" name="TextBox 8">
              <a:extLst>
                <a:ext uri="{FF2B5EF4-FFF2-40B4-BE49-F238E27FC236}">
                  <a16:creationId xmlns:a16="http://schemas.microsoft.com/office/drawing/2014/main" id="{D4A77361-AE18-5966-9C52-D07139923186}"/>
                </a:ext>
              </a:extLst>
            </p:cNvPr>
            <p:cNvSpPr txBox="1"/>
            <p:nvPr/>
          </p:nvSpPr>
          <p:spPr>
            <a:xfrm>
              <a:off x="703950" y="5486400"/>
              <a:ext cx="2857500" cy="234455"/>
            </a:xfrm>
            <a:prstGeom prst="rect">
              <a:avLst/>
            </a:prstGeom>
            <a:noFill/>
          </p:spPr>
          <p:txBody>
            <a:bodyPr wrap="square" rtlCol="0">
              <a:spAutoFit/>
            </a:bodyPr>
            <a:lstStyle/>
            <a:p>
              <a:r>
                <a:rPr lang="en-US" sz="1100" i="1"/>
                <a:t>Per ERCOT’s Fuel Change by Type Report</a:t>
              </a:r>
            </a:p>
          </p:txBody>
        </p:sp>
      </p:grpSp>
    </p:spTree>
    <p:extLst>
      <p:ext uri="{BB962C8B-B14F-4D97-AF65-F5344CB8AC3E}">
        <p14:creationId xmlns:p14="http://schemas.microsoft.com/office/powerpoint/2010/main" val="1553542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72700-10D8-E518-318B-A99C0627F6C0}"/>
              </a:ext>
            </a:extLst>
          </p:cNvPr>
          <p:cNvSpPr>
            <a:spLocks noGrp="1"/>
          </p:cNvSpPr>
          <p:nvPr>
            <p:ph type="body" sz="quarter" idx="10"/>
          </p:nvPr>
        </p:nvSpPr>
        <p:spPr>
          <a:xfrm>
            <a:off x="703950" y="312054"/>
            <a:ext cx="10781805" cy="914400"/>
          </a:xfrm>
        </p:spPr>
        <p:txBody>
          <a:bodyPr/>
          <a:lstStyle/>
          <a:p>
            <a:r>
              <a:rPr lang="en-US" sz="2400"/>
              <a:t>Growth in battery installations complements onset of renewables</a:t>
            </a:r>
          </a:p>
        </p:txBody>
      </p:sp>
      <p:grpSp>
        <p:nvGrpSpPr>
          <p:cNvPr id="16" name="Group 15">
            <a:extLst>
              <a:ext uri="{FF2B5EF4-FFF2-40B4-BE49-F238E27FC236}">
                <a16:creationId xmlns:a16="http://schemas.microsoft.com/office/drawing/2014/main" id="{4D11BF3D-2BA8-15B5-8234-0296CD31703D}"/>
              </a:ext>
            </a:extLst>
          </p:cNvPr>
          <p:cNvGrpSpPr/>
          <p:nvPr/>
        </p:nvGrpSpPr>
        <p:grpSpPr>
          <a:xfrm>
            <a:off x="703949" y="921960"/>
            <a:ext cx="8493681" cy="4894049"/>
            <a:chOff x="703949" y="921960"/>
            <a:chExt cx="8493681" cy="5320886"/>
          </a:xfrm>
        </p:grpSpPr>
        <p:pic>
          <p:nvPicPr>
            <p:cNvPr id="14" name="Picture 13">
              <a:extLst>
                <a:ext uri="{FF2B5EF4-FFF2-40B4-BE49-F238E27FC236}">
                  <a16:creationId xmlns:a16="http://schemas.microsoft.com/office/drawing/2014/main" id="{746CC5DD-13CD-66A1-F437-23969C194796}"/>
                </a:ext>
              </a:extLst>
            </p:cNvPr>
            <p:cNvPicPr>
              <a:picLocks noChangeAspect="1"/>
            </p:cNvPicPr>
            <p:nvPr/>
          </p:nvPicPr>
          <p:blipFill>
            <a:blip r:embed="rId3"/>
            <a:stretch>
              <a:fillRect/>
            </a:stretch>
          </p:blipFill>
          <p:spPr>
            <a:xfrm>
              <a:off x="703950" y="921960"/>
              <a:ext cx="8493680" cy="5190081"/>
            </a:xfrm>
            <a:prstGeom prst="rect">
              <a:avLst/>
            </a:prstGeom>
          </p:spPr>
        </p:pic>
        <p:sp>
          <p:nvSpPr>
            <p:cNvPr id="15" name="TextBox 14">
              <a:extLst>
                <a:ext uri="{FF2B5EF4-FFF2-40B4-BE49-F238E27FC236}">
                  <a16:creationId xmlns:a16="http://schemas.microsoft.com/office/drawing/2014/main" id="{5373BC21-177D-57AF-0AAC-BD55C45F5FE5}"/>
                </a:ext>
              </a:extLst>
            </p:cNvPr>
            <p:cNvSpPr txBox="1"/>
            <p:nvPr/>
          </p:nvSpPr>
          <p:spPr>
            <a:xfrm>
              <a:off x="703949" y="5981236"/>
              <a:ext cx="2935705" cy="261610"/>
            </a:xfrm>
            <a:prstGeom prst="rect">
              <a:avLst/>
            </a:prstGeom>
            <a:noFill/>
          </p:spPr>
          <p:txBody>
            <a:bodyPr wrap="square" rtlCol="0">
              <a:spAutoFit/>
            </a:bodyPr>
            <a:lstStyle/>
            <a:p>
              <a:r>
                <a:rPr lang="en-US" sz="1100" i="1"/>
                <a:t>Credit: BTU Analytics</a:t>
              </a:r>
            </a:p>
          </p:txBody>
        </p:sp>
      </p:grpSp>
      <p:sp>
        <p:nvSpPr>
          <p:cNvPr id="18" name="Text Placeholder 2">
            <a:extLst>
              <a:ext uri="{FF2B5EF4-FFF2-40B4-BE49-F238E27FC236}">
                <a16:creationId xmlns:a16="http://schemas.microsoft.com/office/drawing/2014/main" id="{EF9B440C-5603-6A11-226B-132E1A8F8AEE}"/>
              </a:ext>
            </a:extLst>
          </p:cNvPr>
          <p:cNvSpPr>
            <a:spLocks noGrp="1"/>
          </p:cNvSpPr>
          <p:nvPr>
            <p:ph type="body" sz="quarter" idx="11"/>
          </p:nvPr>
        </p:nvSpPr>
        <p:spPr>
          <a:xfrm>
            <a:off x="9121430" y="1226454"/>
            <a:ext cx="2825338" cy="4788241"/>
          </a:xfrm>
        </p:spPr>
        <p:txBody>
          <a:bodyPr>
            <a:normAutofit/>
          </a:bodyPr>
          <a:lstStyle/>
          <a:p>
            <a:pPr marL="342900" indent="-342900">
              <a:buFont typeface="Arial" panose="020B0604020202020204" pitchFamily="34" charset="0"/>
              <a:buChar char="•"/>
            </a:pPr>
            <a:r>
              <a:rPr lang="en-US" sz="1200"/>
              <a:t>Currently, ERCOT has 2 GW of installed utility scale battery capacity, 2</a:t>
            </a:r>
            <a:r>
              <a:rPr lang="en-US" sz="1200" baseline="30000"/>
              <a:t>nd</a:t>
            </a:r>
            <a:r>
              <a:rPr lang="en-US" sz="1200"/>
              <a:t> to CAISO at nearly 5 GW</a:t>
            </a:r>
            <a:r>
              <a:rPr lang="en-US" sz="1200" baseline="30000"/>
              <a:t>1</a:t>
            </a:r>
          </a:p>
          <a:p>
            <a:pPr marL="342900" indent="-342900">
              <a:buFont typeface="Arial" panose="020B0604020202020204" pitchFamily="34" charset="0"/>
              <a:buChar char="•"/>
            </a:pPr>
            <a:r>
              <a:rPr lang="en-US" sz="1200"/>
              <a:t>With 1.5 GW of battery under construction</a:t>
            </a:r>
            <a:r>
              <a:rPr lang="en-US" sz="1200" baseline="30000"/>
              <a:t>2</a:t>
            </a:r>
            <a:r>
              <a:rPr lang="en-US" sz="1200"/>
              <a:t> and 7.5 GW in advanced development</a:t>
            </a:r>
            <a:r>
              <a:rPr lang="en-US" sz="1200" baseline="30000"/>
              <a:t>3</a:t>
            </a:r>
            <a:r>
              <a:rPr lang="en-US" sz="1200"/>
              <a:t>, installed battery capacity is expected to reach 11 GW by summer 2025</a:t>
            </a:r>
            <a:endParaRPr lang="en-US" sz="1400"/>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a:p>
            <a:pPr marL="457200" indent="-457200"/>
            <a:endParaRPr lang="en-US"/>
          </a:p>
          <a:p>
            <a:pPr marL="457200" indent="-457200"/>
            <a:endParaRPr lang="en-US"/>
          </a:p>
          <a:p>
            <a:endParaRPr lang="en-US"/>
          </a:p>
          <a:p>
            <a:pPr marL="457200" indent="-457200"/>
            <a:endParaRPr lang="en-US"/>
          </a:p>
          <a:p>
            <a:pPr marL="1143000" lvl="1" indent="-457200"/>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p:txBody>
      </p:sp>
      <p:sp>
        <p:nvSpPr>
          <p:cNvPr id="19" name="TextBox 18">
            <a:extLst>
              <a:ext uri="{FF2B5EF4-FFF2-40B4-BE49-F238E27FC236}">
                <a16:creationId xmlns:a16="http://schemas.microsoft.com/office/drawing/2014/main" id="{8844F824-D904-258C-5369-103F33C51E0E}"/>
              </a:ext>
            </a:extLst>
          </p:cNvPr>
          <p:cNvSpPr txBox="1"/>
          <p:nvPr/>
        </p:nvSpPr>
        <p:spPr>
          <a:xfrm>
            <a:off x="703949" y="5920882"/>
            <a:ext cx="9747855" cy="769441"/>
          </a:xfrm>
          <a:prstGeom prst="rect">
            <a:avLst/>
          </a:prstGeom>
          <a:noFill/>
        </p:spPr>
        <p:txBody>
          <a:bodyPr wrap="square" rtlCol="0">
            <a:spAutoFit/>
          </a:bodyPr>
          <a:lstStyle/>
          <a:p>
            <a:r>
              <a:rPr lang="en-US" sz="1100" baseline="30000"/>
              <a:t>1</a:t>
            </a:r>
            <a:r>
              <a:rPr lang="en-US" sz="1100"/>
              <a:t>Per S&amp;P Outlook 2022: Solar, battery storage spark CAISO capacity surge</a:t>
            </a:r>
          </a:p>
          <a:p>
            <a:r>
              <a:rPr lang="en-US" sz="1100" baseline="30000"/>
              <a:t>2</a:t>
            </a:r>
            <a:r>
              <a:rPr lang="en-US" sz="1100"/>
              <a:t>Under Construction means IA and FS achieved</a:t>
            </a:r>
          </a:p>
          <a:p>
            <a:r>
              <a:rPr lang="en-US" sz="1100" baseline="30000"/>
              <a:t>3</a:t>
            </a:r>
            <a:r>
              <a:rPr lang="en-US" sz="1100"/>
              <a:t>Advanced development means either IA or FS achieved </a:t>
            </a:r>
          </a:p>
          <a:p>
            <a:endParaRPr lang="en-US" sz="1100" i="1"/>
          </a:p>
        </p:txBody>
      </p:sp>
    </p:spTree>
    <p:extLst>
      <p:ext uri="{BB962C8B-B14F-4D97-AF65-F5344CB8AC3E}">
        <p14:creationId xmlns:p14="http://schemas.microsoft.com/office/powerpoint/2010/main" val="1425308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72700-10D8-E518-318B-A99C0627F6C0}"/>
              </a:ext>
            </a:extLst>
          </p:cNvPr>
          <p:cNvSpPr>
            <a:spLocks noGrp="1"/>
          </p:cNvSpPr>
          <p:nvPr>
            <p:ph type="body" sz="quarter" idx="10"/>
          </p:nvPr>
        </p:nvSpPr>
        <p:spPr>
          <a:xfrm>
            <a:off x="797443" y="265814"/>
            <a:ext cx="10568762" cy="531627"/>
          </a:xfrm>
        </p:spPr>
        <p:txBody>
          <a:bodyPr/>
          <a:lstStyle/>
          <a:p>
            <a:r>
              <a:rPr lang="en-US" sz="2000" b="1"/>
              <a:t>CAISO’s infamous ‘duck curve’ is on the way to ERCOT</a:t>
            </a:r>
          </a:p>
        </p:txBody>
      </p:sp>
      <p:sp>
        <p:nvSpPr>
          <p:cNvPr id="3" name="Text Placeholder 2">
            <a:extLst>
              <a:ext uri="{FF2B5EF4-FFF2-40B4-BE49-F238E27FC236}">
                <a16:creationId xmlns:a16="http://schemas.microsoft.com/office/drawing/2014/main" id="{14BCA12B-F28A-B2EB-662F-2950B24662AB}"/>
              </a:ext>
            </a:extLst>
          </p:cNvPr>
          <p:cNvSpPr>
            <a:spLocks noGrp="1"/>
          </p:cNvSpPr>
          <p:nvPr>
            <p:ph type="body" sz="quarter" idx="11"/>
          </p:nvPr>
        </p:nvSpPr>
        <p:spPr>
          <a:xfrm>
            <a:off x="7846827" y="1199574"/>
            <a:ext cx="3831531" cy="4773162"/>
          </a:xfrm>
        </p:spPr>
        <p:txBody>
          <a:bodyPr>
            <a:normAutofit/>
          </a:bodyPr>
          <a:lstStyle/>
          <a:p>
            <a:pPr marL="342900" indent="-342900">
              <a:buFont typeface="Arial" panose="020B0604020202020204" pitchFamily="34" charset="0"/>
              <a:buChar char="•"/>
            </a:pPr>
            <a:r>
              <a:rPr lang="en-US" sz="1200" b="0"/>
              <a:t>A duck curve refers to the effects on the net demand (gross demand minus wind and solar output) pattern observed in CAISO with its increasing penetration of solar and wind output over time</a:t>
            </a:r>
          </a:p>
          <a:p>
            <a:pPr marL="342900" indent="-342900">
              <a:buFont typeface="Arial" panose="020B0604020202020204" pitchFamily="34" charset="0"/>
              <a:buChar char="•"/>
            </a:pPr>
            <a:r>
              <a:rPr lang="en-US" sz="1200" b="0"/>
              <a:t>During low load seasons (i.e. spring), the shape in net demand results in a pronounced trough (reduction) in net demand midday when solar output is greatest and demand is often lowest</a:t>
            </a:r>
          </a:p>
          <a:p>
            <a:pPr marL="342900" indent="-342900">
              <a:buFont typeface="Arial" panose="020B0604020202020204" pitchFamily="34" charset="0"/>
              <a:buChar char="•"/>
            </a:pPr>
            <a:r>
              <a:rPr lang="en-US" sz="1200" b="0"/>
              <a:t>Before the sun rises and after the sun sets, the net demand will be higher creating sharp ‘peaks’ and higher ramping needs</a:t>
            </a:r>
          </a:p>
          <a:p>
            <a:pPr marL="342900" indent="-342900">
              <a:buFont typeface="Arial" panose="020B0604020202020204" pitchFamily="34" charset="0"/>
              <a:buChar char="•"/>
            </a:pPr>
            <a:r>
              <a:rPr lang="en-US" sz="1200" b="0"/>
              <a:t>Demand has a direct 1:1 effect on prices (next slide)</a:t>
            </a:r>
            <a:endParaRPr lang="en-US" sz="1800" b="0"/>
          </a:p>
          <a:p>
            <a:pPr marL="457200" indent="-457200"/>
            <a:endParaRPr lang="en-US"/>
          </a:p>
          <a:p>
            <a:pPr marL="457200" indent="-457200"/>
            <a:endParaRPr lang="en-US"/>
          </a:p>
          <a:p>
            <a:endParaRPr lang="en-US"/>
          </a:p>
          <a:p>
            <a:pPr marL="457200" indent="-457200"/>
            <a:endParaRPr lang="en-US"/>
          </a:p>
          <a:p>
            <a:pPr marL="1143000" lvl="1" indent="-457200"/>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p:txBody>
      </p:sp>
      <p:pic>
        <p:nvPicPr>
          <p:cNvPr id="7170" name="Picture 2">
            <a:extLst>
              <a:ext uri="{FF2B5EF4-FFF2-40B4-BE49-F238E27FC236}">
                <a16:creationId xmlns:a16="http://schemas.microsoft.com/office/drawing/2014/main" id="{10FF28DD-6599-DEDB-16F2-61623AF78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985" y="928742"/>
            <a:ext cx="6476629" cy="5043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127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72700-10D8-E518-318B-A99C0627F6C0}"/>
              </a:ext>
            </a:extLst>
          </p:cNvPr>
          <p:cNvSpPr>
            <a:spLocks noGrp="1"/>
          </p:cNvSpPr>
          <p:nvPr>
            <p:ph type="body" sz="quarter" idx="10"/>
          </p:nvPr>
        </p:nvSpPr>
        <p:spPr>
          <a:xfrm>
            <a:off x="703950" y="312054"/>
            <a:ext cx="10781805" cy="914400"/>
          </a:xfrm>
        </p:spPr>
        <p:txBody>
          <a:bodyPr/>
          <a:lstStyle/>
          <a:p>
            <a:r>
              <a:rPr lang="en-US" sz="2000"/>
              <a:t>Battery bidding behavior in ERCOT expected to follow suite to CAISO</a:t>
            </a:r>
          </a:p>
        </p:txBody>
      </p:sp>
      <p:sp>
        <p:nvSpPr>
          <p:cNvPr id="3" name="Text Placeholder 2">
            <a:extLst>
              <a:ext uri="{FF2B5EF4-FFF2-40B4-BE49-F238E27FC236}">
                <a16:creationId xmlns:a16="http://schemas.microsoft.com/office/drawing/2014/main" id="{14BCA12B-F28A-B2EB-662F-2950B24662AB}"/>
              </a:ext>
            </a:extLst>
          </p:cNvPr>
          <p:cNvSpPr>
            <a:spLocks noGrp="1"/>
          </p:cNvSpPr>
          <p:nvPr>
            <p:ph type="body" sz="quarter" idx="11"/>
          </p:nvPr>
        </p:nvSpPr>
        <p:spPr>
          <a:xfrm>
            <a:off x="8763326" y="1226454"/>
            <a:ext cx="3063550" cy="4788241"/>
          </a:xfrm>
        </p:spPr>
        <p:txBody>
          <a:bodyPr>
            <a:normAutofit/>
          </a:bodyPr>
          <a:lstStyle/>
          <a:p>
            <a:pPr marL="342900" indent="-342900">
              <a:buFont typeface="Arial" panose="020B0604020202020204" pitchFamily="34" charset="0"/>
              <a:buChar char="•"/>
            </a:pPr>
            <a:r>
              <a:rPr lang="en-US" sz="1200"/>
              <a:t>In the last 2 years, installed BESS capacity in CAISO increased tenfold from 0.5 GW to 5 GW</a:t>
            </a:r>
          </a:p>
          <a:p>
            <a:pPr marL="342900" indent="-342900">
              <a:buFont typeface="Arial" panose="020B0604020202020204" pitchFamily="34" charset="0"/>
              <a:buChar char="•"/>
            </a:pPr>
            <a:r>
              <a:rPr lang="en-US" sz="1200"/>
              <a:t>Per BTU Analytics, CAISO’s rapid buildout of battery coincided with a change in battery bidding behavior </a:t>
            </a:r>
          </a:p>
          <a:p>
            <a:pPr marL="342900" indent="-342900">
              <a:buFont typeface="Arial" panose="020B0604020202020204" pitchFamily="34" charset="0"/>
              <a:buChar char="•"/>
            </a:pPr>
            <a:r>
              <a:rPr lang="en-US" sz="1200"/>
              <a:t>Battery bidding behavior changed from primarily selling regulation services (similar to ERCOT present day) to performing energy arbitrage </a:t>
            </a:r>
          </a:p>
          <a:p>
            <a:pPr marL="342900" indent="-342900">
              <a:buFont typeface="Arial" panose="020B0604020202020204" pitchFamily="34" charset="0"/>
              <a:buChar char="•"/>
            </a:pPr>
            <a:r>
              <a:rPr lang="en-US" sz="1200"/>
              <a:t>Energy arbitrage means charging during the daily minimums in net demand, particularly late at night and during the midday, then discharging during times of peak net load (i.e. evening)</a:t>
            </a:r>
          </a:p>
          <a:p>
            <a:endParaRPr lang="en-US"/>
          </a:p>
          <a:p>
            <a:pPr marL="457200" indent="-457200"/>
            <a:endParaRPr lang="en-US"/>
          </a:p>
          <a:p>
            <a:pPr marL="457200" indent="-457200"/>
            <a:endParaRPr lang="en-US"/>
          </a:p>
          <a:p>
            <a:endParaRPr lang="en-US"/>
          </a:p>
          <a:p>
            <a:pPr marL="457200" indent="-457200"/>
            <a:endParaRPr lang="en-US"/>
          </a:p>
          <a:p>
            <a:pPr marL="1143000" lvl="1" indent="-457200"/>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p:txBody>
      </p:sp>
      <p:grpSp>
        <p:nvGrpSpPr>
          <p:cNvPr id="10" name="Group 9">
            <a:extLst>
              <a:ext uri="{FF2B5EF4-FFF2-40B4-BE49-F238E27FC236}">
                <a16:creationId xmlns:a16="http://schemas.microsoft.com/office/drawing/2014/main" id="{82BE759E-90BA-43FC-B5B8-5AC3F4070825}"/>
              </a:ext>
            </a:extLst>
          </p:cNvPr>
          <p:cNvGrpSpPr/>
          <p:nvPr/>
        </p:nvGrpSpPr>
        <p:grpSpPr>
          <a:xfrm>
            <a:off x="703950" y="843305"/>
            <a:ext cx="8083774" cy="5162374"/>
            <a:chOff x="703950" y="843305"/>
            <a:chExt cx="8083774" cy="5162374"/>
          </a:xfrm>
        </p:grpSpPr>
        <p:pic>
          <p:nvPicPr>
            <p:cNvPr id="8" name="Picture 7">
              <a:extLst>
                <a:ext uri="{FF2B5EF4-FFF2-40B4-BE49-F238E27FC236}">
                  <a16:creationId xmlns:a16="http://schemas.microsoft.com/office/drawing/2014/main" id="{38C1C17C-05F0-EE08-139D-159F3022950E}"/>
                </a:ext>
              </a:extLst>
            </p:cNvPr>
            <p:cNvPicPr>
              <a:picLocks noChangeAspect="1"/>
            </p:cNvPicPr>
            <p:nvPr/>
          </p:nvPicPr>
          <p:blipFill>
            <a:blip r:embed="rId3"/>
            <a:stretch>
              <a:fillRect/>
            </a:stretch>
          </p:blipFill>
          <p:spPr>
            <a:xfrm>
              <a:off x="703950" y="843305"/>
              <a:ext cx="8083774" cy="4862292"/>
            </a:xfrm>
            <a:prstGeom prst="rect">
              <a:avLst/>
            </a:prstGeom>
          </p:spPr>
        </p:pic>
        <p:sp>
          <p:nvSpPr>
            <p:cNvPr id="9" name="TextBox 8">
              <a:extLst>
                <a:ext uri="{FF2B5EF4-FFF2-40B4-BE49-F238E27FC236}">
                  <a16:creationId xmlns:a16="http://schemas.microsoft.com/office/drawing/2014/main" id="{FAAE5B02-D987-1B17-8BAF-4503538C756E}"/>
                </a:ext>
              </a:extLst>
            </p:cNvPr>
            <p:cNvSpPr txBox="1"/>
            <p:nvPr/>
          </p:nvSpPr>
          <p:spPr>
            <a:xfrm>
              <a:off x="736432" y="5574792"/>
              <a:ext cx="7184824" cy="430887"/>
            </a:xfrm>
            <a:prstGeom prst="rect">
              <a:avLst/>
            </a:prstGeom>
            <a:noFill/>
          </p:spPr>
          <p:txBody>
            <a:bodyPr wrap="square" rtlCol="0">
              <a:spAutoFit/>
            </a:bodyPr>
            <a:lstStyle/>
            <a:p>
              <a:r>
                <a:rPr lang="en-US" sz="1100" i="1"/>
                <a:t>Credit: BTU Analytics</a:t>
              </a:r>
            </a:p>
            <a:p>
              <a:r>
                <a:rPr lang="en-US" sz="1100" i="1"/>
                <a:t>Note: winter defined as November through January. When negative, BESS is charging. Data reported using moving average.</a:t>
              </a:r>
            </a:p>
          </p:txBody>
        </p:sp>
      </p:grpSp>
      <p:sp>
        <p:nvSpPr>
          <p:cNvPr id="11" name="TextBox 10">
            <a:extLst>
              <a:ext uri="{FF2B5EF4-FFF2-40B4-BE49-F238E27FC236}">
                <a16:creationId xmlns:a16="http://schemas.microsoft.com/office/drawing/2014/main" id="{20B1E09F-1685-65A9-5078-54E7804528AA}"/>
              </a:ext>
            </a:extLst>
          </p:cNvPr>
          <p:cNvSpPr txBox="1"/>
          <p:nvPr/>
        </p:nvSpPr>
        <p:spPr>
          <a:xfrm>
            <a:off x="703950" y="6106043"/>
            <a:ext cx="3998348" cy="261610"/>
          </a:xfrm>
          <a:prstGeom prst="rect">
            <a:avLst/>
          </a:prstGeom>
          <a:noFill/>
        </p:spPr>
        <p:txBody>
          <a:bodyPr wrap="square" rtlCol="0">
            <a:spAutoFit/>
          </a:bodyPr>
          <a:lstStyle/>
          <a:p>
            <a:r>
              <a:rPr lang="en-US" sz="1100" i="1" baseline="30000"/>
              <a:t>1</a:t>
            </a:r>
            <a:r>
              <a:rPr lang="en-US" sz="1100" i="1"/>
              <a:t>ERCOT Battery Dynamics Set to Follow CAISO Trends</a:t>
            </a:r>
          </a:p>
        </p:txBody>
      </p:sp>
    </p:spTree>
    <p:extLst>
      <p:ext uri="{BB962C8B-B14F-4D97-AF65-F5344CB8AC3E}">
        <p14:creationId xmlns:p14="http://schemas.microsoft.com/office/powerpoint/2010/main" val="318188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72700-10D8-E518-318B-A99C0627F6C0}"/>
              </a:ext>
            </a:extLst>
          </p:cNvPr>
          <p:cNvSpPr>
            <a:spLocks noGrp="1"/>
          </p:cNvSpPr>
          <p:nvPr>
            <p:ph type="body" sz="quarter" idx="10"/>
          </p:nvPr>
        </p:nvSpPr>
        <p:spPr>
          <a:xfrm>
            <a:off x="698189" y="252024"/>
            <a:ext cx="10795621" cy="742010"/>
          </a:xfrm>
        </p:spPr>
        <p:txBody>
          <a:bodyPr/>
          <a:lstStyle/>
          <a:p>
            <a:r>
              <a:rPr lang="en-US" sz="2000" b="1"/>
              <a:t>Long term revenue forecast for Cunningham agrees with observed trends</a:t>
            </a:r>
          </a:p>
        </p:txBody>
      </p:sp>
      <p:sp>
        <p:nvSpPr>
          <p:cNvPr id="3" name="Text Placeholder 2">
            <a:extLst>
              <a:ext uri="{FF2B5EF4-FFF2-40B4-BE49-F238E27FC236}">
                <a16:creationId xmlns:a16="http://schemas.microsoft.com/office/drawing/2014/main" id="{14BCA12B-F28A-B2EB-662F-2950B24662AB}"/>
              </a:ext>
            </a:extLst>
          </p:cNvPr>
          <p:cNvSpPr>
            <a:spLocks noGrp="1"/>
          </p:cNvSpPr>
          <p:nvPr>
            <p:ph type="body" sz="quarter" idx="11"/>
          </p:nvPr>
        </p:nvSpPr>
        <p:spPr>
          <a:xfrm>
            <a:off x="8147648" y="1153522"/>
            <a:ext cx="3253577" cy="4478025"/>
          </a:xfrm>
        </p:spPr>
        <p:txBody>
          <a:bodyPr>
            <a:normAutofit/>
          </a:bodyPr>
          <a:lstStyle/>
          <a:p>
            <a:pPr marL="342900" indent="-342900">
              <a:buFont typeface="Arial" panose="020B0604020202020204" pitchFamily="34" charset="0"/>
              <a:buChar char="•"/>
            </a:pPr>
            <a:r>
              <a:rPr lang="en-US" sz="1200" b="0"/>
              <a:t>Ascend’s long term revenue model for Cunningham projects the majority of revenue to switch from selling Spin to energy arbitrage starting in 2025</a:t>
            </a:r>
          </a:p>
          <a:p>
            <a:pPr marL="342900" indent="-342900">
              <a:buFont typeface="Arial" panose="020B0604020202020204" pitchFamily="34" charset="0"/>
              <a:buChar char="•"/>
            </a:pPr>
            <a:r>
              <a:rPr lang="en-US" sz="1200" b="0"/>
              <a:t>This is due to onset of batteries competing to sell Spin, thus cannibalizing its respective market value</a:t>
            </a:r>
          </a:p>
          <a:p>
            <a:pPr marL="342900" indent="-342900">
              <a:buFont typeface="Arial" panose="020B0604020202020204" pitchFamily="34" charset="0"/>
              <a:buChar char="•"/>
            </a:pPr>
            <a:r>
              <a:rPr lang="en-US" sz="1200" b="0"/>
              <a:t>As solar penetration increases, energy arbitrage will become more lucrative given the deeper reduction in net demand midday, thus permitting for peak charging </a:t>
            </a:r>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a:p>
            <a:pPr marL="457200" indent="-457200"/>
            <a:endParaRPr lang="en-US"/>
          </a:p>
          <a:p>
            <a:pPr marL="457200" indent="-457200"/>
            <a:endParaRPr lang="en-US"/>
          </a:p>
          <a:p>
            <a:endParaRPr lang="en-US"/>
          </a:p>
          <a:p>
            <a:pPr marL="457200" indent="-457200"/>
            <a:endParaRPr lang="en-US"/>
          </a:p>
          <a:p>
            <a:pPr marL="1143000" lvl="1" indent="-457200"/>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p:txBody>
      </p:sp>
      <p:grpSp>
        <p:nvGrpSpPr>
          <p:cNvPr id="13" name="Group 12">
            <a:extLst>
              <a:ext uri="{FF2B5EF4-FFF2-40B4-BE49-F238E27FC236}">
                <a16:creationId xmlns:a16="http://schemas.microsoft.com/office/drawing/2014/main" id="{621A3275-EA69-A77A-A1DE-C9D2AA8AE837}"/>
              </a:ext>
            </a:extLst>
          </p:cNvPr>
          <p:cNvGrpSpPr/>
          <p:nvPr/>
        </p:nvGrpSpPr>
        <p:grpSpPr>
          <a:xfrm>
            <a:off x="698189" y="775103"/>
            <a:ext cx="7335580" cy="5569403"/>
            <a:chOff x="698189" y="775103"/>
            <a:chExt cx="7335580" cy="5569403"/>
          </a:xfrm>
        </p:grpSpPr>
        <p:pic>
          <p:nvPicPr>
            <p:cNvPr id="8" name="Picture 7">
              <a:extLst>
                <a:ext uri="{FF2B5EF4-FFF2-40B4-BE49-F238E27FC236}">
                  <a16:creationId xmlns:a16="http://schemas.microsoft.com/office/drawing/2014/main" id="{B10D326C-72AC-32DD-520E-1F005C585D11}"/>
                </a:ext>
              </a:extLst>
            </p:cNvPr>
            <p:cNvPicPr>
              <a:picLocks noChangeAspect="1"/>
            </p:cNvPicPr>
            <p:nvPr/>
          </p:nvPicPr>
          <p:blipFill>
            <a:blip r:embed="rId3"/>
            <a:stretch>
              <a:fillRect/>
            </a:stretch>
          </p:blipFill>
          <p:spPr>
            <a:xfrm>
              <a:off x="698189" y="775103"/>
              <a:ext cx="7335580" cy="5307793"/>
            </a:xfrm>
            <a:prstGeom prst="rect">
              <a:avLst/>
            </a:prstGeom>
          </p:spPr>
        </p:pic>
        <p:sp>
          <p:nvSpPr>
            <p:cNvPr id="12" name="TextBox 11">
              <a:extLst>
                <a:ext uri="{FF2B5EF4-FFF2-40B4-BE49-F238E27FC236}">
                  <a16:creationId xmlns:a16="http://schemas.microsoft.com/office/drawing/2014/main" id="{C79CBEE5-2BB2-84F8-85B7-1631B38B91B8}"/>
                </a:ext>
              </a:extLst>
            </p:cNvPr>
            <p:cNvSpPr txBox="1"/>
            <p:nvPr/>
          </p:nvSpPr>
          <p:spPr>
            <a:xfrm>
              <a:off x="1031358" y="6082896"/>
              <a:ext cx="7002411" cy="261610"/>
            </a:xfrm>
            <a:prstGeom prst="rect">
              <a:avLst/>
            </a:prstGeom>
            <a:noFill/>
          </p:spPr>
          <p:txBody>
            <a:bodyPr wrap="square" rtlCol="0">
              <a:spAutoFit/>
            </a:bodyPr>
            <a:lstStyle/>
            <a:p>
              <a:r>
                <a:rPr lang="en-US" sz="1100" i="1"/>
                <a:t>Per Ascend’s long-term revenue model for Cunningham</a:t>
              </a:r>
            </a:p>
          </p:txBody>
        </p:sp>
      </p:grpSp>
    </p:spTree>
    <p:extLst>
      <p:ext uri="{BB962C8B-B14F-4D97-AF65-F5344CB8AC3E}">
        <p14:creationId xmlns:p14="http://schemas.microsoft.com/office/powerpoint/2010/main" val="2623188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8E111A-A31F-5D90-83BB-A149A5357493}"/>
              </a:ext>
            </a:extLst>
          </p:cNvPr>
          <p:cNvSpPr>
            <a:spLocks noGrp="1"/>
          </p:cNvSpPr>
          <p:nvPr>
            <p:ph type="body" sz="quarter" idx="11"/>
          </p:nvPr>
        </p:nvSpPr>
        <p:spPr>
          <a:xfrm>
            <a:off x="661737" y="361173"/>
            <a:ext cx="10900610" cy="413768"/>
          </a:xfrm>
        </p:spPr>
        <p:txBody>
          <a:bodyPr/>
          <a:lstStyle/>
          <a:p>
            <a:r>
              <a:rPr lang="en-US" sz="2000" dirty="0"/>
              <a:t>How much profit </a:t>
            </a:r>
            <a:r>
              <a:rPr lang="en-US" sz="2000" i="1" u="sng" dirty="0"/>
              <a:t>could</a:t>
            </a:r>
            <a:r>
              <a:rPr lang="en-US" sz="2000" dirty="0"/>
              <a:t> batteries make in ERCOT with </a:t>
            </a:r>
            <a:r>
              <a:rPr lang="en-US" sz="2000" i="1" u="sng" dirty="0"/>
              <a:t>perfect foresight</a:t>
            </a:r>
            <a:r>
              <a:rPr lang="en-US" sz="2000" dirty="0"/>
              <a:t>?</a:t>
            </a:r>
          </a:p>
        </p:txBody>
      </p:sp>
      <p:sp>
        <p:nvSpPr>
          <p:cNvPr id="6" name="TextBox 5">
            <a:extLst>
              <a:ext uri="{FF2B5EF4-FFF2-40B4-BE49-F238E27FC236}">
                <a16:creationId xmlns:a16="http://schemas.microsoft.com/office/drawing/2014/main" id="{352AA46F-405E-AAF1-7897-7E9AF2A12591}"/>
              </a:ext>
            </a:extLst>
          </p:cNvPr>
          <p:cNvSpPr txBox="1"/>
          <p:nvPr/>
        </p:nvSpPr>
        <p:spPr>
          <a:xfrm>
            <a:off x="6629400" y="962526"/>
            <a:ext cx="4618095" cy="3600986"/>
          </a:xfrm>
          <a:prstGeom prst="rect">
            <a:avLst/>
          </a:prstGeom>
          <a:noFill/>
        </p:spPr>
        <p:txBody>
          <a:bodyPr wrap="square" rtlCol="0">
            <a:spAutoFit/>
          </a:bodyPr>
          <a:lstStyle/>
          <a:p>
            <a:pPr marL="285750" indent="-285750">
              <a:buFont typeface="Arial" panose="020B0604020202020204" pitchFamily="34" charset="0"/>
              <a:buChar char="•"/>
            </a:pPr>
            <a:r>
              <a:rPr lang="en-US" sz="1400" dirty="0"/>
              <a:t>Based on a study</a:t>
            </a:r>
            <a:r>
              <a:rPr lang="en-US" sz="1400" baseline="30000" dirty="0"/>
              <a:t>1</a:t>
            </a:r>
            <a:r>
              <a:rPr lang="en-US" sz="1400" dirty="0"/>
              <a:t>, the table on the left shows gross profit batteries in ERCOT would have made in 2021 (excluding the period</a:t>
            </a:r>
            <a:r>
              <a:rPr lang="en-US" sz="1400" baseline="30000" dirty="0"/>
              <a:t>4</a:t>
            </a:r>
            <a:r>
              <a:rPr lang="en-US" sz="1400" dirty="0"/>
              <a:t> of Winter Storm Uri) using perfect foresight of market prices</a:t>
            </a:r>
          </a:p>
          <a:p>
            <a:pPr marL="285750" indent="-285750">
              <a:buFont typeface="Arial" panose="020B0604020202020204" pitchFamily="34" charset="0"/>
              <a:buChar char="•"/>
            </a:pPr>
            <a:r>
              <a:rPr lang="en-US" sz="1400" dirty="0"/>
              <a:t>Key takeaways:</a:t>
            </a:r>
          </a:p>
          <a:p>
            <a:pPr marL="742950" lvl="1" indent="-285750">
              <a:buFont typeface="Wingdings" panose="05000000000000000000" pitchFamily="2" charset="2"/>
              <a:buChar char="ü"/>
            </a:pPr>
            <a:r>
              <a:rPr lang="en-US" sz="1400" dirty="0"/>
              <a:t>With perfect foresight</a:t>
            </a:r>
            <a:r>
              <a:rPr lang="en-US" sz="1400" baseline="30000" dirty="0"/>
              <a:t>2,3</a:t>
            </a:r>
            <a:r>
              <a:rPr lang="en-US" sz="1400" dirty="0"/>
              <a:t>, batteries could have earned an annual avg. gross profit of $25/kW-month</a:t>
            </a:r>
          </a:p>
          <a:p>
            <a:pPr marL="742950" lvl="1" indent="-285750">
              <a:buFont typeface="Wingdings" panose="05000000000000000000" pitchFamily="2" charset="2"/>
              <a:buChar char="ü"/>
            </a:pPr>
            <a:r>
              <a:rPr lang="en-US" sz="1400" dirty="0"/>
              <a:t>RRS and RegUp contributed the greatest to total gross profit</a:t>
            </a:r>
          </a:p>
          <a:p>
            <a:pPr marL="742950" lvl="1" indent="-285750">
              <a:buFont typeface="Wingdings" panose="05000000000000000000" pitchFamily="2" charset="2"/>
              <a:buChar char="ü"/>
            </a:pPr>
            <a:r>
              <a:rPr lang="en-US" sz="1400" dirty="0"/>
              <a:t>RTM Energy</a:t>
            </a:r>
            <a:r>
              <a:rPr lang="en-US" sz="1400" baseline="30000" dirty="0"/>
              <a:t>5</a:t>
            </a:r>
            <a:r>
              <a:rPr lang="en-US" sz="1400" dirty="0"/>
              <a:t> revenue is from RTM energy arbitrage – “</a:t>
            </a:r>
            <a:r>
              <a:rPr lang="en-US" sz="1400" i="1" dirty="0"/>
              <a:t>energy operations will grow in importance as ancillary service markets saturate</a:t>
            </a:r>
            <a:r>
              <a:rPr lang="en-US" sz="1400" dirty="0"/>
              <a:t>” (per Gridmatic)</a:t>
            </a:r>
          </a:p>
          <a:p>
            <a:pPr marL="742950" lvl="1" indent="-285750">
              <a:buFont typeface="Wingdings" panose="05000000000000000000" pitchFamily="2" charset="2"/>
              <a:buChar char="ü"/>
            </a:pPr>
            <a:endParaRPr lang="en-US" sz="1600" dirty="0"/>
          </a:p>
          <a:p>
            <a:pPr marL="742950" lvl="1" indent="-285750">
              <a:buFont typeface="Wingdings" panose="05000000000000000000" pitchFamily="2" charset="2"/>
              <a:buChar char="ü"/>
            </a:pPr>
            <a:endParaRPr lang="en-US" sz="1600" dirty="0"/>
          </a:p>
        </p:txBody>
      </p:sp>
      <p:sp>
        <p:nvSpPr>
          <p:cNvPr id="7" name="TextBox 6">
            <a:extLst>
              <a:ext uri="{FF2B5EF4-FFF2-40B4-BE49-F238E27FC236}">
                <a16:creationId xmlns:a16="http://schemas.microsoft.com/office/drawing/2014/main" id="{D6D0F176-5964-1E3F-4E43-1832CEC37C46}"/>
              </a:ext>
            </a:extLst>
          </p:cNvPr>
          <p:cNvSpPr txBox="1"/>
          <p:nvPr/>
        </p:nvSpPr>
        <p:spPr>
          <a:xfrm>
            <a:off x="6629400" y="4717202"/>
            <a:ext cx="4774506" cy="1615827"/>
          </a:xfrm>
          <a:prstGeom prst="rect">
            <a:avLst/>
          </a:prstGeom>
          <a:noFill/>
        </p:spPr>
        <p:txBody>
          <a:bodyPr wrap="square" rtlCol="0">
            <a:spAutoFit/>
          </a:bodyPr>
          <a:lstStyle/>
          <a:p>
            <a:pPr marL="60325" indent="-60325"/>
            <a:r>
              <a:rPr lang="en-US" sz="1100" baseline="30000" dirty="0"/>
              <a:t>1</a:t>
            </a:r>
            <a:r>
              <a:rPr lang="en-US" sz="1100" dirty="0"/>
              <a:t>This study was performed by Gridmatic and validated by DNV</a:t>
            </a:r>
          </a:p>
          <a:p>
            <a:pPr marL="60325" indent="-60325"/>
            <a:r>
              <a:rPr lang="en-US" sz="1100" baseline="30000" dirty="0"/>
              <a:t>2</a:t>
            </a:r>
            <a:r>
              <a:rPr lang="en-US" sz="1100" dirty="0"/>
              <a:t>Due to market rules limits storage participation in non-spin, it was not considered as part of this study</a:t>
            </a:r>
          </a:p>
          <a:p>
            <a:pPr marL="60325" indent="-60325"/>
            <a:r>
              <a:rPr lang="en-US" sz="1100" baseline="30000" dirty="0"/>
              <a:t>3</a:t>
            </a:r>
            <a:r>
              <a:rPr lang="en-US" sz="1100" dirty="0"/>
              <a:t>In order to present a conservative uplift case, DAM Energy participation (DART arbitrage considered Gridmatic’s core trading business) was also not considered in this study</a:t>
            </a:r>
          </a:p>
          <a:p>
            <a:pPr marL="60325" indent="-60325"/>
            <a:r>
              <a:rPr lang="en-US" sz="1100" baseline="30000" dirty="0"/>
              <a:t>4</a:t>
            </a:r>
            <a:r>
              <a:rPr lang="en-US" sz="1100" dirty="0"/>
              <a:t>2/12/2021-2/22/2021</a:t>
            </a:r>
          </a:p>
          <a:p>
            <a:pPr marL="60325" indent="-60325"/>
            <a:r>
              <a:rPr lang="en-US" sz="1100" baseline="30000" dirty="0"/>
              <a:t>5</a:t>
            </a:r>
            <a:r>
              <a:rPr lang="en-US" sz="1100" dirty="0"/>
              <a:t>RTM energy revenue was calculated using 15-min actual generation, consumption and Settlement Point Prices from Disclosure Reports</a:t>
            </a:r>
          </a:p>
        </p:txBody>
      </p:sp>
      <p:grpSp>
        <p:nvGrpSpPr>
          <p:cNvPr id="9" name="Group 8">
            <a:extLst>
              <a:ext uri="{FF2B5EF4-FFF2-40B4-BE49-F238E27FC236}">
                <a16:creationId xmlns:a16="http://schemas.microsoft.com/office/drawing/2014/main" id="{8F3C7D56-8408-6A33-BC5D-99D25BCA8AC0}"/>
              </a:ext>
            </a:extLst>
          </p:cNvPr>
          <p:cNvGrpSpPr/>
          <p:nvPr/>
        </p:nvGrpSpPr>
        <p:grpSpPr>
          <a:xfrm>
            <a:off x="944505" y="852506"/>
            <a:ext cx="5540516" cy="5446628"/>
            <a:chOff x="824189" y="742486"/>
            <a:chExt cx="5564579" cy="5644123"/>
          </a:xfrm>
        </p:grpSpPr>
        <p:pic>
          <p:nvPicPr>
            <p:cNvPr id="5" name="Picture 4">
              <a:extLst>
                <a:ext uri="{FF2B5EF4-FFF2-40B4-BE49-F238E27FC236}">
                  <a16:creationId xmlns:a16="http://schemas.microsoft.com/office/drawing/2014/main" id="{8F5B4C20-876A-2118-9D49-C2D32626ABCB}"/>
                </a:ext>
              </a:extLst>
            </p:cNvPr>
            <p:cNvPicPr>
              <a:picLocks noChangeAspect="1"/>
            </p:cNvPicPr>
            <p:nvPr/>
          </p:nvPicPr>
          <p:blipFill>
            <a:blip r:embed="rId3"/>
            <a:stretch>
              <a:fillRect/>
            </a:stretch>
          </p:blipFill>
          <p:spPr>
            <a:xfrm>
              <a:off x="824189" y="742486"/>
              <a:ext cx="5564579" cy="5373028"/>
            </a:xfrm>
            <a:prstGeom prst="rect">
              <a:avLst/>
            </a:prstGeom>
          </p:spPr>
        </p:pic>
        <p:sp>
          <p:nvSpPr>
            <p:cNvPr id="8" name="TextBox 7">
              <a:extLst>
                <a:ext uri="{FF2B5EF4-FFF2-40B4-BE49-F238E27FC236}">
                  <a16:creationId xmlns:a16="http://schemas.microsoft.com/office/drawing/2014/main" id="{E1689BC7-1854-AF47-ED1B-E19175A4D76C}"/>
                </a:ext>
              </a:extLst>
            </p:cNvPr>
            <p:cNvSpPr txBox="1"/>
            <p:nvPr/>
          </p:nvSpPr>
          <p:spPr>
            <a:xfrm>
              <a:off x="824189" y="6115513"/>
              <a:ext cx="2183706" cy="271096"/>
            </a:xfrm>
            <a:prstGeom prst="rect">
              <a:avLst/>
            </a:prstGeom>
            <a:noFill/>
          </p:spPr>
          <p:txBody>
            <a:bodyPr wrap="square" rtlCol="0">
              <a:spAutoFit/>
            </a:bodyPr>
            <a:lstStyle/>
            <a:p>
              <a:r>
                <a:rPr lang="en-US" sz="1100" i="1" dirty="0"/>
                <a:t>Credit: DNV</a:t>
              </a:r>
            </a:p>
          </p:txBody>
        </p:sp>
      </p:grpSp>
    </p:spTree>
    <p:extLst>
      <p:ext uri="{BB962C8B-B14F-4D97-AF65-F5344CB8AC3E}">
        <p14:creationId xmlns:p14="http://schemas.microsoft.com/office/powerpoint/2010/main" val="2239294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7CFA2-B8F0-458D-DB2C-AD9A607DDF2F}"/>
              </a:ext>
            </a:extLst>
          </p:cNvPr>
          <p:cNvSpPr>
            <a:spLocks noGrp="1"/>
          </p:cNvSpPr>
          <p:nvPr>
            <p:ph type="body" sz="quarter" idx="10"/>
          </p:nvPr>
        </p:nvSpPr>
        <p:spPr>
          <a:xfrm>
            <a:off x="1003651" y="664979"/>
            <a:ext cx="10053370" cy="484584"/>
          </a:xfrm>
        </p:spPr>
        <p:txBody>
          <a:bodyPr/>
          <a:lstStyle/>
          <a:p>
            <a:r>
              <a:rPr lang="en-US" sz="3200" b="1"/>
              <a:t>Agenda</a:t>
            </a:r>
          </a:p>
        </p:txBody>
      </p:sp>
      <p:sp>
        <p:nvSpPr>
          <p:cNvPr id="3" name="Text Placeholder 2">
            <a:extLst>
              <a:ext uri="{FF2B5EF4-FFF2-40B4-BE49-F238E27FC236}">
                <a16:creationId xmlns:a16="http://schemas.microsoft.com/office/drawing/2014/main" id="{4A11EB75-5277-7D6D-B2DA-C17E7621BFD1}"/>
              </a:ext>
            </a:extLst>
          </p:cNvPr>
          <p:cNvSpPr>
            <a:spLocks noGrp="1"/>
          </p:cNvSpPr>
          <p:nvPr>
            <p:ph type="body" sz="quarter" idx="11"/>
          </p:nvPr>
        </p:nvSpPr>
        <p:spPr>
          <a:xfrm>
            <a:off x="1003651" y="1487380"/>
            <a:ext cx="10053370" cy="2824848"/>
          </a:xfrm>
        </p:spPr>
        <p:txBody>
          <a:bodyPr/>
          <a:lstStyle/>
          <a:p>
            <a:pPr marL="514350" indent="-514350">
              <a:buFont typeface="+mj-lt"/>
              <a:buAutoNum type="arabicPeriod"/>
            </a:pPr>
            <a:r>
              <a:rPr lang="en-US" sz="2400" b="0"/>
              <a:t>Introduction to optimization</a:t>
            </a:r>
          </a:p>
          <a:p>
            <a:pPr marL="514350" indent="-514350">
              <a:buFont typeface="+mj-lt"/>
              <a:buAutoNum type="arabicPeriod"/>
            </a:pPr>
            <a:r>
              <a:rPr lang="en-US" sz="2400" b="0"/>
              <a:t>Understanding ERCOT</a:t>
            </a:r>
          </a:p>
          <a:p>
            <a:pPr marL="514350" indent="-514350">
              <a:buFont typeface="+mj-lt"/>
              <a:buAutoNum type="arabicPeriod"/>
            </a:pPr>
            <a:r>
              <a:rPr lang="en-US" sz="2400" b="0"/>
              <a:t>ERCOT optimization approach</a:t>
            </a:r>
          </a:p>
          <a:p>
            <a:pPr marL="514350" indent="-514350">
              <a:buFont typeface="+mj-lt"/>
              <a:buAutoNum type="arabicPeriod"/>
            </a:pPr>
            <a:r>
              <a:rPr lang="en-US" sz="2400" b="0"/>
              <a:t>Preliminary optimization results</a:t>
            </a:r>
          </a:p>
          <a:p>
            <a:pPr marL="514350" indent="-514350">
              <a:buFont typeface="+mj-lt"/>
              <a:buAutoNum type="arabicPeriod"/>
            </a:pPr>
            <a:r>
              <a:rPr lang="en-US" sz="2400" b="0"/>
              <a:t>Next steps</a:t>
            </a:r>
          </a:p>
          <a:p>
            <a:pPr marL="514350" indent="-514350">
              <a:buFont typeface="+mj-lt"/>
              <a:buAutoNum type="arabicPeriod"/>
            </a:pPr>
            <a:r>
              <a:rPr lang="en-US" sz="2400" b="0"/>
              <a:t>Cloud architecture</a:t>
            </a:r>
          </a:p>
          <a:p>
            <a:endParaRPr lang="en-US" sz="2800"/>
          </a:p>
          <a:p>
            <a:endParaRPr lang="en-US"/>
          </a:p>
        </p:txBody>
      </p:sp>
    </p:spTree>
    <p:extLst>
      <p:ext uri="{BB962C8B-B14F-4D97-AF65-F5344CB8AC3E}">
        <p14:creationId xmlns:p14="http://schemas.microsoft.com/office/powerpoint/2010/main" val="7321480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1F43E7-7BC7-AF3B-022E-6368EA7FE754}"/>
              </a:ext>
            </a:extLst>
          </p:cNvPr>
          <p:cNvSpPr>
            <a:spLocks noGrp="1"/>
          </p:cNvSpPr>
          <p:nvPr>
            <p:ph type="subTitle" idx="1"/>
          </p:nvPr>
        </p:nvSpPr>
        <p:spPr>
          <a:xfrm>
            <a:off x="1524000" y="2937020"/>
            <a:ext cx="9144000" cy="1655762"/>
          </a:xfrm>
        </p:spPr>
        <p:txBody>
          <a:bodyPr lIns="91440" tIns="45720" rIns="91440" bIns="45720" anchor="t"/>
          <a:lstStyle/>
          <a:p>
            <a:r>
              <a:rPr lang="en-US" sz="4000">
                <a:latin typeface="Noto Sans"/>
                <a:ea typeface="Noto Sans"/>
                <a:cs typeface="Noto Sans"/>
              </a:rPr>
              <a:t>ERCOT optimization approach</a:t>
            </a:r>
            <a:endParaRPr lang="en-US"/>
          </a:p>
        </p:txBody>
      </p:sp>
    </p:spTree>
    <p:extLst>
      <p:ext uri="{BB962C8B-B14F-4D97-AF65-F5344CB8AC3E}">
        <p14:creationId xmlns:p14="http://schemas.microsoft.com/office/powerpoint/2010/main" val="13156730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6E4060E-234C-3F36-953F-387A44C3AA6E}"/>
              </a:ext>
            </a:extLst>
          </p:cNvPr>
          <p:cNvSpPr>
            <a:spLocks noGrp="1"/>
          </p:cNvSpPr>
          <p:nvPr>
            <p:ph type="body" sz="quarter" idx="11"/>
          </p:nvPr>
        </p:nvSpPr>
        <p:spPr/>
        <p:txBody>
          <a:bodyPr/>
          <a:lstStyle/>
          <a:p>
            <a:r>
              <a:rPr lang="en-US"/>
              <a:t>Optimization Model Summary</a:t>
            </a:r>
          </a:p>
        </p:txBody>
      </p:sp>
      <p:sp>
        <p:nvSpPr>
          <p:cNvPr id="31" name="TextBox 30">
            <a:extLst>
              <a:ext uri="{FF2B5EF4-FFF2-40B4-BE49-F238E27FC236}">
                <a16:creationId xmlns:a16="http://schemas.microsoft.com/office/drawing/2014/main" id="{6DD21F19-DC28-91A7-CFE9-05CB4FF6F7CC}"/>
              </a:ext>
            </a:extLst>
          </p:cNvPr>
          <p:cNvSpPr txBox="1"/>
          <p:nvPr/>
        </p:nvSpPr>
        <p:spPr>
          <a:xfrm>
            <a:off x="775096" y="1218555"/>
            <a:ext cx="10641807" cy="4420890"/>
          </a:xfrm>
          <a:prstGeom prst="rect">
            <a:avLst/>
          </a:prstGeom>
          <a:noFill/>
        </p:spPr>
        <p:txBody>
          <a:bodyPr wrap="square" rtlCol="0">
            <a:spAutoFit/>
          </a:bodyPr>
          <a:lstStyle/>
          <a:p>
            <a:pPr marL="685800" indent="-685800">
              <a:lnSpc>
                <a:spcPct val="200000"/>
              </a:lnSpc>
              <a:buFont typeface="Arial" panose="020B0604020202020204" pitchFamily="34" charset="0"/>
              <a:buChar char="•"/>
            </a:pPr>
            <a:r>
              <a:rPr lang="en-US" sz="2400"/>
              <a:t>The work completed so far is a foundational starting point.</a:t>
            </a:r>
          </a:p>
          <a:p>
            <a:pPr marL="685800" indent="-685800">
              <a:lnSpc>
                <a:spcPct val="200000"/>
              </a:lnSpc>
              <a:buFont typeface="Arial" panose="020B0604020202020204" pitchFamily="34" charset="0"/>
              <a:buChar char="•"/>
            </a:pPr>
            <a:r>
              <a:rPr lang="en-US" sz="2400"/>
              <a:t>We optimize </a:t>
            </a:r>
            <a:r>
              <a:rPr lang="en-US" sz="2400" b="1"/>
              <a:t>combined energy arbitrage</a:t>
            </a:r>
            <a:r>
              <a:rPr lang="en-US" sz="2400"/>
              <a:t> within DA and RT energy markets.</a:t>
            </a:r>
          </a:p>
          <a:p>
            <a:pPr marL="685800" indent="-685800">
              <a:lnSpc>
                <a:spcPct val="200000"/>
              </a:lnSpc>
              <a:buFont typeface="Arial" panose="020B0604020202020204" pitchFamily="34" charset="0"/>
              <a:buChar char="•"/>
            </a:pPr>
            <a:r>
              <a:rPr lang="en-US" sz="2400"/>
              <a:t>We simultaneously optimize </a:t>
            </a:r>
            <a:r>
              <a:rPr lang="en-US" sz="2400" b="1"/>
              <a:t>combined ancillary service power allocations</a:t>
            </a:r>
            <a:r>
              <a:rPr lang="en-US" sz="2400"/>
              <a:t>.</a:t>
            </a:r>
          </a:p>
          <a:p>
            <a:pPr marL="685800" indent="-685800">
              <a:lnSpc>
                <a:spcPct val="200000"/>
              </a:lnSpc>
              <a:buFont typeface="Arial" panose="020B0604020202020204" pitchFamily="34" charset="0"/>
              <a:buChar char="•"/>
            </a:pPr>
            <a:r>
              <a:rPr lang="en-US" sz="2400"/>
              <a:t>We act as a </a:t>
            </a:r>
            <a:r>
              <a:rPr lang="en-US" sz="2400" b="1"/>
              <a:t>price-taker</a:t>
            </a:r>
            <a:r>
              <a:rPr lang="en-US" sz="2400"/>
              <a:t>: we bid at the market cap and offer at the floor.</a:t>
            </a:r>
          </a:p>
          <a:p>
            <a:pPr marL="685800" indent="-685800">
              <a:lnSpc>
                <a:spcPct val="200000"/>
              </a:lnSpc>
              <a:buFont typeface="Arial" panose="020B0604020202020204" pitchFamily="34" charset="0"/>
              <a:buChar char="•"/>
            </a:pPr>
            <a:r>
              <a:rPr lang="en-US" sz="2400"/>
              <a:t>We </a:t>
            </a:r>
            <a:r>
              <a:rPr lang="en-US" sz="2400" b="1"/>
              <a:t>commit </a:t>
            </a:r>
            <a:r>
              <a:rPr lang="en-US" sz="2400"/>
              <a:t>to pending and awarded trades in all markets and services.</a:t>
            </a:r>
          </a:p>
          <a:p>
            <a:pPr marL="685800" indent="-685800">
              <a:lnSpc>
                <a:spcPct val="200000"/>
              </a:lnSpc>
              <a:buFont typeface="Arial" panose="020B0604020202020204" pitchFamily="34" charset="0"/>
              <a:buChar char="•"/>
            </a:pPr>
            <a:r>
              <a:rPr lang="en-US" sz="2400"/>
              <a:t>We ensure operational feasibility by physically modeling the battery.</a:t>
            </a:r>
          </a:p>
        </p:txBody>
      </p:sp>
    </p:spTree>
    <p:extLst>
      <p:ext uri="{BB962C8B-B14F-4D97-AF65-F5344CB8AC3E}">
        <p14:creationId xmlns:p14="http://schemas.microsoft.com/office/powerpoint/2010/main" val="193520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Optimization Model Variables</a:t>
            </a:r>
          </a:p>
        </p:txBody>
      </p:sp>
      <p:sp>
        <p:nvSpPr>
          <p:cNvPr id="2" name="TextBox 1">
            <a:extLst>
              <a:ext uri="{FF2B5EF4-FFF2-40B4-BE49-F238E27FC236}">
                <a16:creationId xmlns:a16="http://schemas.microsoft.com/office/drawing/2014/main" id="{38E6E26C-C282-C02A-B362-0A47F596081F}"/>
              </a:ext>
            </a:extLst>
          </p:cNvPr>
          <p:cNvSpPr txBox="1"/>
          <p:nvPr/>
        </p:nvSpPr>
        <p:spPr>
          <a:xfrm>
            <a:off x="750916" y="1198966"/>
            <a:ext cx="5608695" cy="44670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a:t>Physical discharge power (generation)</a:t>
            </a:r>
          </a:p>
          <a:p>
            <a:pPr marL="342900" indent="-342900">
              <a:lnSpc>
                <a:spcPct val="150000"/>
              </a:lnSpc>
              <a:buFont typeface="Arial" panose="020B0604020202020204" pitchFamily="34" charset="0"/>
              <a:buChar char="•"/>
            </a:pPr>
            <a:r>
              <a:rPr lang="en-US" sz="2400"/>
              <a:t>Physical charge power (load)</a:t>
            </a:r>
          </a:p>
          <a:p>
            <a:pPr marL="342900" indent="-342900">
              <a:lnSpc>
                <a:spcPct val="150000"/>
              </a:lnSpc>
              <a:buFont typeface="Arial" panose="020B0604020202020204" pitchFamily="34" charset="0"/>
              <a:buChar char="•"/>
            </a:pPr>
            <a:r>
              <a:rPr lang="en-US" sz="2400"/>
              <a:t>Stored energy (“state of charge”)</a:t>
            </a:r>
          </a:p>
          <a:p>
            <a:pPr marL="342900" indent="-342900">
              <a:lnSpc>
                <a:spcPct val="150000"/>
              </a:lnSpc>
              <a:buFont typeface="Arial" panose="020B0604020202020204" pitchFamily="34" charset="0"/>
              <a:buChar char="•"/>
            </a:pPr>
            <a:r>
              <a:rPr lang="en-US" sz="2400"/>
              <a:t>Day ahead energy purchases/sales</a:t>
            </a:r>
          </a:p>
          <a:p>
            <a:pPr marL="342900" indent="-342900">
              <a:lnSpc>
                <a:spcPct val="150000"/>
              </a:lnSpc>
              <a:buFont typeface="Arial" panose="020B0604020202020204" pitchFamily="34" charset="0"/>
              <a:buChar char="•"/>
            </a:pPr>
            <a:r>
              <a:rPr lang="en-US" sz="2400" b="0"/>
              <a:t>Real-time energy purchases/sales</a:t>
            </a:r>
          </a:p>
          <a:p>
            <a:pPr marL="342900" indent="-342900">
              <a:lnSpc>
                <a:spcPct val="150000"/>
              </a:lnSpc>
              <a:buFont typeface="Arial" panose="020B0604020202020204" pitchFamily="34" charset="0"/>
              <a:buChar char="•"/>
            </a:pPr>
            <a:r>
              <a:rPr lang="en-US" sz="2400" b="0"/>
              <a:t>Regulation-up/-down gen/load sales</a:t>
            </a:r>
          </a:p>
          <a:p>
            <a:pPr marL="342900" indent="-342900">
              <a:lnSpc>
                <a:spcPct val="150000"/>
              </a:lnSpc>
              <a:buFont typeface="Arial" panose="020B0604020202020204" pitchFamily="34" charset="0"/>
              <a:buChar char="•"/>
            </a:pPr>
            <a:r>
              <a:rPr lang="en-US" sz="2400"/>
              <a:t>Responsive reserve gen/load sales</a:t>
            </a:r>
            <a:endParaRPr lang="en-US" sz="2400" b="0"/>
          </a:p>
          <a:p>
            <a:pPr marL="342900" indent="-342900">
              <a:lnSpc>
                <a:spcPct val="150000"/>
              </a:lnSpc>
              <a:buFont typeface="Arial" panose="020B0604020202020204" pitchFamily="34" charset="0"/>
              <a:buChar char="•"/>
            </a:pPr>
            <a:endParaRPr lang="en-US" sz="2400">
              <a:solidFill>
                <a:schemeClr val="accent4">
                  <a:lumMod val="50000"/>
                </a:schemeClr>
              </a:solidFill>
            </a:endParaRPr>
          </a:p>
        </p:txBody>
      </p:sp>
      <p:graphicFrame>
        <p:nvGraphicFramePr>
          <p:cNvPr id="3" name="Chart 2">
            <a:extLst>
              <a:ext uri="{FF2B5EF4-FFF2-40B4-BE49-F238E27FC236}">
                <a16:creationId xmlns:a16="http://schemas.microsoft.com/office/drawing/2014/main" id="{CEB072D5-77C2-E55B-E329-E0364A7354BF}"/>
              </a:ext>
            </a:extLst>
          </p:cNvPr>
          <p:cNvGraphicFramePr/>
          <p:nvPr>
            <p:extLst>
              <p:ext uri="{D42A27DB-BD31-4B8C-83A1-F6EECF244321}">
                <p14:modId xmlns:p14="http://schemas.microsoft.com/office/powerpoint/2010/main" val="2214878598"/>
              </p:ext>
            </p:extLst>
          </p:nvPr>
        </p:nvGraphicFramePr>
        <p:xfrm>
          <a:off x="6294211" y="774248"/>
          <a:ext cx="5518077" cy="13503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a:extLst>
              <a:ext uri="{FF2B5EF4-FFF2-40B4-BE49-F238E27FC236}">
                <a16:creationId xmlns:a16="http://schemas.microsoft.com/office/drawing/2014/main" id="{DC4FCB18-8BA8-77E2-FB1C-F44330F6203B}"/>
              </a:ext>
            </a:extLst>
          </p:cNvPr>
          <p:cNvGraphicFramePr/>
          <p:nvPr>
            <p:extLst>
              <p:ext uri="{D42A27DB-BD31-4B8C-83A1-F6EECF244321}">
                <p14:modId xmlns:p14="http://schemas.microsoft.com/office/powerpoint/2010/main" val="3559465611"/>
              </p:ext>
            </p:extLst>
          </p:nvPr>
        </p:nvGraphicFramePr>
        <p:xfrm>
          <a:off x="6359611" y="2124637"/>
          <a:ext cx="5518076" cy="142124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2289ABBB-7F01-4694-120F-569E3ED4BAFF}"/>
              </a:ext>
            </a:extLst>
          </p:cNvPr>
          <p:cNvGraphicFramePr/>
          <p:nvPr>
            <p:extLst>
              <p:ext uri="{D42A27DB-BD31-4B8C-83A1-F6EECF244321}">
                <p14:modId xmlns:p14="http://schemas.microsoft.com/office/powerpoint/2010/main" val="2230882925"/>
              </p:ext>
            </p:extLst>
          </p:nvPr>
        </p:nvGraphicFramePr>
        <p:xfrm>
          <a:off x="6359611" y="3581306"/>
          <a:ext cx="5341488" cy="135039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id="{C18CD5B2-FFDB-C79E-D09B-ACF07DFA83AD}"/>
              </a:ext>
            </a:extLst>
          </p:cNvPr>
          <p:cNvGraphicFramePr/>
          <p:nvPr>
            <p:extLst>
              <p:ext uri="{D42A27DB-BD31-4B8C-83A1-F6EECF244321}">
                <p14:modId xmlns:p14="http://schemas.microsoft.com/office/powerpoint/2010/main" val="3660410660"/>
              </p:ext>
            </p:extLst>
          </p:nvPr>
        </p:nvGraphicFramePr>
        <p:xfrm>
          <a:off x="6294211" y="4967122"/>
          <a:ext cx="5446902" cy="1350389"/>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83743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4" grpId="0">
        <p:bldAsOne/>
      </p:bldGraphic>
      <p:bldGraphic spid="6" grpId="0">
        <p:bldAsOne/>
      </p:bldGraphic>
      <p:bldGraphic spid="7"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Parameters: Physical Limits</a:t>
            </a:r>
          </a:p>
        </p:txBody>
      </p:sp>
      <p:sp>
        <p:nvSpPr>
          <p:cNvPr id="2" name="TextBox 1">
            <a:extLst>
              <a:ext uri="{FF2B5EF4-FFF2-40B4-BE49-F238E27FC236}">
                <a16:creationId xmlns:a16="http://schemas.microsoft.com/office/drawing/2014/main" id="{38E6E26C-C282-C02A-B362-0A47F596081F}"/>
              </a:ext>
            </a:extLst>
          </p:cNvPr>
          <p:cNvSpPr txBox="1"/>
          <p:nvPr/>
        </p:nvSpPr>
        <p:spPr>
          <a:xfrm>
            <a:off x="516003" y="1334128"/>
            <a:ext cx="11159993" cy="280583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a:t>State of charge lower, upper limits</a:t>
            </a:r>
            <a:endParaRPr lang="en-US" sz="2400" b="0"/>
          </a:p>
          <a:p>
            <a:pPr marL="342900" indent="-342900">
              <a:lnSpc>
                <a:spcPct val="150000"/>
              </a:lnSpc>
              <a:buFont typeface="Arial" panose="020B0604020202020204" pitchFamily="34" charset="0"/>
              <a:buChar char="•"/>
            </a:pPr>
            <a:r>
              <a:rPr lang="en-US" sz="2400"/>
              <a:t>Generation lower, upper limits</a:t>
            </a:r>
          </a:p>
          <a:p>
            <a:pPr marL="342900" indent="-342900">
              <a:lnSpc>
                <a:spcPct val="150000"/>
              </a:lnSpc>
              <a:buFont typeface="Arial" panose="020B0604020202020204" pitchFamily="34" charset="0"/>
              <a:buChar char="•"/>
            </a:pPr>
            <a:r>
              <a:rPr lang="en-US" sz="2400"/>
              <a:t>Load lower, upper limits</a:t>
            </a:r>
          </a:p>
          <a:p>
            <a:pPr marL="342900" indent="-342900">
              <a:lnSpc>
                <a:spcPct val="150000"/>
              </a:lnSpc>
              <a:buFont typeface="Arial" panose="020B0604020202020204" pitchFamily="34" charset="0"/>
              <a:buChar char="•"/>
            </a:pPr>
            <a:r>
              <a:rPr lang="en-US" sz="2400"/>
              <a:t>Charge, discharge efficiencies</a:t>
            </a:r>
          </a:p>
          <a:p>
            <a:pPr marL="342900" indent="-342900">
              <a:lnSpc>
                <a:spcPct val="150000"/>
              </a:lnSpc>
              <a:buFont typeface="Arial" panose="020B0604020202020204" pitchFamily="34" charset="0"/>
              <a:buChar char="•"/>
            </a:pPr>
            <a:endParaRPr lang="en-US" sz="2400" i="1">
              <a:latin typeface="Cambria Math" panose="02040503050406030204" pitchFamily="18" charset="0"/>
            </a:endParaRPr>
          </a:p>
        </p:txBody>
      </p:sp>
      <p:grpSp>
        <p:nvGrpSpPr>
          <p:cNvPr id="6" name="Group 5">
            <a:extLst>
              <a:ext uri="{FF2B5EF4-FFF2-40B4-BE49-F238E27FC236}">
                <a16:creationId xmlns:a16="http://schemas.microsoft.com/office/drawing/2014/main" id="{2BAE75C5-D64A-8AC5-B53B-23C83A88855B}"/>
              </a:ext>
            </a:extLst>
          </p:cNvPr>
          <p:cNvGrpSpPr/>
          <p:nvPr/>
        </p:nvGrpSpPr>
        <p:grpSpPr>
          <a:xfrm>
            <a:off x="6196929" y="1334128"/>
            <a:ext cx="5479067" cy="4843382"/>
            <a:chOff x="3910" y="330356"/>
            <a:chExt cx="1372291" cy="4836308"/>
          </a:xfrm>
        </p:grpSpPr>
        <p:sp>
          <p:nvSpPr>
            <p:cNvPr id="7" name="Rounded Rectangle 6">
              <a:extLst>
                <a:ext uri="{FF2B5EF4-FFF2-40B4-BE49-F238E27FC236}">
                  <a16:creationId xmlns:a16="http://schemas.microsoft.com/office/drawing/2014/main" id="{558251B2-D998-C109-AECB-CC43A17A1F86}"/>
                </a:ext>
              </a:extLst>
            </p:cNvPr>
            <p:cNvSpPr/>
            <p:nvPr/>
          </p:nvSpPr>
          <p:spPr>
            <a:xfrm>
              <a:off x="3910" y="330356"/>
              <a:ext cx="1372291" cy="4836308"/>
            </a:xfrm>
            <a:prstGeom prst="roundRect">
              <a:avLst>
                <a:gd name="adj" fmla="val 10000"/>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8" name="Rounded Rectangle 4">
              <a:extLst>
                <a:ext uri="{FF2B5EF4-FFF2-40B4-BE49-F238E27FC236}">
                  <a16:creationId xmlns:a16="http://schemas.microsoft.com/office/drawing/2014/main" id="{662EA372-1D88-9AEE-D6A0-A3B3FE5B98D1}"/>
                </a:ext>
              </a:extLst>
            </p:cNvPr>
            <p:cNvSpPr txBox="1"/>
            <p:nvPr/>
          </p:nvSpPr>
          <p:spPr>
            <a:xfrm>
              <a:off x="3910" y="330356"/>
              <a:ext cx="1372291" cy="66225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3600" b="1" kern="1200"/>
                <a:t>Cunningham</a:t>
              </a:r>
            </a:p>
          </p:txBody>
        </p:sp>
      </p:grpSp>
      <mc:AlternateContent xmlns:mc="http://schemas.openxmlformats.org/markup-compatibility/2006" xmlns:a14="http://schemas.microsoft.com/office/drawing/2010/main">
        <mc:Choice Requires="a14">
          <p:sp>
            <p:nvSpPr>
              <p:cNvPr id="9" name="Rounded Rectangle 4">
                <a:extLst>
                  <a:ext uri="{FF2B5EF4-FFF2-40B4-BE49-F238E27FC236}">
                    <a16:creationId xmlns:a16="http://schemas.microsoft.com/office/drawing/2014/main" id="{8D7CA1AD-4A7A-FE13-148D-C34B106DB3E2}"/>
                  </a:ext>
                </a:extLst>
              </p:cNvPr>
              <p:cNvSpPr txBox="1"/>
              <p:nvPr/>
            </p:nvSpPr>
            <p:spPr>
              <a:xfrm>
                <a:off x="6196928" y="3759356"/>
                <a:ext cx="5479067" cy="24181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3600"/>
                  <a:t>SOC, lower: 0 MWh</a:t>
                </a:r>
              </a:p>
              <a:p>
                <a:pPr marL="0" lvl="0" indent="0" algn="ctr" defTabSz="711200">
                  <a:lnSpc>
                    <a:spcPct val="90000"/>
                  </a:lnSpc>
                  <a:spcBef>
                    <a:spcPct val="0"/>
                  </a:spcBef>
                  <a:spcAft>
                    <a:spcPct val="35000"/>
                  </a:spcAft>
                  <a:buNone/>
                </a:pPr>
                <a:r>
                  <a:rPr lang="en-US" sz="3600" kern="1200"/>
                  <a:t>S</a:t>
                </a:r>
                <a:r>
                  <a:rPr lang="en-US" sz="3600"/>
                  <a:t>OC, upper: 380 </a:t>
                </a:r>
                <a:r>
                  <a:rPr lang="en-US" sz="3600" kern="1200"/>
                  <a:t>MWh</a:t>
                </a:r>
              </a:p>
              <a:p>
                <a:pPr lvl="0" algn="ctr" defTabSz="711200">
                  <a:lnSpc>
                    <a:spcPct val="90000"/>
                  </a:lnSpc>
                  <a:spcBef>
                    <a:spcPct val="0"/>
                  </a:spcBef>
                  <a:spcAft>
                    <a:spcPct val="35000"/>
                  </a:spcAft>
                </a:pPr>
                <a:r>
                  <a:rPr lang="en-US" sz="3600" kern="1200"/>
                  <a:t>Power, lower: 0 MW</a:t>
                </a:r>
              </a:p>
              <a:p>
                <a:pPr algn="ctr" defTabSz="711200">
                  <a:lnSpc>
                    <a:spcPct val="90000"/>
                  </a:lnSpc>
                  <a:spcBef>
                    <a:spcPct val="0"/>
                  </a:spcBef>
                  <a:spcAft>
                    <a:spcPct val="35000"/>
                  </a:spcAft>
                </a:pPr>
                <a:r>
                  <a:rPr lang="en-US" sz="3600" kern="1200"/>
                  <a:t>Power, upper: 190 MW</a:t>
                </a:r>
              </a:p>
              <a:p>
                <a:pPr algn="ctr" defTabSz="711200">
                  <a:lnSpc>
                    <a:spcPct val="90000"/>
                  </a:lnSpc>
                  <a:spcBef>
                    <a:spcPct val="0"/>
                  </a:spcBef>
                  <a:spcAft>
                    <a:spcPct val="35000"/>
                  </a:spcAft>
                </a:pPr>
                <a14:m>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𝜂</m:t>
                        </m:r>
                      </m:e>
                      <m:sup>
                        <m:r>
                          <a:rPr lang="en-US" sz="3600" b="0" i="1" smtClean="0">
                            <a:latin typeface="Cambria Math" panose="02040503050406030204" pitchFamily="18" charset="0"/>
                          </a:rPr>
                          <m:t>+</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𝜂</m:t>
                        </m:r>
                      </m:e>
                      <m:sup>
                        <m:r>
                          <a:rPr lang="en-US" sz="3600" b="0" i="1" smtClean="0">
                            <a:latin typeface="Cambria Math" panose="02040503050406030204" pitchFamily="18" charset="0"/>
                          </a:rPr>
                          <m:t>−</m:t>
                        </m:r>
                      </m:sup>
                    </m:sSup>
                    <m:r>
                      <a:rPr lang="en-US" sz="3600" b="0" i="1" smtClean="0">
                        <a:latin typeface="Cambria Math" panose="02040503050406030204" pitchFamily="18" charset="0"/>
                      </a:rPr>
                      <m:t>=1</m:t>
                    </m:r>
                  </m:oMath>
                </a14:m>
                <a:r>
                  <a:rPr lang="en-US" sz="3600" kern="1200"/>
                  <a:t> </a:t>
                </a:r>
                <a:r>
                  <a:rPr lang="en-US" sz="3600" kern="1200">
                    <a:sym typeface="Wingdings" pitchFamily="2" charset="2"/>
                  </a:rPr>
                  <a:t></a:t>
                </a:r>
                <a:endParaRPr lang="en-US" sz="3600" kern="1200"/>
              </a:p>
              <a:p>
                <a:pPr lvl="0" algn="ctr" defTabSz="711200">
                  <a:lnSpc>
                    <a:spcPct val="90000"/>
                  </a:lnSpc>
                  <a:spcBef>
                    <a:spcPct val="0"/>
                  </a:spcBef>
                  <a:spcAft>
                    <a:spcPct val="35000"/>
                  </a:spcAft>
                </a:pPr>
                <a:endParaRPr lang="en-US" sz="3600" kern="1200"/>
              </a:p>
              <a:p>
                <a:pPr lvl="0" algn="ctr" defTabSz="711200">
                  <a:lnSpc>
                    <a:spcPct val="90000"/>
                  </a:lnSpc>
                  <a:spcBef>
                    <a:spcPct val="0"/>
                  </a:spcBef>
                  <a:spcAft>
                    <a:spcPct val="35000"/>
                  </a:spcAft>
                </a:pPr>
                <a:endParaRPr lang="en-US" sz="3600" kern="1200"/>
              </a:p>
              <a:p>
                <a:pPr lvl="0" algn="ctr" defTabSz="711200">
                  <a:lnSpc>
                    <a:spcPct val="90000"/>
                  </a:lnSpc>
                  <a:spcBef>
                    <a:spcPct val="0"/>
                  </a:spcBef>
                  <a:spcAft>
                    <a:spcPct val="35000"/>
                  </a:spcAft>
                </a:pPr>
                <a:endParaRPr lang="en-US" sz="3600" kern="1200"/>
              </a:p>
            </p:txBody>
          </p:sp>
        </mc:Choice>
        <mc:Fallback xmlns="">
          <p:sp>
            <p:nvSpPr>
              <p:cNvPr id="9" name="Rounded Rectangle 4">
                <a:extLst>
                  <a:ext uri="{FF2B5EF4-FFF2-40B4-BE49-F238E27FC236}">
                    <a16:creationId xmlns:a16="http://schemas.microsoft.com/office/drawing/2014/main" id="{8D7CA1AD-4A7A-FE13-148D-C34B106DB3E2}"/>
                  </a:ext>
                </a:extLst>
              </p:cNvPr>
              <p:cNvSpPr txBox="1">
                <a:spLocks noRot="1" noChangeAspect="1" noMove="1" noResize="1" noEditPoints="1" noAdjustHandles="1" noChangeArrowheads="1" noChangeShapeType="1" noTextEdit="1"/>
              </p:cNvSpPr>
              <p:nvPr/>
            </p:nvSpPr>
            <p:spPr>
              <a:xfrm>
                <a:off x="6196928" y="3759356"/>
                <a:ext cx="5479067" cy="2418154"/>
              </a:xfrm>
              <a:prstGeom prst="rect">
                <a:avLst/>
              </a:prstGeom>
              <a:blipFill>
                <a:blip r:embed="rId3"/>
                <a:stretch>
                  <a:fillRect t="-67677"/>
                </a:stretch>
              </a:blipFill>
            </p:spPr>
            <p:txBody>
              <a:bodyPr/>
              <a:lstStyle/>
              <a:p>
                <a:r>
                  <a:rPr lang="en-US">
                    <a:noFill/>
                  </a:rPr>
                  <a:t> </a:t>
                </a:r>
              </a:p>
            </p:txBody>
          </p:sp>
        </mc:Fallback>
      </mc:AlternateContent>
    </p:spTree>
    <p:extLst>
      <p:ext uri="{BB962C8B-B14F-4D97-AF65-F5344CB8AC3E}">
        <p14:creationId xmlns:p14="http://schemas.microsoft.com/office/powerpoint/2010/main" val="1426587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a:xfrm>
            <a:off x="248702" y="604152"/>
            <a:ext cx="7226358" cy="413768"/>
          </a:xfrm>
        </p:spPr>
        <p:txBody>
          <a:bodyPr/>
          <a:lstStyle/>
          <a:p>
            <a:r>
              <a:rPr lang="en-US"/>
              <a:t>Parameters: Markets and AS Utilization</a:t>
            </a:r>
          </a:p>
        </p:txBody>
      </p:sp>
      <p:sp>
        <p:nvSpPr>
          <p:cNvPr id="2" name="TextBox 1">
            <a:extLst>
              <a:ext uri="{FF2B5EF4-FFF2-40B4-BE49-F238E27FC236}">
                <a16:creationId xmlns:a16="http://schemas.microsoft.com/office/drawing/2014/main" id="{38E6E26C-C282-C02A-B362-0A47F596081F}"/>
              </a:ext>
            </a:extLst>
          </p:cNvPr>
          <p:cNvSpPr txBox="1"/>
          <p:nvPr/>
        </p:nvSpPr>
        <p:spPr>
          <a:xfrm>
            <a:off x="490901" y="1313580"/>
            <a:ext cx="5608695" cy="317439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b="0"/>
              <a:t>Energy and ancillary service prices</a:t>
            </a:r>
          </a:p>
          <a:p>
            <a:pPr marL="342900" indent="-342900">
              <a:lnSpc>
                <a:spcPct val="150000"/>
              </a:lnSpc>
              <a:buFont typeface="Arial" panose="020B0604020202020204" pitchFamily="34" charset="0"/>
              <a:buChar char="•"/>
            </a:pPr>
            <a:r>
              <a:rPr lang="en-US" sz="2400"/>
              <a:t>Ancillary service dispatch levels</a:t>
            </a:r>
            <a:endParaRPr lang="en-US" sz="2400" b="0"/>
          </a:p>
          <a:p>
            <a:pPr marL="1143000" lvl="1" indent="-685800">
              <a:lnSpc>
                <a:spcPct val="150000"/>
              </a:lnSpc>
              <a:buFont typeface="Calibri" panose="020F0502020204030204" pitchFamily="34" charset="0"/>
              <a:buChar char="‐"/>
            </a:pPr>
            <a:r>
              <a:rPr lang="en-US" sz="2000"/>
              <a:t>Expected gen. ancillary service use</a:t>
            </a:r>
          </a:p>
          <a:p>
            <a:pPr marL="1143000" lvl="1" indent="-685800">
              <a:lnSpc>
                <a:spcPct val="150000"/>
              </a:lnSpc>
              <a:buFont typeface="Calibri" panose="020F0502020204030204" pitchFamily="34" charset="0"/>
              <a:buChar char="‐"/>
            </a:pPr>
            <a:r>
              <a:rPr lang="en-US" sz="2000"/>
              <a:t>Expected load ancillary service use</a:t>
            </a:r>
          </a:p>
          <a:p>
            <a:pPr marL="342900" indent="-342900">
              <a:lnSpc>
                <a:spcPct val="150000"/>
              </a:lnSpc>
              <a:buFont typeface="Arial" panose="020B0604020202020204" pitchFamily="34" charset="0"/>
              <a:buChar char="•"/>
            </a:pPr>
            <a:r>
              <a:rPr lang="en-US" sz="2400" b="1"/>
              <a:t>All quantities must be forecasted!</a:t>
            </a:r>
          </a:p>
          <a:p>
            <a:pPr marL="342900" indent="-342900">
              <a:lnSpc>
                <a:spcPct val="150000"/>
              </a:lnSpc>
              <a:buFont typeface="Arial" panose="020B0604020202020204" pitchFamily="34" charset="0"/>
              <a:buChar char="•"/>
            </a:pPr>
            <a:r>
              <a:rPr lang="en-US" sz="2400" b="1"/>
              <a:t>We assume </a:t>
            </a:r>
            <a:r>
              <a:rPr lang="en-US" sz="2400" b="1" i="1"/>
              <a:t>perfect foresight </a:t>
            </a:r>
            <a:r>
              <a:rPr lang="en-US" sz="2400" b="1"/>
              <a:t>hereafter</a:t>
            </a:r>
          </a:p>
        </p:txBody>
      </p:sp>
      <p:graphicFrame>
        <p:nvGraphicFramePr>
          <p:cNvPr id="4" name="Chart 3">
            <a:extLst>
              <a:ext uri="{FF2B5EF4-FFF2-40B4-BE49-F238E27FC236}">
                <a16:creationId xmlns:a16="http://schemas.microsoft.com/office/drawing/2014/main" id="{BD2B1B9A-4756-F9BA-2E13-30CB6646EF8E}"/>
              </a:ext>
            </a:extLst>
          </p:cNvPr>
          <p:cNvGraphicFramePr/>
          <p:nvPr>
            <p:extLst>
              <p:ext uri="{D42A27DB-BD31-4B8C-83A1-F6EECF244321}">
                <p14:modId xmlns:p14="http://schemas.microsoft.com/office/powerpoint/2010/main" val="4101371838"/>
              </p:ext>
            </p:extLst>
          </p:nvPr>
        </p:nvGraphicFramePr>
        <p:xfrm>
          <a:off x="6096000" y="1447740"/>
          <a:ext cx="5723171" cy="229948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5C3033B8-6E4E-A28B-1AEA-59E664F63F6A}"/>
              </a:ext>
            </a:extLst>
          </p:cNvPr>
          <p:cNvGraphicFramePr/>
          <p:nvPr>
            <p:extLst>
              <p:ext uri="{D42A27DB-BD31-4B8C-83A1-F6EECF244321}">
                <p14:modId xmlns:p14="http://schemas.microsoft.com/office/powerpoint/2010/main" val="2149571683"/>
              </p:ext>
            </p:extLst>
          </p:nvPr>
        </p:nvGraphicFramePr>
        <p:xfrm>
          <a:off x="6096000" y="3881383"/>
          <a:ext cx="5723171" cy="229948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16271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6" grpId="0">
        <p:bldAsOne/>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Parameters: User-defined Limits</a:t>
            </a:r>
          </a:p>
        </p:txBody>
      </p:sp>
      <p:sp>
        <p:nvSpPr>
          <p:cNvPr id="2" name="TextBox 1">
            <a:extLst>
              <a:ext uri="{FF2B5EF4-FFF2-40B4-BE49-F238E27FC236}">
                <a16:creationId xmlns:a16="http://schemas.microsoft.com/office/drawing/2014/main" id="{38E6E26C-C282-C02A-B362-0A47F596081F}"/>
              </a:ext>
            </a:extLst>
          </p:cNvPr>
          <p:cNvSpPr txBox="1"/>
          <p:nvPr/>
        </p:nvSpPr>
        <p:spPr>
          <a:xfrm>
            <a:off x="490901" y="1313580"/>
            <a:ext cx="5608695" cy="33590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a:t>Proportional discharge limits</a:t>
            </a:r>
          </a:p>
          <a:p>
            <a:pPr marL="342900" indent="-342900">
              <a:lnSpc>
                <a:spcPct val="150000"/>
              </a:lnSpc>
              <a:buFont typeface="Arial" panose="020B0604020202020204" pitchFamily="34" charset="0"/>
              <a:buChar char="•"/>
            </a:pPr>
            <a:r>
              <a:rPr lang="en-US" sz="2400"/>
              <a:t>Proportional charge limits</a:t>
            </a:r>
          </a:p>
          <a:p>
            <a:pPr marL="342900" indent="-342900">
              <a:lnSpc>
                <a:spcPct val="150000"/>
              </a:lnSpc>
              <a:buFont typeface="Arial" panose="020B0604020202020204" pitchFamily="34" charset="0"/>
              <a:buChar char="•"/>
            </a:pPr>
            <a:r>
              <a:rPr lang="en-US" sz="2400" b="0"/>
              <a:t>Allows the user to bias power allocations toward one market/service or another</a:t>
            </a:r>
          </a:p>
          <a:p>
            <a:pPr marL="342900" indent="-342900">
              <a:lnSpc>
                <a:spcPct val="150000"/>
              </a:lnSpc>
              <a:buFont typeface="Arial" panose="020B0604020202020204" pitchFamily="34" charset="0"/>
              <a:buChar char="•"/>
            </a:pPr>
            <a:r>
              <a:rPr lang="en-US" sz="2400"/>
              <a:t>In the absence of probabilistic price forecasts, enables heuristic alternatives</a:t>
            </a:r>
            <a:endParaRPr lang="en-US" sz="2400" b="0"/>
          </a:p>
        </p:txBody>
      </p:sp>
      <p:graphicFrame>
        <p:nvGraphicFramePr>
          <p:cNvPr id="8" name="Chart 7">
            <a:extLst>
              <a:ext uri="{FF2B5EF4-FFF2-40B4-BE49-F238E27FC236}">
                <a16:creationId xmlns:a16="http://schemas.microsoft.com/office/drawing/2014/main" id="{A3DD1A4A-D4AB-862F-C26F-0243CCF02862}"/>
              </a:ext>
            </a:extLst>
          </p:cNvPr>
          <p:cNvGraphicFramePr/>
          <p:nvPr>
            <p:extLst>
              <p:ext uri="{D42A27DB-BD31-4B8C-83A1-F6EECF244321}">
                <p14:modId xmlns:p14="http://schemas.microsoft.com/office/powerpoint/2010/main" val="4096137965"/>
              </p:ext>
            </p:extLst>
          </p:nvPr>
        </p:nvGraphicFramePr>
        <p:xfrm>
          <a:off x="6524065" y="1017920"/>
          <a:ext cx="5177034" cy="541866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5617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Optimization Objective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B8579A2-17F6-F5D9-84D0-4647B8F6F743}"/>
                  </a:ext>
                </a:extLst>
              </p:cNvPr>
              <p:cNvSpPr txBox="1"/>
              <p:nvPr/>
            </p:nvSpPr>
            <p:spPr>
              <a:xfrm>
                <a:off x="520409" y="1271971"/>
                <a:ext cx="6634373" cy="49607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200" i="0" smtClean="0">
                          <a:latin typeface="Cambria Math" panose="02040503050406030204" pitchFamily="18" charset="0"/>
                        </a:rPr>
                        <m:t>m</m:t>
                      </m:r>
                      <m:r>
                        <m:rPr>
                          <m:sty m:val="p"/>
                        </m:rPr>
                        <a:rPr lang="en-US" sz="2200" b="0" i="0" smtClean="0">
                          <a:latin typeface="Cambria Math" panose="02040503050406030204" pitchFamily="18" charset="0"/>
                        </a:rPr>
                        <m:t>aximize</m:t>
                      </m:r>
                      <m:r>
                        <a:rPr lang="en-US" sz="2200" b="0" i="1" smtClean="0">
                          <a:latin typeface="Cambria Math" panose="02040503050406030204" pitchFamily="18" charset="0"/>
                        </a:rPr>
                        <m:t> </m:t>
                      </m:r>
                      <m:nary>
                        <m:naryPr>
                          <m:chr m:val="∑"/>
                          <m:supHide m:val="on"/>
                          <m:ctrlPr>
                            <a:rPr lang="en-US" sz="2200" b="0" i="1" smtClean="0">
                              <a:latin typeface="Cambria Math" panose="02040503050406030204" pitchFamily="18" charset="0"/>
                            </a:rPr>
                          </m:ctrlPr>
                        </m:naryPr>
                        <m:sub>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𝒯</m:t>
                          </m:r>
                        </m:sub>
                        <m:sup/>
                        <m:e>
                          <m:eqArr>
                            <m:eqArrPr>
                              <m:ctrlPr>
                                <a:rPr lang="en-US" sz="2200" b="0" i="1" smtClean="0">
                                  <a:latin typeface="Cambria Math" panose="02040503050406030204" pitchFamily="18" charset="0"/>
                                </a:rPr>
                              </m:ctrlPr>
                            </m:eqArrPr>
                            <m:e>
                              <m:r>
                                <m:rPr>
                                  <m:sty m:val="p"/>
                                </m:rPr>
                                <a:rPr lang="en-US" sz="2200" b="0" i="0" smtClean="0">
                                  <a:latin typeface="Cambria Math" panose="02040503050406030204" pitchFamily="18" charset="0"/>
                                </a:rPr>
                                <m:t>Δ</m:t>
                              </m:r>
                              <m:r>
                                <a:rPr lang="en-US" sz="2200" b="0" i="1" smtClean="0">
                                  <a:latin typeface="Cambria Math" panose="02040503050406030204" pitchFamily="18" charset="0"/>
                                </a:rPr>
                                <m:t>𝑡</m:t>
                              </m:r>
                              <m:d>
                                <m:dPr>
                                  <m:ctrlPr>
                                    <a:rPr lang="en-US" sz="2200" b="0" i="1" smtClean="0">
                                      <a:latin typeface="Cambria Math" panose="02040503050406030204" pitchFamily="18" charset="0"/>
                                    </a:rPr>
                                  </m:ctrlPr>
                                </m:dPr>
                                <m:e>
                                  <m:eqArr>
                                    <m:eqArrPr>
                                      <m:ctrlPr>
                                        <a:rPr lang="en-US" sz="2200" b="0" i="1" smtClean="0">
                                          <a:latin typeface="Cambria Math" panose="02040503050406030204" pitchFamily="18" charset="0"/>
                                        </a:rPr>
                                      </m:ctrlPr>
                                    </m:eqArrPr>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𝜋</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DA</m:t>
                                          </m:r>
                                        </m:sup>
                                      </m:sSubSup>
                                      <m:d>
                                        <m:dPr>
                                          <m:begChr m:val="["/>
                                          <m:endChr m:val="]"/>
                                          <m:ctrlPr>
                                            <a:rPr lang="en-US" sz="2200" b="0" i="1" smtClean="0">
                                              <a:latin typeface="Cambria Math" panose="02040503050406030204" pitchFamily="18" charset="0"/>
                                            </a:rPr>
                                          </m:ctrlPr>
                                        </m:dPr>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𝑃</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DA</m:t>
                                              </m:r>
                                              <m:r>
                                                <a:rPr lang="en-US" sz="2200" b="0" i="1" smtClean="0">
                                                  <a:latin typeface="Cambria Math" panose="02040503050406030204" pitchFamily="18" charset="0"/>
                                                </a:rPr>
                                                <m:t>+</m:t>
                                              </m:r>
                                            </m:sup>
                                          </m:sSubSup>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𝑃</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DA</m:t>
                                              </m:r>
                                              <m:r>
                                                <a:rPr lang="en-US" sz="2200" b="0" i="0" smtClean="0">
                                                  <a:latin typeface="Cambria Math" panose="02040503050406030204" pitchFamily="18" charset="0"/>
                                                </a:rPr>
                                                <m:t>−</m:t>
                                              </m:r>
                                            </m:sup>
                                          </m:sSubSup>
                                        </m:e>
                                      </m:d>
                                    </m:e>
                                    <m:e>
                                      <m:r>
                                        <a:rPr lang="en-US" sz="2200" b="0" i="1" smtClean="0">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𝜋</m:t>
                                          </m:r>
                                        </m:e>
                                        <m:sub>
                                          <m:r>
                                            <a:rPr lang="en-US" sz="2200" i="1">
                                              <a:latin typeface="Cambria Math" panose="02040503050406030204" pitchFamily="18" charset="0"/>
                                            </a:rPr>
                                            <m:t>𝑡</m:t>
                                          </m:r>
                                        </m:sub>
                                        <m:sup>
                                          <m:r>
                                            <m:rPr>
                                              <m:sty m:val="p"/>
                                            </m:rPr>
                                            <a:rPr lang="en-US" sz="2200" b="0" i="0" smtClean="0">
                                              <a:latin typeface="Cambria Math" panose="02040503050406030204" pitchFamily="18" charset="0"/>
                                            </a:rPr>
                                            <m:t>RT</m:t>
                                          </m:r>
                                        </m:sup>
                                      </m:sSubSup>
                                      <m:d>
                                        <m:dPr>
                                          <m:begChr m:val="["/>
                                          <m:endChr m:val="]"/>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b="0" i="0" smtClean="0">
                                                  <a:latin typeface="Cambria Math" panose="02040503050406030204" pitchFamily="18" charset="0"/>
                                                </a:rPr>
                                                <m:t>RT</m:t>
                                              </m:r>
                                              <m:r>
                                                <a:rPr lang="en-US" sz="2200" i="1">
                                                  <a:latin typeface="Cambria Math" panose="02040503050406030204" pitchFamily="18" charset="0"/>
                                                </a:rPr>
                                                <m:t>+</m:t>
                                              </m:r>
                                            </m:sup>
                                          </m:sSubSup>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b="0" i="0" smtClean="0">
                                                  <a:latin typeface="Cambria Math" panose="02040503050406030204" pitchFamily="18" charset="0"/>
                                                </a:rPr>
                                                <m:t>RT</m:t>
                                              </m:r>
                                              <m:r>
                                                <a:rPr lang="en-US" sz="2200">
                                                  <a:latin typeface="Cambria Math" panose="02040503050406030204" pitchFamily="18" charset="0"/>
                                                </a:rPr>
                                                <m:t>−</m:t>
                                              </m:r>
                                            </m:sup>
                                          </m:sSubSup>
                                        </m:e>
                                      </m:d>
                                    </m:e>
                                  </m:eqArr>
                                </m:e>
                              </m:d>
                            </m:e>
                            <m:e>
                              <m:r>
                                <a:rPr lang="en-US" sz="2200" b="0" i="1" smtClean="0">
                                  <a:latin typeface="Cambria Math" panose="02040503050406030204" pitchFamily="18" charset="0"/>
                                </a:rPr>
                                <m:t>+  </m:t>
                              </m:r>
                              <m:r>
                                <m:rPr>
                                  <m:sty m:val="p"/>
                                </m:rPr>
                                <a:rPr lang="en-US" sz="2200" b="0" i="0" smtClean="0">
                                  <a:latin typeface="Cambria Math" panose="02040503050406030204" pitchFamily="18" charset="0"/>
                                </a:rPr>
                                <m:t>Δ</m:t>
                              </m:r>
                              <m:r>
                                <a:rPr lang="en-US" sz="2200" b="0" i="1" smtClean="0">
                                  <a:latin typeface="Cambria Math" panose="02040503050406030204" pitchFamily="18" charset="0"/>
                                </a:rPr>
                                <m:t>𝑡</m:t>
                              </m:r>
                              <m:d>
                                <m:dPr>
                                  <m:ctrlPr>
                                    <a:rPr lang="en-US" sz="2200" b="0" i="1" smtClean="0">
                                      <a:latin typeface="Cambria Math" panose="02040503050406030204" pitchFamily="18" charset="0"/>
                                    </a:rPr>
                                  </m:ctrlPr>
                                </m:dPr>
                                <m:e>
                                  <m:eqArr>
                                    <m:eqArrPr>
                                      <m:ctrlPr>
                                        <a:rPr lang="en-US" sz="2200" b="0" i="1" smtClean="0">
                                          <a:latin typeface="Cambria Math" panose="02040503050406030204" pitchFamily="18" charset="0"/>
                                        </a:rPr>
                                      </m:ctrlPr>
                                    </m:eqArrPr>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𝜋</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R</m:t>
                                          </m:r>
                                          <m:r>
                                            <a:rPr lang="en-US" sz="2200" b="0" i="1" smtClean="0">
                                              <a:latin typeface="Cambria Math" panose="02040503050406030204" pitchFamily="18" charset="0"/>
                                            </a:rPr>
                                            <m:t>↑</m:t>
                                          </m:r>
                                        </m:sup>
                                      </m:sSubSup>
                                      <m:d>
                                        <m:dPr>
                                          <m:begChr m:val="["/>
                                          <m:endChr m:val="]"/>
                                          <m:ctrlPr>
                                            <a:rPr lang="en-US" sz="2200" b="0" i="1" smtClean="0">
                                              <a:latin typeface="Cambria Math" panose="02040503050406030204" pitchFamily="18" charset="0"/>
                                            </a:rPr>
                                          </m:ctrlPr>
                                        </m:dPr>
                                        <m:e>
                                          <m:r>
                                            <m:rPr>
                                              <m:sty m:val="p"/>
                                            </m:rPr>
                                            <a:rPr lang="en-US" sz="2200" b="0" i="0" smtClean="0">
                                              <a:latin typeface="Cambria Math" panose="02040503050406030204" pitchFamily="18" charset="0"/>
                                            </a:rPr>
                                            <m:t>Δ</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𝑃</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R</m:t>
                                              </m:r>
                                              <m:r>
                                                <a:rPr lang="en-US" sz="2200" b="0" i="1" smtClean="0">
                                                  <a:latin typeface="Cambria Math" panose="02040503050406030204" pitchFamily="18" charset="0"/>
                                                </a:rPr>
                                                <m:t>↑+</m:t>
                                              </m:r>
                                            </m:sup>
                                          </m:sSubSup>
                                          <m:r>
                                            <a:rPr lang="en-US" sz="2200" b="0" i="1" smtClean="0">
                                              <a:latin typeface="Cambria Math" panose="02040503050406030204" pitchFamily="18" charset="0"/>
                                            </a:rPr>
                                            <m:t>+</m:t>
                                          </m:r>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i="0">
                                                  <a:latin typeface="Cambria Math" panose="02040503050406030204" pitchFamily="18" charset="0"/>
                                                </a:rPr>
                                                <m:t>R</m:t>
                                              </m:r>
                                              <m:r>
                                                <a:rPr lang="en-US" sz="2200" i="1">
                                                  <a:latin typeface="Cambria Math" panose="02040503050406030204" pitchFamily="18" charset="0"/>
                                                </a:rPr>
                                                <m:t>↑</m:t>
                                              </m:r>
                                              <m:r>
                                                <a:rPr lang="en-US" sz="2200" b="0" i="1" smtClean="0">
                                                  <a:latin typeface="Cambria Math" panose="02040503050406030204" pitchFamily="18" charset="0"/>
                                                </a:rPr>
                                                <m:t>−</m:t>
                                              </m:r>
                                            </m:sup>
                                          </m:sSubSup>
                                        </m:e>
                                      </m:d>
                                    </m:e>
                                    <m:e>
                                      <m:r>
                                        <a:rPr lang="en-US" sz="2200" b="0" i="1" smtClean="0">
                                          <a:latin typeface="Cambria Math" panose="02040503050406030204" pitchFamily="18" charset="0"/>
                                        </a:rPr>
                                        <m:t>+</m:t>
                                      </m:r>
                                      <m:sSubSup>
                                        <m:sSubSupPr>
                                          <m:ctrlPr>
                                            <a:rPr lang="en-US" sz="2200" i="1" smtClean="0">
                                              <a:latin typeface="Cambria Math" panose="02040503050406030204" pitchFamily="18" charset="0"/>
                                            </a:rPr>
                                          </m:ctrlPr>
                                        </m:sSubSupPr>
                                        <m:e>
                                          <m:r>
                                            <a:rPr lang="en-US" sz="2200" i="1">
                                              <a:latin typeface="Cambria Math" panose="02040503050406030204" pitchFamily="18" charset="0"/>
                                            </a:rPr>
                                            <m:t>𝜋</m:t>
                                          </m:r>
                                        </m:e>
                                        <m:sub>
                                          <m:r>
                                            <a:rPr lang="en-US" sz="2200" i="1">
                                              <a:latin typeface="Cambria Math" panose="02040503050406030204" pitchFamily="18" charset="0"/>
                                            </a:rPr>
                                            <m:t>𝑡</m:t>
                                          </m:r>
                                        </m:sub>
                                        <m:sup>
                                          <m:r>
                                            <m:rPr>
                                              <m:sty m:val="p"/>
                                            </m:rPr>
                                            <a:rPr lang="en-US" sz="2200">
                                              <a:latin typeface="Cambria Math" panose="02040503050406030204" pitchFamily="18" charset="0"/>
                                            </a:rPr>
                                            <m:t>R</m:t>
                                          </m:r>
                                          <m:r>
                                            <a:rPr lang="en-US" sz="2200" b="0" i="1" smtClean="0">
                                              <a:latin typeface="Cambria Math" panose="02040503050406030204" pitchFamily="18" charset="0"/>
                                            </a:rPr>
                                            <m:t>↓</m:t>
                                          </m:r>
                                        </m:sup>
                                      </m:sSubSup>
                                      <m:d>
                                        <m:dPr>
                                          <m:begChr m:val="["/>
                                          <m:endChr m:val="]"/>
                                          <m:ctrlPr>
                                            <a:rPr lang="en-US" sz="2200" i="1">
                                              <a:latin typeface="Cambria Math" panose="02040503050406030204" pitchFamily="18" charset="0"/>
                                            </a:rPr>
                                          </m:ctrlPr>
                                        </m:dPr>
                                        <m:e>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i="0">
                                                  <a:latin typeface="Cambria Math" panose="02040503050406030204" pitchFamily="18" charset="0"/>
                                                </a:rPr>
                                                <m:t>R</m:t>
                                              </m:r>
                                              <m:r>
                                                <a:rPr lang="en-US" sz="2200" b="0" i="1" smtClean="0">
                                                  <a:latin typeface="Cambria Math" panose="02040503050406030204" pitchFamily="18" charset="0"/>
                                                </a:rPr>
                                                <m:t>↓</m:t>
                                              </m:r>
                                              <m:r>
                                                <a:rPr lang="en-US" sz="2200" i="1">
                                                  <a:latin typeface="Cambria Math" panose="02040503050406030204" pitchFamily="18" charset="0"/>
                                                </a:rPr>
                                                <m:t>+</m:t>
                                              </m:r>
                                            </m:sup>
                                          </m:sSubSup>
                                          <m:r>
                                            <a:rPr lang="en-US" sz="2200" i="1">
                                              <a:latin typeface="Cambria Math" panose="02040503050406030204" pitchFamily="18" charset="0"/>
                                            </a:rPr>
                                            <m:t>+</m:t>
                                          </m:r>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i="0">
                                                  <a:latin typeface="Cambria Math" panose="02040503050406030204" pitchFamily="18" charset="0"/>
                                                </a:rPr>
                                                <m:t>R</m:t>
                                              </m:r>
                                              <m:r>
                                                <a:rPr lang="en-US" sz="2200" b="0" i="1" smtClean="0">
                                                  <a:latin typeface="Cambria Math" panose="02040503050406030204" pitchFamily="18" charset="0"/>
                                                </a:rPr>
                                                <m:t>↓</m:t>
                                              </m:r>
                                              <m:r>
                                                <a:rPr lang="en-US" sz="2200" i="1">
                                                  <a:latin typeface="Cambria Math" panose="02040503050406030204" pitchFamily="18" charset="0"/>
                                                </a:rPr>
                                                <m:t>−</m:t>
                                              </m:r>
                                            </m:sup>
                                          </m:sSubSup>
                                        </m:e>
                                      </m:d>
                                    </m:e>
                                    <m:e>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𝜋</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RRS</m:t>
                                          </m:r>
                                        </m:sup>
                                      </m:sSubSup>
                                      <m:d>
                                        <m:dPr>
                                          <m:begChr m:val="["/>
                                          <m:endChr m:val="]"/>
                                          <m:ctrlPr>
                                            <a:rPr lang="en-US" sz="2200" b="0" i="1" smtClean="0">
                                              <a:latin typeface="Cambria Math" panose="02040503050406030204" pitchFamily="18" charset="0"/>
                                            </a:rPr>
                                          </m:ctrlPr>
                                        </m:dPr>
                                        <m:e>
                                          <m:r>
                                            <m:rPr>
                                              <m:sty m:val="p"/>
                                            </m:rPr>
                                            <a:rPr lang="en-US" sz="2200" b="0" i="0" smtClean="0">
                                              <a:latin typeface="Cambria Math" panose="02040503050406030204" pitchFamily="18" charset="0"/>
                                            </a:rPr>
                                            <m:t>Δ</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𝑃</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RRS</m:t>
                                              </m:r>
                                              <m:r>
                                                <a:rPr lang="en-US" sz="2200" b="0" i="0" smtClean="0">
                                                  <a:latin typeface="Cambria Math" panose="02040503050406030204" pitchFamily="18" charset="0"/>
                                                </a:rPr>
                                                <m:t>+</m:t>
                                              </m:r>
                                            </m:sup>
                                          </m:sSubSup>
                                          <m:r>
                                            <a:rPr lang="en-US" sz="2200" b="0" i="1" smtClean="0">
                                              <a:latin typeface="Cambria Math" panose="02040503050406030204" pitchFamily="18" charset="0"/>
                                            </a:rPr>
                                            <m:t>+</m:t>
                                          </m:r>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a:latin typeface="Cambria Math" panose="02040503050406030204" pitchFamily="18" charset="0"/>
                                                </a:rPr>
                                                <m:t>RRS</m:t>
                                              </m:r>
                                              <m:r>
                                                <a:rPr lang="en-US" sz="2200" i="1">
                                                  <a:latin typeface="Cambria Math" panose="02040503050406030204" pitchFamily="18" charset="0"/>
                                                </a:rPr>
                                                <m:t>−</m:t>
                                              </m:r>
                                            </m:sup>
                                          </m:sSubSup>
                                        </m:e>
                                      </m:d>
                                    </m:e>
                                  </m:eqArr>
                                </m:e>
                              </m:d>
                            </m:e>
                            <m:e>
                              <m:r>
                                <a:rPr lang="en-US" sz="2200" b="0" i="1" smtClean="0">
                                  <a:latin typeface="Cambria Math" panose="02040503050406030204" pitchFamily="18" charset="0"/>
                                </a:rPr>
                                <m:t>+ </m:t>
                              </m:r>
                              <m:r>
                                <m:rPr>
                                  <m:sty m:val="p"/>
                                </m:rPr>
                                <a:rPr lang="en-US" sz="2200" b="0" i="0" smtClean="0">
                                  <a:latin typeface="Cambria Math" panose="02040503050406030204" pitchFamily="18" charset="0"/>
                                </a:rPr>
                                <m:t>Δ</m:t>
                              </m:r>
                              <m:r>
                                <a:rPr lang="en-US" sz="2200" b="0" i="1" smtClean="0">
                                  <a:latin typeface="Cambria Math" panose="02040503050406030204" pitchFamily="18" charset="0"/>
                                </a:rPr>
                                <m:t>𝑡</m:t>
                              </m:r>
                              <m:d>
                                <m:dPr>
                                  <m:ctrlPr>
                                    <a:rPr lang="en-US" sz="2200" b="0" i="1" smtClean="0">
                                      <a:latin typeface="Cambria Math" panose="02040503050406030204" pitchFamily="18" charset="0"/>
                                    </a:rPr>
                                  </m:ctrlPr>
                                </m:dPr>
                                <m:e>
                                  <m:eqArr>
                                    <m:eqArrPr>
                                      <m:ctrlPr>
                                        <a:rPr lang="en-US" sz="2200" b="0" i="1" smtClean="0">
                                          <a:latin typeface="Cambria Math" panose="02040503050406030204" pitchFamily="18" charset="0"/>
                                        </a:rPr>
                                      </m:ctrlPr>
                                    </m:eqArrPr>
                                    <m:e>
                                      <m:sSubSup>
                                        <m:sSubSupPr>
                                          <m:ctrlPr>
                                            <a:rPr lang="en-US" sz="2200" i="1">
                                              <a:latin typeface="Cambria Math" panose="02040503050406030204" pitchFamily="18" charset="0"/>
                                            </a:rPr>
                                          </m:ctrlPr>
                                        </m:sSubSupPr>
                                        <m:e>
                                          <m:r>
                                            <a:rPr lang="en-US" sz="2200" i="1">
                                              <a:latin typeface="Cambria Math" panose="02040503050406030204" pitchFamily="18" charset="0"/>
                                            </a:rPr>
                                            <m:t>𝜋</m:t>
                                          </m:r>
                                        </m:e>
                                        <m:sub>
                                          <m:r>
                                            <a:rPr lang="en-US" sz="2200" i="1">
                                              <a:latin typeface="Cambria Math" panose="02040503050406030204" pitchFamily="18" charset="0"/>
                                            </a:rPr>
                                            <m:t>𝑡</m:t>
                                          </m:r>
                                        </m:sub>
                                        <m:sup>
                                          <m:r>
                                            <m:rPr>
                                              <m:sty m:val="p"/>
                                            </m:rPr>
                                            <a:rPr lang="en-US" sz="2200">
                                              <a:latin typeface="Cambria Math" panose="02040503050406030204" pitchFamily="18" charset="0"/>
                                            </a:rPr>
                                            <m:t>RT</m:t>
                                          </m:r>
                                        </m:sup>
                                      </m:sSubSup>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𝛽</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R</m:t>
                                          </m:r>
                                          <m:r>
                                            <a:rPr lang="en-US" sz="2200" b="0" i="1" smtClean="0">
                                              <a:latin typeface="Cambria Math" panose="02040503050406030204" pitchFamily="18" charset="0"/>
                                            </a:rPr>
                                            <m:t>↑+</m:t>
                                          </m:r>
                                        </m:sup>
                                      </m:sSubSup>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a:latin typeface="Cambria Math" panose="02040503050406030204" pitchFamily="18" charset="0"/>
                                            </a:rPr>
                                            <m:t>R</m:t>
                                          </m:r>
                                          <m:r>
                                            <a:rPr lang="en-US" sz="2200" i="1">
                                              <a:latin typeface="Cambria Math" panose="02040503050406030204" pitchFamily="18" charset="0"/>
                                            </a:rPr>
                                            <m:t>↑+</m:t>
                                          </m:r>
                                        </m:sup>
                                      </m:sSubSup>
                                    </m:e>
                                    <m:e>
                                      <m:r>
                                        <a:rPr lang="en-US" sz="2200" b="0" i="1" smtClean="0">
                                          <a:latin typeface="Cambria Math" panose="02040503050406030204" pitchFamily="18" charset="0"/>
                                        </a:rPr>
                                        <m:t>+</m:t>
                                      </m:r>
                                      <m:sSubSup>
                                        <m:sSubSupPr>
                                          <m:ctrlPr>
                                            <a:rPr lang="en-US" sz="2200" i="1">
                                              <a:latin typeface="Cambria Math" panose="02040503050406030204" pitchFamily="18" charset="0"/>
                                            </a:rPr>
                                          </m:ctrlPr>
                                        </m:sSub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𝜋</m:t>
                                              </m:r>
                                            </m:e>
                                            <m:sub>
                                              <m:r>
                                                <a:rPr lang="en-US" sz="2200" i="1">
                                                  <a:latin typeface="Cambria Math" panose="02040503050406030204" pitchFamily="18" charset="0"/>
                                                </a:rPr>
                                                <m:t>𝑡</m:t>
                                              </m:r>
                                            </m:sub>
                                            <m:sup>
                                              <m:r>
                                                <m:rPr>
                                                  <m:sty m:val="p"/>
                                                </m:rPr>
                                                <a:rPr lang="en-US" sz="2200">
                                                  <a:latin typeface="Cambria Math" panose="02040503050406030204" pitchFamily="18" charset="0"/>
                                                </a:rPr>
                                                <m:t>RT</m:t>
                                              </m:r>
                                            </m:sup>
                                          </m:sSubSup>
                                          <m:r>
                                            <a:rPr lang="en-US" sz="2200" i="1">
                                              <a:latin typeface="Cambria Math" panose="02040503050406030204" pitchFamily="18" charset="0"/>
                                            </a:rPr>
                                            <m:t>𝛽</m:t>
                                          </m:r>
                                        </m:e>
                                        <m:sub>
                                          <m:r>
                                            <a:rPr lang="en-US" sz="2200" i="1">
                                              <a:latin typeface="Cambria Math" panose="02040503050406030204" pitchFamily="18" charset="0"/>
                                            </a:rPr>
                                            <m:t>𝑡</m:t>
                                          </m:r>
                                        </m:sub>
                                        <m:sup>
                                          <m:r>
                                            <m:rPr>
                                              <m:sty m:val="p"/>
                                            </m:rPr>
                                            <a:rPr lang="en-US" sz="2200">
                                              <a:latin typeface="Cambria Math" panose="02040503050406030204" pitchFamily="18" charset="0"/>
                                            </a:rPr>
                                            <m:t>R</m:t>
                                          </m:r>
                                          <m:r>
                                            <a:rPr lang="en-US" sz="2200" i="1">
                                              <a:latin typeface="Cambria Math" panose="02040503050406030204" pitchFamily="18" charset="0"/>
                                            </a:rPr>
                                            <m:t>↑+</m:t>
                                          </m:r>
                                        </m:sup>
                                      </m:sSubSup>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a:latin typeface="Cambria Math" panose="02040503050406030204" pitchFamily="18" charset="0"/>
                                            </a:rPr>
                                            <m:t>R</m:t>
                                          </m:r>
                                          <m:r>
                                            <a:rPr lang="en-US" sz="2200" i="1">
                                              <a:latin typeface="Cambria Math" panose="02040503050406030204" pitchFamily="18" charset="0"/>
                                            </a:rPr>
                                            <m:t>↑+</m:t>
                                          </m:r>
                                        </m:sup>
                                      </m:sSubSup>
                                    </m:e>
                                    <m:e>
                                      <m:r>
                                        <a:rPr lang="en-US" sz="2200" b="0" i="1" smtClean="0">
                                          <a:latin typeface="Cambria Math" panose="02040503050406030204" pitchFamily="18" charset="0"/>
                                        </a:rPr>
                                        <m:t> −</m:t>
                                      </m:r>
                                      <m:sSubSup>
                                        <m:sSubSupPr>
                                          <m:ctrlPr>
                                            <a:rPr lang="en-US" sz="2200" i="1">
                                              <a:latin typeface="Cambria Math" panose="02040503050406030204" pitchFamily="18" charset="0"/>
                                            </a:rPr>
                                          </m:ctrlPr>
                                        </m:sSub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𝜋</m:t>
                                              </m:r>
                                            </m:e>
                                            <m:sub>
                                              <m:r>
                                                <a:rPr lang="en-US" sz="2200" i="1">
                                                  <a:latin typeface="Cambria Math" panose="02040503050406030204" pitchFamily="18" charset="0"/>
                                                </a:rPr>
                                                <m:t>𝑡</m:t>
                                              </m:r>
                                            </m:sub>
                                            <m:sup>
                                              <m:r>
                                                <m:rPr>
                                                  <m:sty m:val="p"/>
                                                </m:rPr>
                                                <a:rPr lang="en-US" sz="2200">
                                                  <a:latin typeface="Cambria Math" panose="02040503050406030204" pitchFamily="18" charset="0"/>
                                                </a:rPr>
                                                <m:t>RT</m:t>
                                              </m:r>
                                            </m:sup>
                                          </m:sSubSup>
                                          <m:r>
                                            <a:rPr lang="en-US" sz="2200" i="1">
                                              <a:latin typeface="Cambria Math" panose="02040503050406030204" pitchFamily="18" charset="0"/>
                                            </a:rPr>
                                            <m:t>𝛽</m:t>
                                          </m:r>
                                        </m:e>
                                        <m:sub>
                                          <m:r>
                                            <a:rPr lang="en-US" sz="2200" i="1">
                                              <a:latin typeface="Cambria Math" panose="02040503050406030204" pitchFamily="18" charset="0"/>
                                            </a:rPr>
                                            <m:t>𝑡</m:t>
                                          </m:r>
                                        </m:sub>
                                        <m:sup>
                                          <m:r>
                                            <m:rPr>
                                              <m:sty m:val="p"/>
                                            </m:rPr>
                                            <a:rPr lang="en-US" sz="2200">
                                              <a:latin typeface="Cambria Math" panose="02040503050406030204" pitchFamily="18" charset="0"/>
                                            </a:rPr>
                                            <m:t>R</m:t>
                                          </m:r>
                                          <m:r>
                                            <a:rPr lang="en-US" sz="2200" b="0" i="1" smtClean="0">
                                              <a:latin typeface="Cambria Math" panose="02040503050406030204" pitchFamily="18" charset="0"/>
                                            </a:rPr>
                                            <m:t>↓</m:t>
                                          </m:r>
                                          <m:r>
                                            <a:rPr lang="en-US" sz="2200" i="1">
                                              <a:latin typeface="Cambria Math" panose="02040503050406030204" pitchFamily="18" charset="0"/>
                                            </a:rPr>
                                            <m:t>+</m:t>
                                          </m:r>
                                        </m:sup>
                                      </m:sSubSup>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a:latin typeface="Cambria Math" panose="02040503050406030204" pitchFamily="18" charset="0"/>
                                            </a:rPr>
                                            <m:t>R</m:t>
                                          </m:r>
                                          <m:r>
                                            <a:rPr lang="en-US" sz="2200" b="0" i="1" smtClean="0">
                                              <a:latin typeface="Cambria Math" panose="02040503050406030204" pitchFamily="18" charset="0"/>
                                            </a:rPr>
                                            <m:t>↓</m:t>
                                          </m:r>
                                          <m:r>
                                            <a:rPr lang="en-US" sz="2200" i="1">
                                              <a:latin typeface="Cambria Math" panose="02040503050406030204" pitchFamily="18" charset="0"/>
                                            </a:rPr>
                                            <m:t>+</m:t>
                                          </m:r>
                                        </m:sup>
                                      </m:sSubSup>
                                    </m:e>
                                    <m:e>
                                      <m:r>
                                        <a:rPr lang="en-US" sz="2200" b="0" i="1" smtClean="0">
                                          <a:latin typeface="Cambria Math" panose="02040503050406030204" pitchFamily="18" charset="0"/>
                                        </a:rPr>
                                        <m:t>−</m:t>
                                      </m:r>
                                      <m:sSubSup>
                                        <m:sSubSupPr>
                                          <m:ctrlPr>
                                            <a:rPr lang="en-US" sz="2200" i="1">
                                              <a:latin typeface="Cambria Math" panose="02040503050406030204" pitchFamily="18" charset="0"/>
                                            </a:rPr>
                                          </m:ctrlPr>
                                        </m:sSub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𝜋</m:t>
                                              </m:r>
                                            </m:e>
                                            <m:sub>
                                              <m:r>
                                                <a:rPr lang="en-US" sz="2200" i="1">
                                                  <a:latin typeface="Cambria Math" panose="02040503050406030204" pitchFamily="18" charset="0"/>
                                                </a:rPr>
                                                <m:t>𝑡</m:t>
                                              </m:r>
                                            </m:sub>
                                            <m:sup>
                                              <m:r>
                                                <m:rPr>
                                                  <m:sty m:val="p"/>
                                                </m:rPr>
                                                <a:rPr lang="en-US" sz="2200">
                                                  <a:latin typeface="Cambria Math" panose="02040503050406030204" pitchFamily="18" charset="0"/>
                                                </a:rPr>
                                                <m:t>RT</m:t>
                                              </m:r>
                                            </m:sup>
                                          </m:sSubSup>
                                          <m:r>
                                            <a:rPr lang="en-US" sz="2200" i="1">
                                              <a:latin typeface="Cambria Math" panose="02040503050406030204" pitchFamily="18" charset="0"/>
                                            </a:rPr>
                                            <m:t>𝛽</m:t>
                                          </m:r>
                                        </m:e>
                                        <m:sub>
                                          <m:r>
                                            <a:rPr lang="en-US" sz="2200" i="1">
                                              <a:latin typeface="Cambria Math" panose="02040503050406030204" pitchFamily="18" charset="0"/>
                                            </a:rPr>
                                            <m:t>𝑡</m:t>
                                          </m:r>
                                        </m:sub>
                                        <m:sup>
                                          <m:r>
                                            <m:rPr>
                                              <m:sty m:val="p"/>
                                            </m:rPr>
                                            <a:rPr lang="en-US" sz="2200">
                                              <a:latin typeface="Cambria Math" panose="02040503050406030204" pitchFamily="18" charset="0"/>
                                            </a:rPr>
                                            <m:t>R</m:t>
                                          </m:r>
                                          <m:r>
                                            <a:rPr lang="en-US" sz="2200" b="0" i="1" smtClean="0">
                                              <a:latin typeface="Cambria Math" panose="02040503050406030204" pitchFamily="18" charset="0"/>
                                            </a:rPr>
                                            <m:t>↓</m:t>
                                          </m:r>
                                          <m:r>
                                            <a:rPr lang="en-US" sz="2200" i="1">
                                              <a:latin typeface="Cambria Math" panose="02040503050406030204" pitchFamily="18" charset="0"/>
                                            </a:rPr>
                                            <m:t>+</m:t>
                                          </m:r>
                                        </m:sup>
                                      </m:sSubSup>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a:latin typeface="Cambria Math" panose="02040503050406030204" pitchFamily="18" charset="0"/>
                                            </a:rPr>
                                            <m:t>R</m:t>
                                          </m:r>
                                          <m:r>
                                            <a:rPr lang="en-US" sz="2200" b="0" i="1" smtClean="0">
                                              <a:latin typeface="Cambria Math" panose="02040503050406030204" pitchFamily="18" charset="0"/>
                                            </a:rPr>
                                            <m:t>↓</m:t>
                                          </m:r>
                                          <m:r>
                                            <a:rPr lang="en-US" sz="2200" i="1">
                                              <a:latin typeface="Cambria Math" panose="02040503050406030204" pitchFamily="18" charset="0"/>
                                            </a:rPr>
                                            <m:t>+</m:t>
                                          </m:r>
                                        </m:sup>
                                      </m:sSubSup>
                                    </m:e>
                                    <m:e>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𝜋</m:t>
                                              </m:r>
                                            </m:e>
                                            <m:sub>
                                              <m:r>
                                                <a:rPr lang="en-US" sz="2200" i="1">
                                                  <a:latin typeface="Cambria Math" panose="02040503050406030204" pitchFamily="18" charset="0"/>
                                                </a:rPr>
                                                <m:t>𝑡</m:t>
                                              </m:r>
                                            </m:sub>
                                            <m:sup>
                                              <m:r>
                                                <m:rPr>
                                                  <m:sty m:val="p"/>
                                                </m:rPr>
                                                <a:rPr lang="en-US" sz="2200">
                                                  <a:latin typeface="Cambria Math" panose="02040503050406030204" pitchFamily="18" charset="0"/>
                                                </a:rPr>
                                                <m:t>RT</m:t>
                                              </m:r>
                                            </m:sup>
                                          </m:sSubSup>
                                          <m:r>
                                            <a:rPr lang="en-US" sz="2200" b="0" i="1" smtClean="0">
                                              <a:latin typeface="Cambria Math" panose="02040503050406030204" pitchFamily="18" charset="0"/>
                                            </a:rPr>
                                            <m:t>𝛽</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RRS</m:t>
                                          </m:r>
                                          <m:r>
                                            <a:rPr lang="en-US" sz="2200" b="0" i="0" smtClean="0">
                                              <a:latin typeface="Cambria Math" panose="02040503050406030204" pitchFamily="18" charset="0"/>
                                            </a:rPr>
                                            <m:t>+</m:t>
                                          </m:r>
                                        </m:sup>
                                      </m:sSubSup>
                                      <m:r>
                                        <m:rPr>
                                          <m:sty m:val="p"/>
                                        </m:rPr>
                                        <a:rPr lang="en-US" sz="2200" b="0" i="0" smtClean="0">
                                          <a:latin typeface="Cambria Math" panose="02040503050406030204" pitchFamily="18" charset="0"/>
                                        </a:rPr>
                                        <m:t>Δ</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𝑃</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RRS</m:t>
                                          </m:r>
                                          <m:r>
                                            <a:rPr lang="en-US" sz="2200" b="0" i="0" smtClean="0">
                                              <a:latin typeface="Cambria Math" panose="02040503050406030204" pitchFamily="18" charset="0"/>
                                            </a:rPr>
                                            <m:t>+</m:t>
                                          </m:r>
                                        </m:sup>
                                      </m:sSubSup>
                                    </m:e>
                                    <m:e>
                                      <m:r>
                                        <a:rPr lang="en-US" sz="2200" b="0" i="1" smtClean="0">
                                          <a:latin typeface="Cambria Math" panose="02040503050406030204" pitchFamily="18" charset="0"/>
                                        </a:rPr>
                                        <m:t>+</m:t>
                                      </m:r>
                                      <m:sSubSup>
                                        <m:sSubSupPr>
                                          <m:ctrlPr>
                                            <a:rPr lang="en-US" sz="2200" i="1">
                                              <a:latin typeface="Cambria Math" panose="02040503050406030204" pitchFamily="18" charset="0"/>
                                            </a:rPr>
                                          </m:ctrlPr>
                                        </m:sSub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𝜋</m:t>
                                              </m:r>
                                            </m:e>
                                            <m:sub>
                                              <m:r>
                                                <a:rPr lang="en-US" sz="2200" i="1">
                                                  <a:latin typeface="Cambria Math" panose="02040503050406030204" pitchFamily="18" charset="0"/>
                                                </a:rPr>
                                                <m:t>𝑡</m:t>
                                              </m:r>
                                            </m:sub>
                                            <m:sup>
                                              <m:r>
                                                <m:rPr>
                                                  <m:sty m:val="p"/>
                                                </m:rPr>
                                                <a:rPr lang="en-US" sz="2200">
                                                  <a:latin typeface="Cambria Math" panose="02040503050406030204" pitchFamily="18" charset="0"/>
                                                </a:rPr>
                                                <m:t>RT</m:t>
                                              </m:r>
                                            </m:sup>
                                          </m:sSubSup>
                                          <m:r>
                                            <a:rPr lang="en-US" sz="2200" i="1">
                                              <a:latin typeface="Cambria Math" panose="02040503050406030204" pitchFamily="18" charset="0"/>
                                            </a:rPr>
                                            <m:t>𝛽</m:t>
                                          </m:r>
                                        </m:e>
                                        <m:sub>
                                          <m:r>
                                            <a:rPr lang="en-US" sz="2200" i="1">
                                              <a:latin typeface="Cambria Math" panose="02040503050406030204" pitchFamily="18" charset="0"/>
                                            </a:rPr>
                                            <m:t>𝑡</m:t>
                                          </m:r>
                                        </m:sub>
                                        <m:sup>
                                          <m:r>
                                            <m:rPr>
                                              <m:sty m:val="p"/>
                                            </m:rPr>
                                            <a:rPr lang="en-US" sz="2200">
                                              <a:latin typeface="Cambria Math" panose="02040503050406030204" pitchFamily="18" charset="0"/>
                                            </a:rPr>
                                            <m:t>RRS</m:t>
                                          </m:r>
                                          <m:r>
                                            <a:rPr lang="en-US" sz="2200" b="0" i="1" smtClean="0">
                                              <a:latin typeface="Cambria Math" panose="02040503050406030204" pitchFamily="18" charset="0"/>
                                            </a:rPr>
                                            <m:t>−</m:t>
                                          </m:r>
                                        </m:sup>
                                      </m:sSubSup>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a:latin typeface="Cambria Math" panose="02040503050406030204" pitchFamily="18" charset="0"/>
                                            </a:rPr>
                                            <m:t>RRS</m:t>
                                          </m:r>
                                          <m:r>
                                            <a:rPr lang="en-US" sz="2200" b="0" i="1" smtClean="0">
                                              <a:latin typeface="Cambria Math" panose="02040503050406030204" pitchFamily="18" charset="0"/>
                                            </a:rPr>
                                            <m:t>−</m:t>
                                          </m:r>
                                        </m:sup>
                                      </m:sSubSup>
                                    </m:e>
                                  </m:eqArr>
                                </m:e>
                              </m:d>
                            </m:e>
                            <m:e>
                              <m:r>
                                <a:rPr lang="en-US" sz="2200" b="0" i="1" smtClean="0">
                                  <a:latin typeface="Cambria Math" panose="02040503050406030204" pitchFamily="18" charset="0"/>
                                </a:rPr>
                                <m:t>− </m:t>
                              </m:r>
                              <m:r>
                                <m:rPr>
                                  <m:sty m:val="p"/>
                                </m:rPr>
                                <a:rPr lang="en-US" sz="2200" b="0" i="0" smtClean="0">
                                  <a:latin typeface="Cambria Math" panose="02040503050406030204" pitchFamily="18" charset="0"/>
                                </a:rPr>
                                <m:t>Δ</m:t>
                              </m:r>
                              <m:r>
                                <a:rPr lang="en-US" sz="2200" b="0" i="1" smtClean="0">
                                  <a:latin typeface="Cambria Math" panose="02040503050406030204" pitchFamily="18" charset="0"/>
                                </a:rPr>
                                <m:t>𝑡</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𝜋</m:t>
                                  </m:r>
                                </m:e>
                                <m:sup>
                                  <m:r>
                                    <a:rPr lang="en-US" sz="2200" b="0" i="1" smtClean="0">
                                      <a:latin typeface="Cambria Math" panose="02040503050406030204" pitchFamily="18" charset="0"/>
                                    </a:rPr>
                                    <m:t>h</m:t>
                                  </m:r>
                                </m:sup>
                              </m:sSup>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𝑃</m:t>
                                  </m:r>
                                </m:e>
                                <m:sub>
                                  <m:r>
                                    <a:rPr lang="en-US" sz="2200" b="0" i="1" smtClean="0">
                                      <a:latin typeface="Cambria Math" panose="02040503050406030204" pitchFamily="18" charset="0"/>
                                    </a:rPr>
                                    <m:t>𝑡</m:t>
                                  </m:r>
                                </m:sub>
                                <m:sup>
                                  <m:r>
                                    <a:rPr lang="en-US" sz="2200" b="0" i="1" smtClean="0">
                                      <a:latin typeface="Cambria Math" panose="02040503050406030204" pitchFamily="18" charset="0"/>
                                    </a:rPr>
                                    <m:t>+</m:t>
                                  </m:r>
                                </m:sup>
                              </m:sSubSup>
                            </m:e>
                          </m:eqArr>
                        </m:e>
                      </m:nary>
                    </m:oMath>
                  </m:oMathPara>
                </a14:m>
                <a:endParaRPr lang="en-US" sz="2200"/>
              </a:p>
            </p:txBody>
          </p:sp>
        </mc:Choice>
        <mc:Fallback xmlns="">
          <p:sp>
            <p:nvSpPr>
              <p:cNvPr id="3" name="TextBox 2">
                <a:extLst>
                  <a:ext uri="{FF2B5EF4-FFF2-40B4-BE49-F238E27FC236}">
                    <a16:creationId xmlns:a16="http://schemas.microsoft.com/office/drawing/2014/main" id="{AB8579A2-17F6-F5D9-84D0-4647B8F6F743}"/>
                  </a:ext>
                </a:extLst>
              </p:cNvPr>
              <p:cNvSpPr txBox="1">
                <a:spLocks noRot="1" noChangeAspect="1" noMove="1" noResize="1" noEditPoints="1" noAdjustHandles="1" noChangeArrowheads="1" noChangeShapeType="1" noTextEdit="1"/>
              </p:cNvSpPr>
              <p:nvPr/>
            </p:nvSpPr>
            <p:spPr>
              <a:xfrm>
                <a:off x="520409" y="1271971"/>
                <a:ext cx="6634373" cy="4960717"/>
              </a:xfrm>
              <a:prstGeom prst="rect">
                <a:avLst/>
              </a:prstGeom>
              <a:blipFill>
                <a:blip r:embed="rId3"/>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C40CC65C-C4FB-4CFB-2B6B-693E2DD778FF}"/>
              </a:ext>
            </a:extLst>
          </p:cNvPr>
          <p:cNvSpPr/>
          <p:nvPr/>
        </p:nvSpPr>
        <p:spPr>
          <a:xfrm>
            <a:off x="2969232" y="1271970"/>
            <a:ext cx="3328932" cy="916425"/>
          </a:xfrm>
          <a:prstGeom prst="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C022D03-4FF8-0E58-3DD1-45EF877F72D6}"/>
              </a:ext>
            </a:extLst>
          </p:cNvPr>
          <p:cNvSpPr/>
          <p:nvPr/>
        </p:nvSpPr>
        <p:spPr>
          <a:xfrm>
            <a:off x="2763748" y="2188395"/>
            <a:ext cx="4119327" cy="1448657"/>
          </a:xfrm>
          <a:prstGeom prst="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B0779D0-FDB1-4444-BBD7-723BFA418BEE}"/>
              </a:ext>
            </a:extLst>
          </p:cNvPr>
          <p:cNvSpPr/>
          <p:nvPr/>
        </p:nvSpPr>
        <p:spPr>
          <a:xfrm>
            <a:off x="3184989" y="3637052"/>
            <a:ext cx="3299787" cy="2194581"/>
          </a:xfrm>
          <a:prstGeom prst="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BFD60A2-254A-E9EE-D9DF-FDE7FE5C49C5}"/>
              </a:ext>
            </a:extLst>
          </p:cNvPr>
          <p:cNvSpPr txBox="1"/>
          <p:nvPr/>
        </p:nvSpPr>
        <p:spPr>
          <a:xfrm>
            <a:off x="6484776" y="1440933"/>
            <a:ext cx="4311326" cy="523220"/>
          </a:xfrm>
          <a:prstGeom prst="rect">
            <a:avLst/>
          </a:prstGeom>
          <a:noFill/>
        </p:spPr>
        <p:txBody>
          <a:bodyPr wrap="square" rtlCol="0">
            <a:spAutoFit/>
          </a:bodyPr>
          <a:lstStyle/>
          <a:p>
            <a:r>
              <a:rPr lang="en-US" sz="2800"/>
              <a:t>Energy arbitrage</a:t>
            </a:r>
          </a:p>
        </p:txBody>
      </p:sp>
      <p:sp>
        <p:nvSpPr>
          <p:cNvPr id="14" name="TextBox 13">
            <a:extLst>
              <a:ext uri="{FF2B5EF4-FFF2-40B4-BE49-F238E27FC236}">
                <a16:creationId xmlns:a16="http://schemas.microsoft.com/office/drawing/2014/main" id="{19006937-A51E-791D-CCE8-95D902847058}"/>
              </a:ext>
            </a:extLst>
          </p:cNvPr>
          <p:cNvSpPr txBox="1"/>
          <p:nvPr/>
        </p:nvSpPr>
        <p:spPr>
          <a:xfrm>
            <a:off x="7150274" y="2651113"/>
            <a:ext cx="2980329" cy="523220"/>
          </a:xfrm>
          <a:prstGeom prst="rect">
            <a:avLst/>
          </a:prstGeom>
          <a:noFill/>
        </p:spPr>
        <p:txBody>
          <a:bodyPr wrap="square" rtlCol="0">
            <a:spAutoFit/>
          </a:bodyPr>
          <a:lstStyle/>
          <a:p>
            <a:r>
              <a:rPr lang="en-US" sz="2800"/>
              <a:t>Ancillary services</a:t>
            </a:r>
          </a:p>
        </p:txBody>
      </p:sp>
      <p:sp>
        <p:nvSpPr>
          <p:cNvPr id="15" name="TextBox 14">
            <a:extLst>
              <a:ext uri="{FF2B5EF4-FFF2-40B4-BE49-F238E27FC236}">
                <a16:creationId xmlns:a16="http://schemas.microsoft.com/office/drawing/2014/main" id="{F69F192A-007C-3638-0275-F26CFAF53847}"/>
              </a:ext>
            </a:extLst>
          </p:cNvPr>
          <p:cNvSpPr txBox="1"/>
          <p:nvPr/>
        </p:nvSpPr>
        <p:spPr>
          <a:xfrm>
            <a:off x="6580080" y="4422334"/>
            <a:ext cx="4855858" cy="523220"/>
          </a:xfrm>
          <a:prstGeom prst="rect">
            <a:avLst/>
          </a:prstGeom>
          <a:noFill/>
        </p:spPr>
        <p:txBody>
          <a:bodyPr wrap="square" rtlCol="0">
            <a:spAutoFit/>
          </a:bodyPr>
          <a:lstStyle/>
          <a:p>
            <a:r>
              <a:rPr lang="en-US" sz="2800"/>
              <a:t>Ancillary service energy true-up</a:t>
            </a:r>
          </a:p>
        </p:txBody>
      </p:sp>
      <p:sp>
        <p:nvSpPr>
          <p:cNvPr id="16" name="Rectangle 15">
            <a:extLst>
              <a:ext uri="{FF2B5EF4-FFF2-40B4-BE49-F238E27FC236}">
                <a16:creationId xmlns:a16="http://schemas.microsoft.com/office/drawing/2014/main" id="{D8CA271B-1431-F8B0-2784-BADB07DA87DC}"/>
              </a:ext>
            </a:extLst>
          </p:cNvPr>
          <p:cNvSpPr/>
          <p:nvPr/>
        </p:nvSpPr>
        <p:spPr>
          <a:xfrm>
            <a:off x="3965509" y="5831633"/>
            <a:ext cx="1380931" cy="422215"/>
          </a:xfrm>
          <a:prstGeom prst="rect">
            <a:avLst/>
          </a:prstGeom>
          <a:solidFill>
            <a:schemeClr val="accent2">
              <a:lumMod val="7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B631CE5-31FB-DF20-9F88-055BB3F346A5}"/>
              </a:ext>
            </a:extLst>
          </p:cNvPr>
          <p:cNvSpPr txBox="1"/>
          <p:nvPr/>
        </p:nvSpPr>
        <p:spPr>
          <a:xfrm>
            <a:off x="5581639" y="5791338"/>
            <a:ext cx="5214463" cy="523220"/>
          </a:xfrm>
          <a:prstGeom prst="rect">
            <a:avLst/>
          </a:prstGeom>
          <a:noFill/>
        </p:spPr>
        <p:txBody>
          <a:bodyPr wrap="square" rtlCol="0">
            <a:spAutoFit/>
          </a:bodyPr>
          <a:lstStyle/>
          <a:p>
            <a:r>
              <a:rPr lang="en-US" sz="2800"/>
              <a:t>Throughput (cycling) penalty</a:t>
            </a:r>
          </a:p>
        </p:txBody>
      </p:sp>
    </p:spTree>
    <p:extLst>
      <p:ext uri="{BB962C8B-B14F-4D97-AF65-F5344CB8AC3E}">
        <p14:creationId xmlns:p14="http://schemas.microsoft.com/office/powerpoint/2010/main" val="399332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p:bldP spid="14" grpId="0"/>
      <p:bldP spid="15" grpId="0"/>
      <p:bldP spid="16" grpId="0" animBg="1"/>
      <p:bldP spid="1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Optimization Constraints</a:t>
            </a:r>
          </a:p>
        </p:txBody>
      </p:sp>
      <p:sp>
        <p:nvSpPr>
          <p:cNvPr id="9" name="TextBox 8">
            <a:extLst>
              <a:ext uri="{FF2B5EF4-FFF2-40B4-BE49-F238E27FC236}">
                <a16:creationId xmlns:a16="http://schemas.microsoft.com/office/drawing/2014/main" id="{3199CD52-0A53-8080-6D50-1112B62124F0}"/>
              </a:ext>
            </a:extLst>
          </p:cNvPr>
          <p:cNvSpPr txBox="1"/>
          <p:nvPr/>
        </p:nvSpPr>
        <p:spPr>
          <a:xfrm>
            <a:off x="775096" y="1587887"/>
            <a:ext cx="10641807" cy="3913059"/>
          </a:xfrm>
          <a:prstGeom prst="rect">
            <a:avLst/>
          </a:prstGeom>
          <a:noFill/>
        </p:spPr>
        <p:txBody>
          <a:bodyPr wrap="square" rtlCol="0">
            <a:spAutoFit/>
          </a:bodyPr>
          <a:lstStyle/>
          <a:p>
            <a:pPr marL="685800" indent="-685800">
              <a:lnSpc>
                <a:spcPct val="150000"/>
              </a:lnSpc>
              <a:buFont typeface="Arial" panose="020B0604020202020204" pitchFamily="34" charset="0"/>
              <a:buChar char="•"/>
            </a:pPr>
            <a:r>
              <a:rPr lang="en-US" sz="2400"/>
              <a:t>Energy, charging power, and discharging power bounds</a:t>
            </a:r>
          </a:p>
          <a:p>
            <a:pPr marL="685800" indent="-685800">
              <a:lnSpc>
                <a:spcPct val="150000"/>
              </a:lnSpc>
              <a:buFont typeface="Arial" panose="020B0604020202020204" pitchFamily="34" charset="0"/>
              <a:buChar char="•"/>
            </a:pPr>
            <a:r>
              <a:rPr lang="en-US" sz="2400"/>
              <a:t>Charging and discharging complementarity</a:t>
            </a:r>
          </a:p>
          <a:p>
            <a:pPr marL="685800" indent="-685800">
              <a:lnSpc>
                <a:spcPct val="150000"/>
              </a:lnSpc>
              <a:buFont typeface="Arial" panose="020B0604020202020204" pitchFamily="34" charset="0"/>
              <a:buChar char="•"/>
            </a:pPr>
            <a:r>
              <a:rPr lang="en-US" sz="2400"/>
              <a:t>Energy market and ancillary service award limits</a:t>
            </a:r>
          </a:p>
          <a:p>
            <a:pPr marL="685800" indent="-685800">
              <a:lnSpc>
                <a:spcPct val="150000"/>
              </a:lnSpc>
              <a:buFont typeface="Arial" panose="020B0604020202020204" pitchFamily="34" charset="0"/>
              <a:buChar char="•"/>
            </a:pPr>
            <a:r>
              <a:rPr lang="en-US" sz="2400"/>
              <a:t>Ancillary service headroom limits, based on energy market commitments</a:t>
            </a:r>
          </a:p>
          <a:p>
            <a:pPr marL="685800" indent="-685800">
              <a:lnSpc>
                <a:spcPct val="150000"/>
              </a:lnSpc>
              <a:buFont typeface="Arial" panose="020B0604020202020204" pitchFamily="34" charset="0"/>
              <a:buChar char="•"/>
            </a:pPr>
            <a:r>
              <a:rPr lang="en-US" sz="2400"/>
              <a:t>Temporal modeling of the battery’s state of charge</a:t>
            </a:r>
          </a:p>
          <a:p>
            <a:pPr marL="685800" indent="-685800">
              <a:lnSpc>
                <a:spcPct val="150000"/>
              </a:lnSpc>
              <a:buFont typeface="Arial" panose="020B0604020202020204" pitchFamily="34" charset="0"/>
              <a:buChar char="•"/>
            </a:pPr>
            <a:r>
              <a:rPr lang="en-US" sz="2400"/>
              <a:t>Partitioning of physical and market power quantities</a:t>
            </a:r>
          </a:p>
          <a:p>
            <a:pPr marL="685800" indent="-685800">
              <a:lnSpc>
                <a:spcPct val="150000"/>
              </a:lnSpc>
              <a:buFont typeface="Arial" panose="020B0604020202020204" pitchFamily="34" charset="0"/>
              <a:buChar char="•"/>
            </a:pPr>
            <a:r>
              <a:rPr lang="en-US" sz="2400"/>
              <a:t>User-defined energy market and ancillary service power limits</a:t>
            </a:r>
          </a:p>
        </p:txBody>
      </p:sp>
    </p:spTree>
    <p:extLst>
      <p:ext uri="{BB962C8B-B14F-4D97-AF65-F5344CB8AC3E}">
        <p14:creationId xmlns:p14="http://schemas.microsoft.com/office/powerpoint/2010/main" val="658395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1F43E7-7BC7-AF3B-022E-6368EA7FE754}"/>
              </a:ext>
            </a:extLst>
          </p:cNvPr>
          <p:cNvSpPr>
            <a:spLocks noGrp="1"/>
          </p:cNvSpPr>
          <p:nvPr>
            <p:ph type="subTitle" idx="1"/>
          </p:nvPr>
        </p:nvSpPr>
        <p:spPr>
          <a:xfrm>
            <a:off x="1524000" y="2937020"/>
            <a:ext cx="9144000" cy="1655762"/>
          </a:xfrm>
        </p:spPr>
        <p:txBody>
          <a:bodyPr/>
          <a:lstStyle/>
          <a:p>
            <a:pPr algn="ctr"/>
            <a:r>
              <a:rPr lang="en-US" sz="4000"/>
              <a:t>Preliminary optimization results</a:t>
            </a:r>
          </a:p>
        </p:txBody>
      </p:sp>
    </p:spTree>
    <p:extLst>
      <p:ext uri="{BB962C8B-B14F-4D97-AF65-F5344CB8AC3E}">
        <p14:creationId xmlns:p14="http://schemas.microsoft.com/office/powerpoint/2010/main" val="2081961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Perfect Foresight Assumptions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199CD52-0A53-8080-6D50-1112B62124F0}"/>
                  </a:ext>
                </a:extLst>
              </p:cNvPr>
              <p:cNvSpPr txBox="1"/>
              <p:nvPr/>
            </p:nvSpPr>
            <p:spPr>
              <a:xfrm>
                <a:off x="775096" y="1232793"/>
                <a:ext cx="10641807" cy="5021055"/>
              </a:xfrm>
              <a:prstGeom prst="rect">
                <a:avLst/>
              </a:prstGeom>
              <a:noFill/>
            </p:spPr>
            <p:txBody>
              <a:bodyPr wrap="square" rtlCol="0">
                <a:spAutoFit/>
              </a:bodyPr>
              <a:lstStyle/>
              <a:p>
                <a:pPr marL="685800" indent="-685800">
                  <a:lnSpc>
                    <a:spcPct val="150000"/>
                  </a:lnSpc>
                  <a:buFont typeface="Arial" panose="020B0604020202020204" pitchFamily="34" charset="0"/>
                  <a:buChar char="•"/>
                </a:pPr>
                <a:r>
                  <a:rPr lang="en-US" sz="2400" dirty="0"/>
                  <a:t>A battery with 380 MWh of capacity and charge/discharge limits of 190 MW</a:t>
                </a:r>
              </a:p>
              <a:p>
                <a:pPr marL="685800" indent="-685800">
                  <a:lnSpc>
                    <a:spcPct val="150000"/>
                  </a:lnSpc>
                  <a:buFont typeface="Arial" panose="020B0604020202020204" pitchFamily="34" charset="0"/>
                  <a:buChar char="•"/>
                </a:pPr>
                <a:r>
                  <a:rPr lang="en-US" sz="2400" dirty="0"/>
                  <a:t>Perfect charge and discharge efficiencies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𝜂</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𝜂</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=1</m:t>
                    </m:r>
                  </m:oMath>
                </a14:m>
                <a:r>
                  <a:rPr lang="en-US" sz="2400" dirty="0"/>
                  <a:t>)</a:t>
                </a:r>
              </a:p>
              <a:p>
                <a:pPr marL="685800" indent="-685800">
                  <a:lnSpc>
                    <a:spcPct val="150000"/>
                  </a:lnSpc>
                  <a:buFont typeface="Arial" panose="020B0604020202020204" pitchFamily="34" charset="0"/>
                  <a:buChar char="•"/>
                </a:pPr>
                <a:r>
                  <a:rPr lang="en-US" sz="2400" dirty="0"/>
                  <a:t>A study period extending from February 1, 2022, to February 1, 2023</a:t>
                </a:r>
              </a:p>
              <a:p>
                <a:pPr marL="685800" indent="-685800">
                  <a:lnSpc>
                    <a:spcPct val="150000"/>
                  </a:lnSpc>
                  <a:buFont typeface="Arial" panose="020B0604020202020204" pitchFamily="34" charset="0"/>
                  <a:buChar char="•"/>
                </a:pPr>
                <a:r>
                  <a:rPr lang="en-US" sz="2400" dirty="0"/>
                  <a:t>No operational downtime throughout the study period</a:t>
                </a:r>
              </a:p>
              <a:p>
                <a:pPr marL="685800" indent="-685800">
                  <a:lnSpc>
                    <a:spcPct val="150000"/>
                  </a:lnSpc>
                  <a:buFont typeface="Arial" panose="020B0604020202020204" pitchFamily="34" charset="0"/>
                  <a:buChar char="•"/>
                </a:pPr>
                <a:r>
                  <a:rPr lang="en-US" sz="2400" dirty="0"/>
                  <a:t>Perfect foresight of all market prices and ancillary service signals</a:t>
                </a:r>
              </a:p>
              <a:p>
                <a:pPr marL="685800" indent="-685800">
                  <a:lnSpc>
                    <a:spcPct val="150000"/>
                  </a:lnSpc>
                  <a:buFont typeface="Arial" panose="020B0604020202020204" pitchFamily="34" charset="0"/>
                  <a:buChar char="•"/>
                </a:pPr>
                <a:r>
                  <a:rPr lang="en-US" sz="2400" dirty="0"/>
                  <a:t>One-hour simulation granularity (i.e., a modeling time step of one hour)</a:t>
                </a:r>
              </a:p>
              <a:p>
                <a:pPr marL="685800" indent="-685800">
                  <a:lnSpc>
                    <a:spcPct val="150000"/>
                  </a:lnSpc>
                  <a:buFont typeface="Arial" panose="020B0604020202020204" pitchFamily="34" charset="0"/>
                  <a:buChar char="•"/>
                </a:pPr>
                <a:r>
                  <a:rPr lang="en-US" sz="2400" dirty="0"/>
                  <a:t>Acceptance and award of all energy and ancillary service bids and offers</a:t>
                </a:r>
              </a:p>
              <a:p>
                <a:pPr marL="1143000" lvl="1" indent="-685800">
                  <a:lnSpc>
                    <a:spcPct val="150000"/>
                  </a:lnSpc>
                  <a:buFont typeface="Calibri" panose="020F0502020204030204" pitchFamily="34" charset="0"/>
                  <a:buChar char="‐"/>
                </a:pPr>
                <a:r>
                  <a:rPr lang="en-US" sz="2200" dirty="0"/>
                  <a:t>A reasonable assumption given our extreme price-taker approach</a:t>
                </a:r>
              </a:p>
              <a:p>
                <a:pPr marL="685800" indent="-685800">
                  <a:lnSpc>
                    <a:spcPct val="150000"/>
                  </a:lnSpc>
                  <a:buFont typeface="Arial" panose="020B0604020202020204" pitchFamily="34" charset="0"/>
                  <a:buChar char="•"/>
                </a:pPr>
                <a:r>
                  <a:rPr lang="en-US" sz="2400" dirty="0"/>
                  <a:t>Bids, offers, and operational decisions do not affect market prices</a:t>
                </a:r>
              </a:p>
            </p:txBody>
          </p:sp>
        </mc:Choice>
        <mc:Fallback xmlns="">
          <p:sp>
            <p:nvSpPr>
              <p:cNvPr id="9" name="TextBox 8">
                <a:extLst>
                  <a:ext uri="{FF2B5EF4-FFF2-40B4-BE49-F238E27FC236}">
                    <a16:creationId xmlns:a16="http://schemas.microsoft.com/office/drawing/2014/main" id="{3199CD52-0A53-8080-6D50-1112B62124F0}"/>
                  </a:ext>
                </a:extLst>
              </p:cNvPr>
              <p:cNvSpPr txBox="1">
                <a:spLocks noRot="1" noChangeAspect="1" noMove="1" noResize="1" noEditPoints="1" noAdjustHandles="1" noChangeArrowheads="1" noChangeShapeType="1" noTextEdit="1"/>
              </p:cNvSpPr>
              <p:nvPr/>
            </p:nvSpPr>
            <p:spPr>
              <a:xfrm>
                <a:off x="775096" y="1232793"/>
                <a:ext cx="10641807" cy="5021055"/>
              </a:xfrm>
              <a:prstGeom prst="rect">
                <a:avLst/>
              </a:prstGeom>
              <a:blipFill>
                <a:blip r:embed="rId3"/>
                <a:stretch>
                  <a:fillRect l="-745" b="-850"/>
                </a:stretch>
              </a:blipFill>
            </p:spPr>
            <p:txBody>
              <a:bodyPr/>
              <a:lstStyle/>
              <a:p>
                <a:r>
                  <a:rPr lang="en-US">
                    <a:noFill/>
                  </a:rPr>
                  <a:t> </a:t>
                </a:r>
              </a:p>
            </p:txBody>
          </p:sp>
        </mc:Fallback>
      </mc:AlternateContent>
    </p:spTree>
    <p:extLst>
      <p:ext uri="{BB962C8B-B14F-4D97-AF65-F5344CB8AC3E}">
        <p14:creationId xmlns:p14="http://schemas.microsoft.com/office/powerpoint/2010/main" val="70724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1F43E7-7BC7-AF3B-022E-6368EA7FE754}"/>
              </a:ext>
            </a:extLst>
          </p:cNvPr>
          <p:cNvSpPr>
            <a:spLocks noGrp="1"/>
          </p:cNvSpPr>
          <p:nvPr>
            <p:ph type="subTitle" idx="1"/>
          </p:nvPr>
        </p:nvSpPr>
        <p:spPr>
          <a:xfrm>
            <a:off x="1524000" y="2937020"/>
            <a:ext cx="9144000" cy="1655762"/>
          </a:xfrm>
        </p:spPr>
        <p:txBody>
          <a:bodyPr/>
          <a:lstStyle/>
          <a:p>
            <a:pPr algn="ctr"/>
            <a:r>
              <a:rPr lang="en-US" sz="4000"/>
              <a:t>Introduction to optimization</a:t>
            </a:r>
          </a:p>
        </p:txBody>
      </p:sp>
    </p:spTree>
    <p:extLst>
      <p:ext uri="{BB962C8B-B14F-4D97-AF65-F5344CB8AC3E}">
        <p14:creationId xmlns:p14="http://schemas.microsoft.com/office/powerpoint/2010/main" val="30915925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Perfect Foresight Results</a:t>
            </a:r>
          </a:p>
        </p:txBody>
      </p:sp>
      <p:graphicFrame>
        <p:nvGraphicFramePr>
          <p:cNvPr id="9" name="Chart 8">
            <a:extLst>
              <a:ext uri="{FF2B5EF4-FFF2-40B4-BE49-F238E27FC236}">
                <a16:creationId xmlns:a16="http://schemas.microsoft.com/office/drawing/2014/main" id="{6DBF0FC6-E1D2-3F0F-57BF-D4FFAB8E5C14}"/>
              </a:ext>
            </a:extLst>
          </p:cNvPr>
          <p:cNvGraphicFramePr/>
          <p:nvPr>
            <p:extLst>
              <p:ext uri="{D42A27DB-BD31-4B8C-83A1-F6EECF244321}">
                <p14:modId xmlns:p14="http://schemas.microsoft.com/office/powerpoint/2010/main" val="2372387897"/>
              </p:ext>
            </p:extLst>
          </p:nvPr>
        </p:nvGraphicFramePr>
        <p:xfrm>
          <a:off x="6092404" y="1000766"/>
          <a:ext cx="5608695" cy="256387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2B4CF7D1-3427-38E5-D31B-74484C82C9EA}"/>
              </a:ext>
            </a:extLst>
          </p:cNvPr>
          <p:cNvGraphicFramePr/>
          <p:nvPr>
            <p:extLst>
              <p:ext uri="{D42A27DB-BD31-4B8C-83A1-F6EECF244321}">
                <p14:modId xmlns:p14="http://schemas.microsoft.com/office/powerpoint/2010/main" val="121062319"/>
              </p:ext>
            </p:extLst>
          </p:nvPr>
        </p:nvGraphicFramePr>
        <p:xfrm>
          <a:off x="624504" y="3689968"/>
          <a:ext cx="5341488" cy="256388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A939F127-39DB-1D68-99C3-D8A116FFC93D}"/>
              </a:ext>
            </a:extLst>
          </p:cNvPr>
          <p:cNvGraphicFramePr/>
          <p:nvPr>
            <p:extLst>
              <p:ext uri="{D42A27DB-BD31-4B8C-83A1-F6EECF244321}">
                <p14:modId xmlns:p14="http://schemas.microsoft.com/office/powerpoint/2010/main" val="1857608211"/>
              </p:ext>
            </p:extLst>
          </p:nvPr>
        </p:nvGraphicFramePr>
        <p:xfrm>
          <a:off x="6099596" y="3689968"/>
          <a:ext cx="5601503" cy="2563880"/>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2B094E9F-29AC-DE2F-89ED-0E4C24C31000}"/>
              </a:ext>
            </a:extLst>
          </p:cNvPr>
          <p:cNvSpPr txBox="1"/>
          <p:nvPr/>
        </p:nvSpPr>
        <p:spPr>
          <a:xfrm>
            <a:off x="490901" y="1313580"/>
            <a:ext cx="5608695" cy="225106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a:t>Nearly 1,000 charge/discharge cycles</a:t>
            </a:r>
          </a:p>
          <a:p>
            <a:pPr marL="342900" indent="-342900">
              <a:lnSpc>
                <a:spcPct val="150000"/>
              </a:lnSpc>
              <a:buFont typeface="Arial" panose="020B0604020202020204" pitchFamily="34" charset="0"/>
              <a:buChar char="•"/>
            </a:pPr>
            <a:r>
              <a:rPr lang="en-US" sz="2400"/>
              <a:t>Note the plot of prices is logarithmic</a:t>
            </a:r>
          </a:p>
          <a:p>
            <a:pPr marL="342900" indent="-342900">
              <a:lnSpc>
                <a:spcPct val="150000"/>
              </a:lnSpc>
              <a:buFont typeface="Arial" panose="020B0604020202020204" pitchFamily="34" charset="0"/>
              <a:buChar char="•"/>
            </a:pPr>
            <a:r>
              <a:rPr lang="en-US" sz="2400"/>
              <a:t>Around $57MM in yearly profit*</a:t>
            </a:r>
          </a:p>
          <a:p>
            <a:pPr marL="342900" indent="-342900">
              <a:lnSpc>
                <a:spcPct val="150000"/>
              </a:lnSpc>
              <a:buFont typeface="Arial" panose="020B0604020202020204" pitchFamily="34" charset="0"/>
              <a:buChar char="•"/>
            </a:pPr>
            <a:r>
              <a:rPr lang="en-US" sz="2400"/>
              <a:t>Large revenue spikes during price peaks</a:t>
            </a:r>
          </a:p>
        </p:txBody>
      </p:sp>
      <p:sp>
        <p:nvSpPr>
          <p:cNvPr id="6" name="Donut 5">
            <a:extLst>
              <a:ext uri="{FF2B5EF4-FFF2-40B4-BE49-F238E27FC236}">
                <a16:creationId xmlns:a16="http://schemas.microsoft.com/office/drawing/2014/main" id="{B945C433-3C06-8CCF-F498-FA8C65E201CD}"/>
              </a:ext>
            </a:extLst>
          </p:cNvPr>
          <p:cNvSpPr/>
          <p:nvPr/>
        </p:nvSpPr>
        <p:spPr>
          <a:xfrm>
            <a:off x="8029575" y="1866029"/>
            <a:ext cx="630936" cy="634924"/>
          </a:xfrm>
          <a:prstGeom prst="donut">
            <a:avLst>
              <a:gd name="adj" fmla="val 5737"/>
            </a:avLst>
          </a:prstGeom>
          <a:solidFill>
            <a:srgbClr val="0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Donut 6">
            <a:extLst>
              <a:ext uri="{FF2B5EF4-FFF2-40B4-BE49-F238E27FC236}">
                <a16:creationId xmlns:a16="http://schemas.microsoft.com/office/drawing/2014/main" id="{DB87426C-8C48-A55E-9CF5-FD7545F4B95B}"/>
              </a:ext>
            </a:extLst>
          </p:cNvPr>
          <p:cNvSpPr/>
          <p:nvPr/>
        </p:nvSpPr>
        <p:spPr>
          <a:xfrm>
            <a:off x="8746332" y="1718391"/>
            <a:ext cx="630936" cy="634924"/>
          </a:xfrm>
          <a:prstGeom prst="donut">
            <a:avLst>
              <a:gd name="adj" fmla="val 5737"/>
            </a:avLst>
          </a:prstGeom>
          <a:solidFill>
            <a:srgbClr val="0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Donut 7">
            <a:extLst>
              <a:ext uri="{FF2B5EF4-FFF2-40B4-BE49-F238E27FC236}">
                <a16:creationId xmlns:a16="http://schemas.microsoft.com/office/drawing/2014/main" id="{871C0288-6A61-CD94-A6C9-3CBF0F834C1D}"/>
              </a:ext>
            </a:extLst>
          </p:cNvPr>
          <p:cNvSpPr/>
          <p:nvPr/>
        </p:nvSpPr>
        <p:spPr>
          <a:xfrm>
            <a:off x="10559439" y="1804188"/>
            <a:ext cx="630936" cy="634924"/>
          </a:xfrm>
          <a:prstGeom prst="donut">
            <a:avLst>
              <a:gd name="adj" fmla="val 5737"/>
            </a:avLst>
          </a:prstGeom>
          <a:solidFill>
            <a:srgbClr val="0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Donut 12">
            <a:extLst>
              <a:ext uri="{FF2B5EF4-FFF2-40B4-BE49-F238E27FC236}">
                <a16:creationId xmlns:a16="http://schemas.microsoft.com/office/drawing/2014/main" id="{1A82D51A-17F5-5ED8-33A5-363A91802F2A}"/>
              </a:ext>
            </a:extLst>
          </p:cNvPr>
          <p:cNvSpPr/>
          <p:nvPr/>
        </p:nvSpPr>
        <p:spPr>
          <a:xfrm>
            <a:off x="8024551" y="5114125"/>
            <a:ext cx="630936" cy="634924"/>
          </a:xfrm>
          <a:prstGeom prst="donut">
            <a:avLst>
              <a:gd name="adj" fmla="val 5737"/>
            </a:avLst>
          </a:prstGeom>
          <a:solidFill>
            <a:srgbClr val="0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Donut 13">
            <a:extLst>
              <a:ext uri="{FF2B5EF4-FFF2-40B4-BE49-F238E27FC236}">
                <a16:creationId xmlns:a16="http://schemas.microsoft.com/office/drawing/2014/main" id="{F1EEF165-6244-151A-1395-D535D075E24C}"/>
              </a:ext>
            </a:extLst>
          </p:cNvPr>
          <p:cNvSpPr/>
          <p:nvPr/>
        </p:nvSpPr>
        <p:spPr>
          <a:xfrm>
            <a:off x="8746332" y="4654446"/>
            <a:ext cx="630936" cy="634924"/>
          </a:xfrm>
          <a:prstGeom prst="donut">
            <a:avLst>
              <a:gd name="adj" fmla="val 5737"/>
            </a:avLst>
          </a:prstGeom>
          <a:solidFill>
            <a:srgbClr val="0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onut 14">
            <a:extLst>
              <a:ext uri="{FF2B5EF4-FFF2-40B4-BE49-F238E27FC236}">
                <a16:creationId xmlns:a16="http://schemas.microsoft.com/office/drawing/2014/main" id="{60283827-EF52-C581-E52F-5B889D3C43C4}"/>
              </a:ext>
            </a:extLst>
          </p:cNvPr>
          <p:cNvSpPr/>
          <p:nvPr/>
        </p:nvSpPr>
        <p:spPr>
          <a:xfrm>
            <a:off x="10559439" y="3809949"/>
            <a:ext cx="630936" cy="634924"/>
          </a:xfrm>
          <a:prstGeom prst="donut">
            <a:avLst>
              <a:gd name="adj" fmla="val 5737"/>
            </a:avLst>
          </a:prstGeom>
          <a:solidFill>
            <a:srgbClr val="0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FDF1966F-0E2A-C6DD-BA70-8BD6C83C8B16}"/>
              </a:ext>
            </a:extLst>
          </p:cNvPr>
          <p:cNvSpPr txBox="1"/>
          <p:nvPr/>
        </p:nvSpPr>
        <p:spPr>
          <a:xfrm>
            <a:off x="115409" y="6257816"/>
            <a:ext cx="4336327" cy="253916"/>
          </a:xfrm>
          <a:prstGeom prst="rect">
            <a:avLst/>
          </a:prstGeom>
          <a:noFill/>
        </p:spPr>
        <p:txBody>
          <a:bodyPr wrap="square">
            <a:spAutoFit/>
          </a:bodyPr>
          <a:lstStyle/>
          <a:p>
            <a:pPr algn="ctr"/>
            <a:r>
              <a:rPr lang="en-US" sz="1050" b="1">
                <a:solidFill>
                  <a:srgbClr val="002060"/>
                </a:solidFill>
              </a:rPr>
              <a:t>*These are preliminary theoretical maxima, not attainable for projects</a:t>
            </a:r>
          </a:p>
        </p:txBody>
      </p:sp>
    </p:spTree>
    <p:extLst>
      <p:ext uri="{BB962C8B-B14F-4D97-AF65-F5344CB8AC3E}">
        <p14:creationId xmlns:p14="http://schemas.microsoft.com/office/powerpoint/2010/main" val="176468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Graphic spid="11" grpId="0">
        <p:bldAsOne/>
      </p:bldGraphic>
      <p:bldP spid="6" grpId="0" animBg="1"/>
      <p:bldP spid="7" grpId="0" animBg="1"/>
      <p:bldP spid="8" grpId="0" animBg="1"/>
      <p:bldP spid="13" grpId="0" animBg="1"/>
      <p:bldP spid="14" grpId="0" animBg="1"/>
      <p:bldP spid="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Perfect Foresight Results: Zoom-in</a:t>
            </a:r>
          </a:p>
        </p:txBody>
      </p:sp>
      <p:graphicFrame>
        <p:nvGraphicFramePr>
          <p:cNvPr id="12" name="Chart 11">
            <a:extLst>
              <a:ext uri="{FF2B5EF4-FFF2-40B4-BE49-F238E27FC236}">
                <a16:creationId xmlns:a16="http://schemas.microsoft.com/office/drawing/2014/main" id="{61B516C2-5698-7881-69C2-E8CD5CA71444}"/>
              </a:ext>
            </a:extLst>
          </p:cNvPr>
          <p:cNvGraphicFramePr/>
          <p:nvPr>
            <p:extLst>
              <p:ext uri="{D42A27DB-BD31-4B8C-83A1-F6EECF244321}">
                <p14:modId xmlns:p14="http://schemas.microsoft.com/office/powerpoint/2010/main" val="3638870409"/>
              </p:ext>
            </p:extLst>
          </p:nvPr>
        </p:nvGraphicFramePr>
        <p:xfrm>
          <a:off x="719158" y="1262061"/>
          <a:ext cx="5868065" cy="246459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5" name="Chart 24">
            <a:extLst>
              <a:ext uri="{FF2B5EF4-FFF2-40B4-BE49-F238E27FC236}">
                <a16:creationId xmlns:a16="http://schemas.microsoft.com/office/drawing/2014/main" id="{C3D94422-FB8E-3CD2-522A-AA9DE914D6B9}"/>
              </a:ext>
            </a:extLst>
          </p:cNvPr>
          <p:cNvGraphicFramePr/>
          <p:nvPr>
            <p:extLst>
              <p:ext uri="{D42A27DB-BD31-4B8C-83A1-F6EECF244321}">
                <p14:modId xmlns:p14="http://schemas.microsoft.com/office/powerpoint/2010/main" val="391832588"/>
              </p:ext>
            </p:extLst>
          </p:nvPr>
        </p:nvGraphicFramePr>
        <p:xfrm>
          <a:off x="6323935" y="1262061"/>
          <a:ext cx="5868065" cy="246459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26" name="Chart 25">
            <a:extLst>
              <a:ext uri="{FF2B5EF4-FFF2-40B4-BE49-F238E27FC236}">
                <a16:creationId xmlns:a16="http://schemas.microsoft.com/office/drawing/2014/main" id="{ED8732C1-D49D-C6B0-D572-2A0C2BA71773}"/>
              </a:ext>
            </a:extLst>
          </p:cNvPr>
          <p:cNvGraphicFramePr/>
          <p:nvPr>
            <p:extLst>
              <p:ext uri="{D42A27DB-BD31-4B8C-83A1-F6EECF244321}">
                <p14:modId xmlns:p14="http://schemas.microsoft.com/office/powerpoint/2010/main" val="208762431"/>
              </p:ext>
            </p:extLst>
          </p:nvPr>
        </p:nvGraphicFramePr>
        <p:xfrm>
          <a:off x="764708" y="3778788"/>
          <a:ext cx="5559227" cy="246459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7" name="Chart 26">
            <a:extLst>
              <a:ext uri="{FF2B5EF4-FFF2-40B4-BE49-F238E27FC236}">
                <a16:creationId xmlns:a16="http://schemas.microsoft.com/office/drawing/2014/main" id="{BA3B7756-2830-C198-D071-2A4D77FC4889}"/>
              </a:ext>
            </a:extLst>
          </p:cNvPr>
          <p:cNvGraphicFramePr/>
          <p:nvPr>
            <p:extLst>
              <p:ext uri="{D42A27DB-BD31-4B8C-83A1-F6EECF244321}">
                <p14:modId xmlns:p14="http://schemas.microsoft.com/office/powerpoint/2010/main" val="1210599642"/>
              </p:ext>
            </p:extLst>
          </p:nvPr>
        </p:nvGraphicFramePr>
        <p:xfrm>
          <a:off x="6323935" y="3778788"/>
          <a:ext cx="5559227" cy="2580404"/>
        </p:xfrm>
        <a:graphic>
          <a:graphicData uri="http://schemas.openxmlformats.org/drawingml/2006/chart">
            <c:chart xmlns:c="http://schemas.openxmlformats.org/drawingml/2006/chart" xmlns:r="http://schemas.openxmlformats.org/officeDocument/2006/relationships" r:id="rId6"/>
          </a:graphicData>
        </a:graphic>
      </p:graphicFrame>
      <p:sp>
        <p:nvSpPr>
          <p:cNvPr id="2" name="Donut 1">
            <a:extLst>
              <a:ext uri="{FF2B5EF4-FFF2-40B4-BE49-F238E27FC236}">
                <a16:creationId xmlns:a16="http://schemas.microsoft.com/office/drawing/2014/main" id="{BA2E52F9-F998-7B8C-5591-5A0053BF538E}"/>
              </a:ext>
            </a:extLst>
          </p:cNvPr>
          <p:cNvSpPr/>
          <p:nvPr/>
        </p:nvSpPr>
        <p:spPr>
          <a:xfrm>
            <a:off x="1742349" y="2548747"/>
            <a:ext cx="1105592" cy="669353"/>
          </a:xfrm>
          <a:prstGeom prst="donut">
            <a:avLst>
              <a:gd name="adj" fmla="val 5737"/>
            </a:avLst>
          </a:prstGeom>
          <a:solidFill>
            <a:srgbClr val="0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Donut 2">
            <a:extLst>
              <a:ext uri="{FF2B5EF4-FFF2-40B4-BE49-F238E27FC236}">
                <a16:creationId xmlns:a16="http://schemas.microsoft.com/office/drawing/2014/main" id="{4A8E6474-3DA8-AC5E-CF77-F7A2CD1447F1}"/>
              </a:ext>
            </a:extLst>
          </p:cNvPr>
          <p:cNvSpPr/>
          <p:nvPr/>
        </p:nvSpPr>
        <p:spPr>
          <a:xfrm>
            <a:off x="3735767" y="2337807"/>
            <a:ext cx="1105592" cy="669353"/>
          </a:xfrm>
          <a:prstGeom prst="donut">
            <a:avLst>
              <a:gd name="adj" fmla="val 5737"/>
            </a:avLst>
          </a:prstGeom>
          <a:solidFill>
            <a:srgbClr val="0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Donut 3">
            <a:extLst>
              <a:ext uri="{FF2B5EF4-FFF2-40B4-BE49-F238E27FC236}">
                <a16:creationId xmlns:a16="http://schemas.microsoft.com/office/drawing/2014/main" id="{8446FBF9-020D-40A7-99F2-B5A0B26B9658}"/>
              </a:ext>
            </a:extLst>
          </p:cNvPr>
          <p:cNvSpPr/>
          <p:nvPr/>
        </p:nvSpPr>
        <p:spPr>
          <a:xfrm>
            <a:off x="1782415" y="4396065"/>
            <a:ext cx="1255222" cy="669353"/>
          </a:xfrm>
          <a:prstGeom prst="donut">
            <a:avLst>
              <a:gd name="adj" fmla="val 5737"/>
            </a:avLst>
          </a:prstGeom>
          <a:solidFill>
            <a:srgbClr val="0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onut 5">
            <a:extLst>
              <a:ext uri="{FF2B5EF4-FFF2-40B4-BE49-F238E27FC236}">
                <a16:creationId xmlns:a16="http://schemas.microsoft.com/office/drawing/2014/main" id="{453D5256-65E8-C323-01BA-6A57B693F631}"/>
              </a:ext>
            </a:extLst>
          </p:cNvPr>
          <p:cNvSpPr/>
          <p:nvPr/>
        </p:nvSpPr>
        <p:spPr>
          <a:xfrm>
            <a:off x="3653190" y="4396065"/>
            <a:ext cx="1105592" cy="669353"/>
          </a:xfrm>
          <a:prstGeom prst="donut">
            <a:avLst>
              <a:gd name="adj" fmla="val 5737"/>
            </a:avLst>
          </a:prstGeom>
          <a:solidFill>
            <a:srgbClr val="0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4397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p:bldAsOne/>
      </p:bldGraphic>
      <p:bldGraphic spid="25" grpId="0">
        <p:bldAsOne/>
      </p:bldGraphic>
      <p:bldGraphic spid="26" grpId="0">
        <p:bldAsOne/>
      </p:bldGraphic>
      <p:bldGraphic spid="27" grpId="0">
        <p:bldAsOne/>
      </p:bldGraphic>
      <p:bldP spid="2" grpId="0" animBg="1"/>
      <p:bldP spid="3" grpId="0" animBg="1"/>
      <p:bldP spid="4"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a:xfrm>
            <a:off x="248702" y="604152"/>
            <a:ext cx="10892774" cy="413768"/>
          </a:xfrm>
        </p:spPr>
        <p:txBody>
          <a:bodyPr/>
          <a:lstStyle/>
          <a:p>
            <a:r>
              <a:rPr lang="en-US"/>
              <a:t>Perfect Foresight Profit: $57.54MM ($25.23/kW-month)*</a:t>
            </a:r>
          </a:p>
        </p:txBody>
      </p:sp>
      <p:sp>
        <p:nvSpPr>
          <p:cNvPr id="6" name="TextBox 5">
            <a:extLst>
              <a:ext uri="{FF2B5EF4-FFF2-40B4-BE49-F238E27FC236}">
                <a16:creationId xmlns:a16="http://schemas.microsoft.com/office/drawing/2014/main" id="{E654CC7D-9EED-DDD2-FD1F-24FC62D1C553}"/>
              </a:ext>
            </a:extLst>
          </p:cNvPr>
          <p:cNvSpPr txBox="1"/>
          <p:nvPr/>
        </p:nvSpPr>
        <p:spPr>
          <a:xfrm>
            <a:off x="115409" y="6257816"/>
            <a:ext cx="4336327" cy="253916"/>
          </a:xfrm>
          <a:prstGeom prst="rect">
            <a:avLst/>
          </a:prstGeom>
          <a:noFill/>
        </p:spPr>
        <p:txBody>
          <a:bodyPr wrap="square">
            <a:spAutoFit/>
          </a:bodyPr>
          <a:lstStyle/>
          <a:p>
            <a:pPr algn="ctr"/>
            <a:r>
              <a:rPr lang="en-US" sz="1050" b="1">
                <a:solidFill>
                  <a:srgbClr val="002060"/>
                </a:solidFill>
              </a:rPr>
              <a:t>*These are preliminary theoretical maxima, not attainable for projects</a:t>
            </a:r>
          </a:p>
        </p:txBody>
      </p:sp>
      <p:graphicFrame>
        <p:nvGraphicFramePr>
          <p:cNvPr id="2" name="Chart 1">
            <a:extLst>
              <a:ext uri="{FF2B5EF4-FFF2-40B4-BE49-F238E27FC236}">
                <a16:creationId xmlns:a16="http://schemas.microsoft.com/office/drawing/2014/main" id="{2F941CA0-C5B5-BA4F-C7C8-C5D8C03D8358}"/>
              </a:ext>
            </a:extLst>
          </p:cNvPr>
          <p:cNvGraphicFramePr/>
          <p:nvPr>
            <p:extLst>
              <p:ext uri="{D42A27DB-BD31-4B8C-83A1-F6EECF244321}">
                <p14:modId xmlns:p14="http://schemas.microsoft.com/office/powerpoint/2010/main" val="53519671"/>
              </p:ext>
            </p:extLst>
          </p:nvPr>
        </p:nvGraphicFramePr>
        <p:xfrm>
          <a:off x="457132" y="1296414"/>
          <a:ext cx="5442098" cy="46829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C10113A3-36AA-0CB6-79D7-1BB340C22F29}"/>
              </a:ext>
            </a:extLst>
          </p:cNvPr>
          <p:cNvGraphicFramePr/>
          <p:nvPr>
            <p:extLst>
              <p:ext uri="{D42A27DB-BD31-4B8C-83A1-F6EECF244321}">
                <p14:modId xmlns:p14="http://schemas.microsoft.com/office/powerpoint/2010/main" val="1943320335"/>
              </p:ext>
            </p:extLst>
          </p:nvPr>
        </p:nvGraphicFramePr>
        <p:xfrm>
          <a:off x="6262914" y="1296413"/>
          <a:ext cx="5442098" cy="468290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7140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14" grpId="0">
        <p:bldAsOne/>
      </p:bldGraphic>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Effect of Cycling Limits on Profit*</a:t>
            </a:r>
          </a:p>
        </p:txBody>
      </p:sp>
      <p:graphicFrame>
        <p:nvGraphicFramePr>
          <p:cNvPr id="11" name="Chart 10">
            <a:extLst>
              <a:ext uri="{FF2B5EF4-FFF2-40B4-BE49-F238E27FC236}">
                <a16:creationId xmlns:a16="http://schemas.microsoft.com/office/drawing/2014/main" id="{452F3703-0C21-8C49-4F31-589550769295}"/>
              </a:ext>
            </a:extLst>
          </p:cNvPr>
          <p:cNvGraphicFramePr/>
          <p:nvPr>
            <p:extLst>
              <p:ext uri="{D42A27DB-BD31-4B8C-83A1-F6EECF244321}">
                <p14:modId xmlns:p14="http://schemas.microsoft.com/office/powerpoint/2010/main" val="4001330204"/>
              </p:ext>
            </p:extLst>
          </p:nvPr>
        </p:nvGraphicFramePr>
        <p:xfrm>
          <a:off x="490602" y="1183709"/>
          <a:ext cx="11210796" cy="5070139"/>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A3BC79A7-A012-75F5-15AD-DFB7241C0914}"/>
              </a:ext>
            </a:extLst>
          </p:cNvPr>
          <p:cNvSpPr txBox="1"/>
          <p:nvPr/>
        </p:nvSpPr>
        <p:spPr>
          <a:xfrm>
            <a:off x="1311439" y="2689161"/>
            <a:ext cx="2179162" cy="646331"/>
          </a:xfrm>
          <a:prstGeom prst="rect">
            <a:avLst/>
          </a:prstGeom>
          <a:noFill/>
        </p:spPr>
        <p:txBody>
          <a:bodyPr wrap="square" rtlCol="0">
            <a:spAutoFit/>
          </a:bodyPr>
          <a:lstStyle/>
          <a:p>
            <a:pPr algn="ctr"/>
            <a:r>
              <a:rPr lang="en-US">
                <a:latin typeface="Noto Sans" panose="020B0502040504020204" pitchFamily="34" charset="0"/>
                <a:ea typeface="Noto Sans" panose="020B0502040504020204" pitchFamily="34" charset="0"/>
                <a:cs typeface="Noto Sans" panose="020B0502040504020204" pitchFamily="34" charset="0"/>
              </a:rPr>
              <a:t>93% of max profit using 365 cycles</a:t>
            </a:r>
          </a:p>
        </p:txBody>
      </p:sp>
      <p:cxnSp>
        <p:nvCxnSpPr>
          <p:cNvPr id="13" name="Straight Arrow Connector 12">
            <a:extLst>
              <a:ext uri="{FF2B5EF4-FFF2-40B4-BE49-F238E27FC236}">
                <a16:creationId xmlns:a16="http://schemas.microsoft.com/office/drawing/2014/main" id="{5863305B-0B2C-565C-82B2-F49C69580E7B}"/>
              </a:ext>
            </a:extLst>
          </p:cNvPr>
          <p:cNvCxnSpPr>
            <a:cxnSpLocks/>
          </p:cNvCxnSpPr>
          <p:nvPr/>
        </p:nvCxnSpPr>
        <p:spPr>
          <a:xfrm flipV="1">
            <a:off x="4477594" y="2376222"/>
            <a:ext cx="1618406" cy="76796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943184-8CEA-2A5E-9EFC-F6F409150174}"/>
              </a:ext>
            </a:extLst>
          </p:cNvPr>
          <p:cNvSpPr txBox="1"/>
          <p:nvPr/>
        </p:nvSpPr>
        <p:spPr>
          <a:xfrm>
            <a:off x="3490601" y="4183030"/>
            <a:ext cx="1271450" cy="369332"/>
          </a:xfrm>
          <a:prstGeom prst="rect">
            <a:avLst/>
          </a:prstGeom>
          <a:noFill/>
        </p:spPr>
        <p:txBody>
          <a:bodyPr wrap="square" rtlCol="0">
            <a:spAutoFit/>
          </a:bodyPr>
          <a:lstStyle/>
          <a:p>
            <a:pPr algn="ctr"/>
            <a:r>
              <a:rPr lang="en-US">
                <a:latin typeface="Noto Sans" panose="020B0502040504020204" pitchFamily="34" charset="0"/>
                <a:ea typeface="Noto Sans" panose="020B0502040504020204" pitchFamily="34" charset="0"/>
                <a:cs typeface="Noto Sans" panose="020B0502040504020204" pitchFamily="34" charset="0"/>
              </a:rPr>
              <a:t>365 cycles</a:t>
            </a:r>
          </a:p>
        </p:txBody>
      </p:sp>
      <p:sp>
        <p:nvSpPr>
          <p:cNvPr id="18" name="TextBox 17">
            <a:extLst>
              <a:ext uri="{FF2B5EF4-FFF2-40B4-BE49-F238E27FC236}">
                <a16:creationId xmlns:a16="http://schemas.microsoft.com/office/drawing/2014/main" id="{F95224F8-CF34-396D-B263-D1436CC14785}"/>
              </a:ext>
            </a:extLst>
          </p:cNvPr>
          <p:cNvSpPr txBox="1"/>
          <p:nvPr/>
        </p:nvSpPr>
        <p:spPr>
          <a:xfrm>
            <a:off x="5126279" y="2821020"/>
            <a:ext cx="2781103" cy="646331"/>
          </a:xfrm>
          <a:prstGeom prst="rect">
            <a:avLst/>
          </a:prstGeom>
          <a:noFill/>
        </p:spPr>
        <p:txBody>
          <a:bodyPr wrap="square" rtlCol="0">
            <a:spAutoFit/>
          </a:bodyPr>
          <a:lstStyle/>
          <a:p>
            <a:pPr algn="ctr"/>
            <a:r>
              <a:rPr lang="en-US">
                <a:latin typeface="Noto Sans" panose="020B0502040504020204" pitchFamily="34" charset="0"/>
                <a:ea typeface="Noto Sans" panose="020B0502040504020204" pitchFamily="34" charset="0"/>
                <a:cs typeface="Noto Sans" panose="020B0502040504020204" pitchFamily="34" charset="0"/>
              </a:rPr>
              <a:t>As cycle limit increases, profit increases</a:t>
            </a:r>
          </a:p>
        </p:txBody>
      </p:sp>
      <p:sp>
        <p:nvSpPr>
          <p:cNvPr id="3" name="TextBox 2">
            <a:extLst>
              <a:ext uri="{FF2B5EF4-FFF2-40B4-BE49-F238E27FC236}">
                <a16:creationId xmlns:a16="http://schemas.microsoft.com/office/drawing/2014/main" id="{6B823A8C-6524-30D6-E002-FAA07EF26E00}"/>
              </a:ext>
            </a:extLst>
          </p:cNvPr>
          <p:cNvSpPr txBox="1"/>
          <p:nvPr/>
        </p:nvSpPr>
        <p:spPr>
          <a:xfrm>
            <a:off x="115409" y="6257816"/>
            <a:ext cx="4336327" cy="253916"/>
          </a:xfrm>
          <a:prstGeom prst="rect">
            <a:avLst/>
          </a:prstGeom>
          <a:noFill/>
        </p:spPr>
        <p:txBody>
          <a:bodyPr wrap="square">
            <a:spAutoFit/>
          </a:bodyPr>
          <a:lstStyle/>
          <a:p>
            <a:pPr algn="ctr"/>
            <a:r>
              <a:rPr lang="en-US" sz="1050" b="1">
                <a:solidFill>
                  <a:srgbClr val="002060"/>
                </a:solidFill>
              </a:rPr>
              <a:t>*These are preliminary theoretical maxima, not attainable for projects</a:t>
            </a:r>
          </a:p>
        </p:txBody>
      </p:sp>
    </p:spTree>
    <p:extLst>
      <p:ext uri="{BB962C8B-B14F-4D97-AF65-F5344CB8AC3E}">
        <p14:creationId xmlns:p14="http://schemas.microsoft.com/office/powerpoint/2010/main" val="313198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a:xfrm>
            <a:off x="248702" y="604152"/>
            <a:ext cx="11014383" cy="413768"/>
          </a:xfrm>
        </p:spPr>
        <p:txBody>
          <a:bodyPr/>
          <a:lstStyle/>
          <a:p>
            <a:r>
              <a:rPr lang="en-US"/>
              <a:t>Configurable Participation Revenue (No Throughput Cost)*</a:t>
            </a:r>
          </a:p>
        </p:txBody>
      </p:sp>
      <p:graphicFrame>
        <p:nvGraphicFramePr>
          <p:cNvPr id="3" name="Chart 2">
            <a:extLst>
              <a:ext uri="{FF2B5EF4-FFF2-40B4-BE49-F238E27FC236}">
                <a16:creationId xmlns:a16="http://schemas.microsoft.com/office/drawing/2014/main" id="{28643EB9-0E39-664D-1BD6-68E2FBF29835}"/>
              </a:ext>
            </a:extLst>
          </p:cNvPr>
          <p:cNvGraphicFramePr/>
          <p:nvPr>
            <p:extLst>
              <p:ext uri="{D42A27DB-BD31-4B8C-83A1-F6EECF244321}">
                <p14:modId xmlns:p14="http://schemas.microsoft.com/office/powerpoint/2010/main" val="3151287966"/>
              </p:ext>
            </p:extLst>
          </p:nvPr>
        </p:nvGraphicFramePr>
        <p:xfrm>
          <a:off x="545267" y="1119639"/>
          <a:ext cx="11101466" cy="5036457"/>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a:extLst>
              <a:ext uri="{FF2B5EF4-FFF2-40B4-BE49-F238E27FC236}">
                <a16:creationId xmlns:a16="http://schemas.microsoft.com/office/drawing/2014/main" id="{CCF2843D-AB73-2141-8863-32F4CBFA6DCD}"/>
              </a:ext>
            </a:extLst>
          </p:cNvPr>
          <p:cNvSpPr txBox="1"/>
          <p:nvPr/>
        </p:nvSpPr>
        <p:spPr>
          <a:xfrm>
            <a:off x="248702" y="6253848"/>
            <a:ext cx="4336327" cy="253916"/>
          </a:xfrm>
          <a:prstGeom prst="rect">
            <a:avLst/>
          </a:prstGeom>
          <a:noFill/>
        </p:spPr>
        <p:txBody>
          <a:bodyPr wrap="square">
            <a:spAutoFit/>
          </a:bodyPr>
          <a:lstStyle/>
          <a:p>
            <a:r>
              <a:rPr lang="en-US" sz="1050" b="1">
                <a:solidFill>
                  <a:srgbClr val="002060"/>
                </a:solidFill>
              </a:rPr>
              <a:t>*These are preliminary theoretical maxima, not attainable for projects</a:t>
            </a:r>
          </a:p>
        </p:txBody>
      </p:sp>
    </p:spTree>
    <p:extLst>
      <p:ext uri="{BB962C8B-B14F-4D97-AF65-F5344CB8AC3E}">
        <p14:creationId xmlns:p14="http://schemas.microsoft.com/office/powerpoint/2010/main" val="836709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a:xfrm>
            <a:off x="248702" y="604152"/>
            <a:ext cx="10622497" cy="413768"/>
          </a:xfrm>
        </p:spPr>
        <p:txBody>
          <a:bodyPr/>
          <a:lstStyle/>
          <a:p>
            <a:r>
              <a:rPr lang="en-US"/>
              <a:t>Worst-case Ancillary Service Limits (</a:t>
            </a:r>
            <a:r>
              <a:rPr lang="en-US">
                <a:ea typeface="Noto Sans" panose="020B0502040504020204" pitchFamily="34" charset="0"/>
              </a:rPr>
              <a:t>$50/MWh</a:t>
            </a:r>
            <a:r>
              <a:rPr lang="en-US"/>
              <a:t> Throughput)</a:t>
            </a:r>
            <a:endParaRPr lang="en-US">
              <a:ea typeface="Noto Sans" panose="020B0502040504020204" pitchFamily="34" charset="0"/>
            </a:endParaRPr>
          </a:p>
        </p:txBody>
      </p:sp>
      <p:sp>
        <p:nvSpPr>
          <p:cNvPr id="2" name="TextBox 1">
            <a:extLst>
              <a:ext uri="{FF2B5EF4-FFF2-40B4-BE49-F238E27FC236}">
                <a16:creationId xmlns:a16="http://schemas.microsoft.com/office/drawing/2014/main" id="{7C3895EF-BDA6-43A7-218B-898ECE3059A8}"/>
              </a:ext>
            </a:extLst>
          </p:cNvPr>
          <p:cNvSpPr txBox="1"/>
          <p:nvPr/>
        </p:nvSpPr>
        <p:spPr>
          <a:xfrm>
            <a:off x="1190427" y="3741882"/>
            <a:ext cx="5258798" cy="369332"/>
          </a:xfrm>
          <a:prstGeom prst="rect">
            <a:avLst/>
          </a:prstGeom>
          <a:noFill/>
        </p:spPr>
        <p:txBody>
          <a:bodyPr wrap="square" rtlCol="0">
            <a:spAutoFit/>
          </a:bodyPr>
          <a:lstStyle/>
          <a:p>
            <a:endParaRPr lang="en-US"/>
          </a:p>
        </p:txBody>
      </p:sp>
      <p:graphicFrame>
        <p:nvGraphicFramePr>
          <p:cNvPr id="3" name="Chart 2">
            <a:extLst>
              <a:ext uri="{FF2B5EF4-FFF2-40B4-BE49-F238E27FC236}">
                <a16:creationId xmlns:a16="http://schemas.microsoft.com/office/drawing/2014/main" id="{F7BE686C-6A4A-2721-2496-8FC620813717}"/>
              </a:ext>
            </a:extLst>
          </p:cNvPr>
          <p:cNvGraphicFramePr/>
          <p:nvPr>
            <p:extLst>
              <p:ext uri="{D42A27DB-BD31-4B8C-83A1-F6EECF244321}">
                <p14:modId xmlns:p14="http://schemas.microsoft.com/office/powerpoint/2010/main" val="3643690000"/>
              </p:ext>
            </p:extLst>
          </p:nvPr>
        </p:nvGraphicFramePr>
        <p:xfrm>
          <a:off x="248703" y="1306746"/>
          <a:ext cx="5341488" cy="129439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4024CA6E-3FEB-BA79-9A2B-9562F1C4AD3F}"/>
              </a:ext>
            </a:extLst>
          </p:cNvPr>
          <p:cNvGraphicFramePr/>
          <p:nvPr>
            <p:extLst>
              <p:ext uri="{D42A27DB-BD31-4B8C-83A1-F6EECF244321}">
                <p14:modId xmlns:p14="http://schemas.microsoft.com/office/powerpoint/2010/main" val="1928577449"/>
              </p:ext>
            </p:extLst>
          </p:nvPr>
        </p:nvGraphicFramePr>
        <p:xfrm>
          <a:off x="248703" y="2524314"/>
          <a:ext cx="5341488" cy="129439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C265238F-7BD2-C859-6D56-680968F992AD}"/>
              </a:ext>
            </a:extLst>
          </p:cNvPr>
          <p:cNvGraphicFramePr/>
          <p:nvPr>
            <p:extLst>
              <p:ext uri="{D42A27DB-BD31-4B8C-83A1-F6EECF244321}">
                <p14:modId xmlns:p14="http://schemas.microsoft.com/office/powerpoint/2010/main" val="1728896490"/>
              </p:ext>
            </p:extLst>
          </p:nvPr>
        </p:nvGraphicFramePr>
        <p:xfrm>
          <a:off x="248702" y="4959450"/>
          <a:ext cx="5540519" cy="129439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3" name="Chart 12">
            <a:extLst>
              <a:ext uri="{FF2B5EF4-FFF2-40B4-BE49-F238E27FC236}">
                <a16:creationId xmlns:a16="http://schemas.microsoft.com/office/drawing/2014/main" id="{A10A11CF-3743-DBC2-2E9E-4D85590F4DD0}"/>
              </a:ext>
            </a:extLst>
          </p:cNvPr>
          <p:cNvGraphicFramePr/>
          <p:nvPr>
            <p:extLst>
              <p:ext uri="{D42A27DB-BD31-4B8C-83A1-F6EECF244321}">
                <p14:modId xmlns:p14="http://schemas.microsoft.com/office/powerpoint/2010/main" val="2519557688"/>
              </p:ext>
            </p:extLst>
          </p:nvPr>
        </p:nvGraphicFramePr>
        <p:xfrm>
          <a:off x="5922158" y="1077662"/>
          <a:ext cx="5895987" cy="260447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A03AF24D-A341-1D30-756D-BCB7ED3D2800}"/>
              </a:ext>
            </a:extLst>
          </p:cNvPr>
          <p:cNvGraphicFramePr/>
          <p:nvPr>
            <p:extLst>
              <p:ext uri="{D42A27DB-BD31-4B8C-83A1-F6EECF244321}">
                <p14:modId xmlns:p14="http://schemas.microsoft.com/office/powerpoint/2010/main" val="3839110284"/>
              </p:ext>
            </p:extLst>
          </p:nvPr>
        </p:nvGraphicFramePr>
        <p:xfrm>
          <a:off x="5922514" y="3774552"/>
          <a:ext cx="5895631" cy="2604478"/>
        </p:xfrm>
        <a:graphic>
          <a:graphicData uri="http://schemas.openxmlformats.org/drawingml/2006/chart">
            <c:chart xmlns:c="http://schemas.openxmlformats.org/drawingml/2006/chart" xmlns:r="http://schemas.openxmlformats.org/officeDocument/2006/relationships" r:id="rId7"/>
          </a:graphicData>
        </a:graphic>
      </p:graphicFrame>
      <p:sp>
        <p:nvSpPr>
          <p:cNvPr id="9" name="TextBox 8">
            <a:extLst>
              <a:ext uri="{FF2B5EF4-FFF2-40B4-BE49-F238E27FC236}">
                <a16:creationId xmlns:a16="http://schemas.microsoft.com/office/drawing/2014/main" id="{E7A5B988-7521-2637-3C80-855D231997E6}"/>
              </a:ext>
            </a:extLst>
          </p:cNvPr>
          <p:cNvSpPr txBox="1"/>
          <p:nvPr/>
        </p:nvSpPr>
        <p:spPr>
          <a:xfrm>
            <a:off x="6096000" y="1954813"/>
            <a:ext cx="1974815" cy="523220"/>
          </a:xfrm>
          <a:prstGeom prst="rect">
            <a:avLst/>
          </a:prstGeom>
          <a:noFill/>
          <a:ln>
            <a:solidFill>
              <a:srgbClr val="000000"/>
            </a:solidFill>
          </a:ln>
        </p:spPr>
        <p:txBody>
          <a:bodyPr wrap="square" rtlCol="0">
            <a:spAutoFit/>
          </a:bodyPr>
          <a:lstStyle/>
          <a:p>
            <a:pPr algn="ctr"/>
            <a:r>
              <a:rPr lang="en-US" sz="1400">
                <a:latin typeface="Noto Sans" panose="020B0502040504020204" pitchFamily="34" charset="0"/>
                <a:ea typeface="Noto Sans" panose="020B0502040504020204" pitchFamily="34" charset="0"/>
                <a:cs typeface="Noto Sans" panose="020B0502040504020204" pitchFamily="34" charset="0"/>
              </a:rPr>
              <a:t>Throughput cost</a:t>
            </a:r>
          </a:p>
          <a:p>
            <a:pPr algn="ctr"/>
            <a:r>
              <a:rPr lang="en-US" sz="1400">
                <a:latin typeface="Noto Sans" panose="020B0502040504020204" pitchFamily="34" charset="0"/>
                <a:ea typeface="Noto Sans" panose="020B0502040504020204" pitchFamily="34" charset="0"/>
                <a:cs typeface="Noto Sans" panose="020B0502040504020204" pitchFamily="34" charset="0"/>
              </a:rPr>
              <a:t>$0/MWh</a:t>
            </a:r>
          </a:p>
        </p:txBody>
      </p:sp>
      <p:sp>
        <p:nvSpPr>
          <p:cNvPr id="10" name="TextBox 9">
            <a:extLst>
              <a:ext uri="{FF2B5EF4-FFF2-40B4-BE49-F238E27FC236}">
                <a16:creationId xmlns:a16="http://schemas.microsoft.com/office/drawing/2014/main" id="{52B87777-5C2A-E730-B522-C83880F251F0}"/>
              </a:ext>
            </a:extLst>
          </p:cNvPr>
          <p:cNvSpPr txBox="1"/>
          <p:nvPr/>
        </p:nvSpPr>
        <p:spPr>
          <a:xfrm>
            <a:off x="6067999" y="4650457"/>
            <a:ext cx="1974814" cy="523220"/>
          </a:xfrm>
          <a:prstGeom prst="rect">
            <a:avLst/>
          </a:prstGeom>
          <a:noFill/>
          <a:ln>
            <a:solidFill>
              <a:srgbClr val="000000"/>
            </a:solidFill>
          </a:ln>
        </p:spPr>
        <p:txBody>
          <a:bodyPr wrap="square" rtlCol="0">
            <a:spAutoFit/>
          </a:bodyPr>
          <a:lstStyle/>
          <a:p>
            <a:pPr algn="ctr"/>
            <a:r>
              <a:rPr lang="en-US" sz="1400">
                <a:latin typeface="Noto Sans" panose="020B0502040504020204" pitchFamily="34" charset="0"/>
                <a:ea typeface="Noto Sans" panose="020B0502040504020204" pitchFamily="34" charset="0"/>
                <a:cs typeface="Noto Sans" panose="020B0502040504020204" pitchFamily="34" charset="0"/>
              </a:rPr>
              <a:t>Throughput cost</a:t>
            </a:r>
          </a:p>
          <a:p>
            <a:pPr algn="ctr"/>
            <a:r>
              <a:rPr lang="en-US" sz="1400">
                <a:latin typeface="Noto Sans" panose="020B0502040504020204" pitchFamily="34" charset="0"/>
                <a:ea typeface="Noto Sans" panose="020B0502040504020204" pitchFamily="34" charset="0"/>
                <a:cs typeface="Noto Sans" panose="020B0502040504020204" pitchFamily="34" charset="0"/>
              </a:rPr>
              <a:t>$50/MWh</a:t>
            </a:r>
          </a:p>
        </p:txBody>
      </p:sp>
      <p:graphicFrame>
        <p:nvGraphicFramePr>
          <p:cNvPr id="4" name="Chart 3">
            <a:extLst>
              <a:ext uri="{FF2B5EF4-FFF2-40B4-BE49-F238E27FC236}">
                <a16:creationId xmlns:a16="http://schemas.microsoft.com/office/drawing/2014/main" id="{ECAC5000-F9FB-7083-81CF-EA03CDDCD418}"/>
              </a:ext>
            </a:extLst>
          </p:cNvPr>
          <p:cNvGraphicFramePr/>
          <p:nvPr>
            <p:extLst>
              <p:ext uri="{D42A27DB-BD31-4B8C-83A1-F6EECF244321}">
                <p14:modId xmlns:p14="http://schemas.microsoft.com/office/powerpoint/2010/main" val="4004225374"/>
              </p:ext>
            </p:extLst>
          </p:nvPr>
        </p:nvGraphicFramePr>
        <p:xfrm>
          <a:off x="243140" y="3747444"/>
          <a:ext cx="5341488" cy="1294398"/>
        </p:xfrm>
        <a:graphic>
          <a:graphicData uri="http://schemas.openxmlformats.org/drawingml/2006/chart">
            <c:chart xmlns:c="http://schemas.openxmlformats.org/drawingml/2006/chart" xmlns:r="http://schemas.openxmlformats.org/officeDocument/2006/relationships" r:id="rId8"/>
          </a:graphicData>
        </a:graphic>
      </p:graphicFrame>
      <p:sp>
        <p:nvSpPr>
          <p:cNvPr id="6" name="TextBox 5">
            <a:extLst>
              <a:ext uri="{FF2B5EF4-FFF2-40B4-BE49-F238E27FC236}">
                <a16:creationId xmlns:a16="http://schemas.microsoft.com/office/drawing/2014/main" id="{5E9E9A61-1BD6-B871-ABC2-C982C4BC9AA2}"/>
              </a:ext>
            </a:extLst>
          </p:cNvPr>
          <p:cNvSpPr txBox="1"/>
          <p:nvPr/>
        </p:nvSpPr>
        <p:spPr>
          <a:xfrm>
            <a:off x="115409" y="6257816"/>
            <a:ext cx="4336327" cy="253916"/>
          </a:xfrm>
          <a:prstGeom prst="rect">
            <a:avLst/>
          </a:prstGeom>
          <a:noFill/>
        </p:spPr>
        <p:txBody>
          <a:bodyPr wrap="square">
            <a:spAutoFit/>
          </a:bodyPr>
          <a:lstStyle/>
          <a:p>
            <a:pPr algn="ctr"/>
            <a:r>
              <a:rPr lang="en-US" sz="1050" b="1">
                <a:solidFill>
                  <a:srgbClr val="002060"/>
                </a:solidFill>
              </a:rPr>
              <a:t>*These are preliminary theoretical maxima, not attainable for projects</a:t>
            </a:r>
          </a:p>
        </p:txBody>
      </p:sp>
      <p:sp>
        <p:nvSpPr>
          <p:cNvPr id="11" name="Donut 10">
            <a:extLst>
              <a:ext uri="{FF2B5EF4-FFF2-40B4-BE49-F238E27FC236}">
                <a16:creationId xmlns:a16="http://schemas.microsoft.com/office/drawing/2014/main" id="{0DA8EEC7-3072-CBA5-FBD3-3B6697FFD2A8}"/>
              </a:ext>
            </a:extLst>
          </p:cNvPr>
          <p:cNvSpPr/>
          <p:nvPr/>
        </p:nvSpPr>
        <p:spPr>
          <a:xfrm>
            <a:off x="1270206" y="1906905"/>
            <a:ext cx="454266" cy="369332"/>
          </a:xfrm>
          <a:prstGeom prst="donut">
            <a:avLst>
              <a:gd name="adj" fmla="val 5737"/>
            </a:avLst>
          </a:prstGeom>
          <a:solidFill>
            <a:srgbClr val="0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Donut 11">
            <a:extLst>
              <a:ext uri="{FF2B5EF4-FFF2-40B4-BE49-F238E27FC236}">
                <a16:creationId xmlns:a16="http://schemas.microsoft.com/office/drawing/2014/main" id="{D53BF801-1EE1-7DE9-D151-A013EA953725}"/>
              </a:ext>
            </a:extLst>
          </p:cNvPr>
          <p:cNvSpPr/>
          <p:nvPr/>
        </p:nvSpPr>
        <p:spPr>
          <a:xfrm>
            <a:off x="2056439" y="1808405"/>
            <a:ext cx="454266" cy="369332"/>
          </a:xfrm>
          <a:prstGeom prst="donut">
            <a:avLst>
              <a:gd name="adj" fmla="val 5737"/>
            </a:avLst>
          </a:prstGeom>
          <a:solidFill>
            <a:srgbClr val="0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Donut 14">
            <a:extLst>
              <a:ext uri="{FF2B5EF4-FFF2-40B4-BE49-F238E27FC236}">
                <a16:creationId xmlns:a16="http://schemas.microsoft.com/office/drawing/2014/main" id="{7CFBBE11-1CC8-96B9-87B3-08EF2AB10B72}"/>
              </a:ext>
            </a:extLst>
          </p:cNvPr>
          <p:cNvSpPr/>
          <p:nvPr/>
        </p:nvSpPr>
        <p:spPr>
          <a:xfrm>
            <a:off x="3565889" y="1623739"/>
            <a:ext cx="527432" cy="472966"/>
          </a:xfrm>
          <a:prstGeom prst="donut">
            <a:avLst>
              <a:gd name="adj" fmla="val 5737"/>
            </a:avLst>
          </a:prstGeom>
          <a:solidFill>
            <a:srgbClr val="0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Donut 15">
            <a:extLst>
              <a:ext uri="{FF2B5EF4-FFF2-40B4-BE49-F238E27FC236}">
                <a16:creationId xmlns:a16="http://schemas.microsoft.com/office/drawing/2014/main" id="{24C71DC6-ACA0-82A7-B549-9C90F388B0FB}"/>
              </a:ext>
            </a:extLst>
          </p:cNvPr>
          <p:cNvSpPr/>
          <p:nvPr/>
        </p:nvSpPr>
        <p:spPr>
          <a:xfrm>
            <a:off x="1330552" y="2840596"/>
            <a:ext cx="454266" cy="369332"/>
          </a:xfrm>
          <a:prstGeom prst="donut">
            <a:avLst>
              <a:gd name="adj" fmla="val 5737"/>
            </a:avLst>
          </a:prstGeom>
          <a:solidFill>
            <a:srgbClr val="0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Donut 16">
            <a:extLst>
              <a:ext uri="{FF2B5EF4-FFF2-40B4-BE49-F238E27FC236}">
                <a16:creationId xmlns:a16="http://schemas.microsoft.com/office/drawing/2014/main" id="{56FDBA48-120A-6723-18D1-1ADE95D0B0A7}"/>
              </a:ext>
            </a:extLst>
          </p:cNvPr>
          <p:cNvSpPr/>
          <p:nvPr/>
        </p:nvSpPr>
        <p:spPr>
          <a:xfrm>
            <a:off x="3515795" y="2868111"/>
            <a:ext cx="504360" cy="369332"/>
          </a:xfrm>
          <a:prstGeom prst="donut">
            <a:avLst>
              <a:gd name="adj" fmla="val 5737"/>
            </a:avLst>
          </a:prstGeom>
          <a:solidFill>
            <a:srgbClr val="000000"/>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C9533CF8-F412-3C41-D208-89AB1F2E1176}"/>
              </a:ext>
            </a:extLst>
          </p:cNvPr>
          <p:cNvSpPr txBox="1"/>
          <p:nvPr/>
        </p:nvSpPr>
        <p:spPr>
          <a:xfrm>
            <a:off x="9513591" y="4450402"/>
            <a:ext cx="1622475" cy="461665"/>
          </a:xfrm>
          <a:prstGeom prst="rect">
            <a:avLst/>
          </a:prstGeom>
          <a:noFill/>
        </p:spPr>
        <p:txBody>
          <a:bodyPr wrap="square" rtlCol="0">
            <a:spAutoFit/>
          </a:bodyPr>
          <a:lstStyle/>
          <a:p>
            <a:pPr algn="ctr"/>
            <a:r>
              <a:rPr lang="en-US" sz="1200"/>
              <a:t>Revenue Sources by Market Participation</a:t>
            </a:r>
          </a:p>
        </p:txBody>
      </p:sp>
      <p:sp>
        <p:nvSpPr>
          <p:cNvPr id="21" name="TextBox 20">
            <a:extLst>
              <a:ext uri="{FF2B5EF4-FFF2-40B4-BE49-F238E27FC236}">
                <a16:creationId xmlns:a16="http://schemas.microsoft.com/office/drawing/2014/main" id="{B485D88F-8BB3-E130-C9B6-5BF8B8548FC6}"/>
              </a:ext>
            </a:extLst>
          </p:cNvPr>
          <p:cNvSpPr txBox="1"/>
          <p:nvPr/>
        </p:nvSpPr>
        <p:spPr>
          <a:xfrm>
            <a:off x="9324323" y="1618514"/>
            <a:ext cx="1622475" cy="461665"/>
          </a:xfrm>
          <a:prstGeom prst="rect">
            <a:avLst/>
          </a:prstGeom>
          <a:noFill/>
        </p:spPr>
        <p:txBody>
          <a:bodyPr wrap="square" rtlCol="0">
            <a:spAutoFit/>
          </a:bodyPr>
          <a:lstStyle/>
          <a:p>
            <a:pPr algn="ctr"/>
            <a:r>
              <a:rPr lang="en-US" sz="1200"/>
              <a:t>Revenue Sources by Market Participation</a:t>
            </a:r>
          </a:p>
        </p:txBody>
      </p:sp>
    </p:spTree>
    <p:extLst>
      <p:ext uri="{BB962C8B-B14F-4D97-AF65-F5344CB8AC3E}">
        <p14:creationId xmlns:p14="http://schemas.microsoft.com/office/powerpoint/2010/main" val="252731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3" grpId="0">
        <p:bldAsOne/>
      </p:bldGraphic>
      <p:bldGraphic spid="14" grpId="0">
        <p:bldAsOne/>
      </p:bldGraphic>
      <p:bldP spid="9" grpId="0" animBg="1"/>
      <p:bldP spid="10" grpId="0" animBg="1"/>
      <p:bldP spid="11" grpId="0" animBg="1"/>
      <p:bldP spid="12" grpId="0" animBg="1"/>
      <p:bldP spid="15" grpId="0" animBg="1"/>
      <p:bldP spid="16" grpId="0" animBg="1"/>
      <p:bldP spid="17" grpId="0" animBg="1"/>
      <p:bldP spid="19"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BE93F54-6572-C9DD-6F98-A9F07D587B57}"/>
              </a:ext>
            </a:extLst>
          </p:cNvPr>
          <p:cNvSpPr>
            <a:spLocks noGrp="1"/>
          </p:cNvSpPr>
          <p:nvPr>
            <p:ph type="body" sz="quarter" idx="11"/>
          </p:nvPr>
        </p:nvSpPr>
        <p:spPr/>
        <p:txBody>
          <a:bodyPr/>
          <a:lstStyle/>
          <a:p>
            <a:r>
              <a:rPr lang="en-US"/>
              <a:t>Summary of Initial Results*</a:t>
            </a:r>
          </a:p>
        </p:txBody>
      </p:sp>
      <p:graphicFrame>
        <p:nvGraphicFramePr>
          <p:cNvPr id="4" name="Table 4">
            <a:extLst>
              <a:ext uri="{FF2B5EF4-FFF2-40B4-BE49-F238E27FC236}">
                <a16:creationId xmlns:a16="http://schemas.microsoft.com/office/drawing/2014/main" id="{A9A6DB74-6AF4-DA4C-4068-11418B3E7585}"/>
              </a:ext>
            </a:extLst>
          </p:cNvPr>
          <p:cNvGraphicFramePr>
            <a:graphicFrameLocks noGrp="1"/>
          </p:cNvGraphicFramePr>
          <p:nvPr>
            <p:extLst>
              <p:ext uri="{D42A27DB-BD31-4B8C-83A1-F6EECF244321}">
                <p14:modId xmlns:p14="http://schemas.microsoft.com/office/powerpoint/2010/main" val="2598691645"/>
              </p:ext>
            </p:extLst>
          </p:nvPr>
        </p:nvGraphicFramePr>
        <p:xfrm>
          <a:off x="832058" y="1780571"/>
          <a:ext cx="10527884" cy="3643687"/>
        </p:xfrm>
        <a:graphic>
          <a:graphicData uri="http://schemas.openxmlformats.org/drawingml/2006/table">
            <a:tbl>
              <a:tblPr firstRow="1" bandRow="1">
                <a:tableStyleId>{073A0DAA-6AF3-43AB-8588-CEC1D06C72B9}</a:tableStyleId>
              </a:tblPr>
              <a:tblGrid>
                <a:gridCol w="2837899">
                  <a:extLst>
                    <a:ext uri="{9D8B030D-6E8A-4147-A177-3AD203B41FA5}">
                      <a16:colId xmlns:a16="http://schemas.microsoft.com/office/drawing/2014/main" val="3048283461"/>
                    </a:ext>
                  </a:extLst>
                </a:gridCol>
                <a:gridCol w="2426043">
                  <a:extLst>
                    <a:ext uri="{9D8B030D-6E8A-4147-A177-3AD203B41FA5}">
                      <a16:colId xmlns:a16="http://schemas.microsoft.com/office/drawing/2014/main" val="2114430276"/>
                    </a:ext>
                  </a:extLst>
                </a:gridCol>
                <a:gridCol w="2631971">
                  <a:extLst>
                    <a:ext uri="{9D8B030D-6E8A-4147-A177-3AD203B41FA5}">
                      <a16:colId xmlns:a16="http://schemas.microsoft.com/office/drawing/2014/main" val="3587633391"/>
                    </a:ext>
                  </a:extLst>
                </a:gridCol>
                <a:gridCol w="2631971">
                  <a:extLst>
                    <a:ext uri="{9D8B030D-6E8A-4147-A177-3AD203B41FA5}">
                      <a16:colId xmlns:a16="http://schemas.microsoft.com/office/drawing/2014/main" val="776367386"/>
                    </a:ext>
                  </a:extLst>
                </a:gridCol>
              </a:tblGrid>
              <a:tr h="661192">
                <a:tc>
                  <a:txBody>
                    <a:bodyPr/>
                    <a:lstStyle/>
                    <a:p>
                      <a:pPr algn="ctr"/>
                      <a:r>
                        <a:rPr lang="en-US" sz="2400"/>
                        <a:t>Scenario</a:t>
                      </a:r>
                    </a:p>
                  </a:txBody>
                  <a:tcPr marL="118438" marR="118438" marT="59220" marB="59220" anchor="ctr"/>
                </a:tc>
                <a:tc>
                  <a:txBody>
                    <a:bodyPr/>
                    <a:lstStyle/>
                    <a:p>
                      <a:pPr algn="ctr"/>
                      <a:r>
                        <a:rPr lang="en-US" sz="2400"/>
                        <a:t>Throughput Cost</a:t>
                      </a:r>
                    </a:p>
                  </a:txBody>
                  <a:tcPr marL="118438" marR="118438" marT="59220" marB="59220" anchor="ctr"/>
                </a:tc>
                <a:tc>
                  <a:txBody>
                    <a:bodyPr/>
                    <a:lstStyle/>
                    <a:p>
                      <a:pPr algn="ctr"/>
                      <a:r>
                        <a:rPr lang="en-US" sz="2400"/>
                        <a:t>Profit</a:t>
                      </a:r>
                    </a:p>
                  </a:txBody>
                  <a:tcPr marL="118438" marR="118438" marT="59220" marB="59220" anchor="ctr"/>
                </a:tc>
                <a:tc>
                  <a:txBody>
                    <a:bodyPr/>
                    <a:lstStyle/>
                    <a:p>
                      <a:pPr algn="ctr"/>
                      <a:r>
                        <a:rPr lang="en-US" sz="2400"/>
                        <a:t>Cycles</a:t>
                      </a:r>
                    </a:p>
                  </a:txBody>
                  <a:tcPr marL="118438" marR="118438" marT="59220" marB="59220" anchor="ctr"/>
                </a:tc>
                <a:extLst>
                  <a:ext uri="{0D108BD9-81ED-4DB2-BD59-A6C34878D82A}">
                    <a16:rowId xmlns:a16="http://schemas.microsoft.com/office/drawing/2014/main" val="1479700333"/>
                  </a:ext>
                </a:extLst>
              </a:tr>
              <a:tr h="994165">
                <a:tc>
                  <a:txBody>
                    <a:bodyPr/>
                    <a:lstStyle/>
                    <a:p>
                      <a:pPr algn="ctr"/>
                      <a:r>
                        <a:rPr lang="en-US" sz="2000"/>
                        <a:t>Best Case</a:t>
                      </a:r>
                    </a:p>
                    <a:p>
                      <a:pPr algn="ctr"/>
                      <a:r>
                        <a:rPr lang="en-US" sz="2000"/>
                        <a:t>No Cycling Limits</a:t>
                      </a:r>
                    </a:p>
                  </a:txBody>
                  <a:tcPr marL="118438" marR="118438" marT="59220" marB="59220" anchor="ctr"/>
                </a:tc>
                <a:tc>
                  <a:txBody>
                    <a:bodyPr/>
                    <a:lstStyle/>
                    <a:p>
                      <a:pPr algn="ctr"/>
                      <a:r>
                        <a:rPr lang="en-US" sz="2000"/>
                        <a:t>$0/MWh</a:t>
                      </a:r>
                    </a:p>
                  </a:txBody>
                  <a:tcPr marL="118438" marR="118438" marT="59220" marB="59220" anchor="ctr"/>
                </a:tc>
                <a:tc>
                  <a:txBody>
                    <a:bodyPr/>
                    <a:lstStyle/>
                    <a:p>
                      <a:pPr algn="ctr"/>
                      <a:r>
                        <a:rPr lang="en-US" sz="2000"/>
                        <a:t>$57.54MM, $25.23/kW-month</a:t>
                      </a:r>
                    </a:p>
                  </a:txBody>
                  <a:tcPr marL="118438" marR="118438" marT="59220" marB="59220" anchor="ctr"/>
                </a:tc>
                <a:tc>
                  <a:txBody>
                    <a:bodyPr/>
                    <a:lstStyle/>
                    <a:p>
                      <a:pPr algn="ctr"/>
                      <a:r>
                        <a:rPr lang="en-US" sz="2000"/>
                        <a:t>980.0</a:t>
                      </a:r>
                    </a:p>
                  </a:txBody>
                  <a:tcPr marL="118438" marR="118438" marT="59220" marB="59220" anchor="ctr"/>
                </a:tc>
                <a:extLst>
                  <a:ext uri="{0D108BD9-81ED-4DB2-BD59-A6C34878D82A}">
                    <a16:rowId xmlns:a16="http://schemas.microsoft.com/office/drawing/2014/main" val="3691274128"/>
                  </a:ext>
                </a:extLst>
              </a:tr>
              <a:tr h="994165">
                <a:tc>
                  <a:txBody>
                    <a:bodyPr/>
                    <a:lstStyle/>
                    <a:p>
                      <a:pPr algn="ctr"/>
                      <a:r>
                        <a:rPr lang="en-US" sz="2000"/>
                        <a:t>Base Case</a:t>
                      </a:r>
                    </a:p>
                    <a:p>
                      <a:pPr algn="ctr"/>
                      <a:r>
                        <a:rPr lang="en-US" sz="2000"/>
                        <a:t>365 Max Cycles</a:t>
                      </a:r>
                    </a:p>
                  </a:txBody>
                  <a:tcPr marL="118438" marR="118438" marT="59220" marB="59220" anchor="ctr"/>
                </a:tc>
                <a:tc>
                  <a:txBody>
                    <a:bodyPr/>
                    <a:lstStyle/>
                    <a:p>
                      <a:pPr algn="ctr"/>
                      <a:r>
                        <a:rPr lang="en-US" sz="2000"/>
                        <a:t>$50/MWh</a:t>
                      </a:r>
                    </a:p>
                  </a:txBody>
                  <a:tcPr marL="118438" marR="118438" marT="59220" marB="59220" anchor="ctr"/>
                </a:tc>
                <a:tc>
                  <a:txBody>
                    <a:bodyPr/>
                    <a:lstStyle/>
                    <a:p>
                      <a:pPr algn="ctr"/>
                      <a:r>
                        <a:rPr lang="en-US" sz="2000"/>
                        <a:t>$53.69MM,</a:t>
                      </a:r>
                    </a:p>
                    <a:p>
                      <a:pPr algn="ctr"/>
                      <a:r>
                        <a:rPr lang="en-US" sz="2000"/>
                        <a:t>$23.54/kW-month</a:t>
                      </a:r>
                    </a:p>
                  </a:txBody>
                  <a:tcPr marL="118438" marR="118438" marT="59220" marB="59220" anchor="ctr"/>
                </a:tc>
                <a:tc>
                  <a:txBody>
                    <a:bodyPr/>
                    <a:lstStyle/>
                    <a:p>
                      <a:pPr algn="ctr"/>
                      <a:r>
                        <a:rPr lang="en-US" sz="2000"/>
                        <a:t>364.3</a:t>
                      </a:r>
                    </a:p>
                  </a:txBody>
                  <a:tcPr marL="118438" marR="118438" marT="59220" marB="59220" anchor="ctr"/>
                </a:tc>
                <a:extLst>
                  <a:ext uri="{0D108BD9-81ED-4DB2-BD59-A6C34878D82A}">
                    <a16:rowId xmlns:a16="http://schemas.microsoft.com/office/drawing/2014/main" val="2886286726"/>
                  </a:ext>
                </a:extLst>
              </a:tr>
              <a:tr h="994165">
                <a:tc>
                  <a:txBody>
                    <a:bodyPr/>
                    <a:lstStyle/>
                    <a:p>
                      <a:pPr algn="ctr"/>
                      <a:r>
                        <a:rPr lang="en-US" sz="2000" b="0" dirty="0"/>
                        <a:t>Worst-Case</a:t>
                      </a:r>
                    </a:p>
                    <a:p>
                      <a:pPr algn="ctr"/>
                      <a:r>
                        <a:rPr lang="en-US" sz="2000" b="0" dirty="0"/>
                        <a:t>AS Utilization (Gen.)</a:t>
                      </a:r>
                    </a:p>
                  </a:txBody>
                  <a:tcPr marL="118438" marR="118438" marT="59220" marB="59220" anchor="ctr"/>
                </a:tc>
                <a:tc>
                  <a:txBody>
                    <a:bodyPr/>
                    <a:lstStyle/>
                    <a:p>
                      <a:pPr algn="ctr"/>
                      <a:r>
                        <a:rPr lang="en-US" sz="2000" b="0" dirty="0"/>
                        <a:t>$50/MWh</a:t>
                      </a:r>
                    </a:p>
                  </a:txBody>
                  <a:tcPr marL="118438" marR="118438" marT="59220" marB="5922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t>$31.49MM,</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t>$13.81/kW-month</a:t>
                      </a:r>
                    </a:p>
                  </a:txBody>
                  <a:tcPr marL="118438" marR="118438" marT="59220" marB="59220" anchor="ctr"/>
                </a:tc>
                <a:tc>
                  <a:txBody>
                    <a:bodyPr/>
                    <a:lstStyle/>
                    <a:p>
                      <a:pPr algn="ctr"/>
                      <a:r>
                        <a:rPr lang="en-US" sz="2000" b="0" dirty="0"/>
                        <a:t>334.0</a:t>
                      </a:r>
                    </a:p>
                  </a:txBody>
                  <a:tcPr marL="118438" marR="118438" marT="59220" marB="59220" anchor="ctr"/>
                </a:tc>
                <a:extLst>
                  <a:ext uri="{0D108BD9-81ED-4DB2-BD59-A6C34878D82A}">
                    <a16:rowId xmlns:a16="http://schemas.microsoft.com/office/drawing/2014/main" val="481540298"/>
                  </a:ext>
                </a:extLst>
              </a:tr>
            </a:tbl>
          </a:graphicData>
        </a:graphic>
      </p:graphicFrame>
      <p:sp>
        <p:nvSpPr>
          <p:cNvPr id="5" name="TextBox 4">
            <a:extLst>
              <a:ext uri="{FF2B5EF4-FFF2-40B4-BE49-F238E27FC236}">
                <a16:creationId xmlns:a16="http://schemas.microsoft.com/office/drawing/2014/main" id="{C3E61F92-F265-1504-C13B-7CE0FAAC55F7}"/>
              </a:ext>
            </a:extLst>
          </p:cNvPr>
          <p:cNvSpPr txBox="1"/>
          <p:nvPr/>
        </p:nvSpPr>
        <p:spPr>
          <a:xfrm>
            <a:off x="115409" y="6257816"/>
            <a:ext cx="4336327" cy="253916"/>
          </a:xfrm>
          <a:prstGeom prst="rect">
            <a:avLst/>
          </a:prstGeom>
          <a:noFill/>
        </p:spPr>
        <p:txBody>
          <a:bodyPr wrap="square">
            <a:spAutoFit/>
          </a:bodyPr>
          <a:lstStyle/>
          <a:p>
            <a:pPr algn="ctr"/>
            <a:r>
              <a:rPr lang="en-US" sz="1050" b="1">
                <a:solidFill>
                  <a:srgbClr val="002060"/>
                </a:solidFill>
              </a:rPr>
              <a:t>*These are preliminary theoretical maxima, not attainable for projects</a:t>
            </a:r>
          </a:p>
        </p:txBody>
      </p:sp>
    </p:spTree>
    <p:extLst>
      <p:ext uri="{BB962C8B-B14F-4D97-AF65-F5344CB8AC3E}">
        <p14:creationId xmlns:p14="http://schemas.microsoft.com/office/powerpoint/2010/main" val="8921302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1F43E7-7BC7-AF3B-022E-6368EA7FE754}"/>
              </a:ext>
            </a:extLst>
          </p:cNvPr>
          <p:cNvSpPr>
            <a:spLocks noGrp="1"/>
          </p:cNvSpPr>
          <p:nvPr>
            <p:ph type="subTitle" idx="1"/>
          </p:nvPr>
        </p:nvSpPr>
        <p:spPr>
          <a:xfrm>
            <a:off x="1524000" y="2937020"/>
            <a:ext cx="9144000" cy="1655762"/>
          </a:xfrm>
        </p:spPr>
        <p:txBody>
          <a:bodyPr/>
          <a:lstStyle/>
          <a:p>
            <a:pPr algn="ctr"/>
            <a:r>
              <a:rPr lang="en-US" sz="4000"/>
              <a:t>Next steps</a:t>
            </a:r>
          </a:p>
        </p:txBody>
      </p:sp>
    </p:spTree>
    <p:extLst>
      <p:ext uri="{BB962C8B-B14F-4D97-AF65-F5344CB8AC3E}">
        <p14:creationId xmlns:p14="http://schemas.microsoft.com/office/powerpoint/2010/main" val="38031209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Next Steps for Optimization</a:t>
            </a:r>
          </a:p>
        </p:txBody>
      </p:sp>
      <p:sp>
        <p:nvSpPr>
          <p:cNvPr id="6" name="TextBox 5">
            <a:extLst>
              <a:ext uri="{FF2B5EF4-FFF2-40B4-BE49-F238E27FC236}">
                <a16:creationId xmlns:a16="http://schemas.microsoft.com/office/drawing/2014/main" id="{43079207-6724-759E-3B46-7ABE28E7E334}"/>
              </a:ext>
            </a:extLst>
          </p:cNvPr>
          <p:cNvSpPr txBox="1"/>
          <p:nvPr/>
        </p:nvSpPr>
        <p:spPr>
          <a:xfrm>
            <a:off x="775096" y="1587887"/>
            <a:ext cx="10641807" cy="4282391"/>
          </a:xfrm>
          <a:prstGeom prst="rect">
            <a:avLst/>
          </a:prstGeom>
          <a:noFill/>
        </p:spPr>
        <p:txBody>
          <a:bodyPr wrap="square" rtlCol="0">
            <a:spAutoFit/>
          </a:bodyPr>
          <a:lstStyle/>
          <a:p>
            <a:pPr marL="685800" indent="-685800">
              <a:lnSpc>
                <a:spcPct val="150000"/>
              </a:lnSpc>
              <a:buFont typeface="Arial" panose="020B0604020202020204" pitchFamily="34" charset="0"/>
              <a:buChar char="•"/>
            </a:pPr>
            <a:r>
              <a:rPr lang="en-US" sz="2400"/>
              <a:t>Incorporation of forecast prices and AS utilization in simulation control loop</a:t>
            </a:r>
          </a:p>
          <a:p>
            <a:pPr marL="1143000" lvl="1" indent="-685800">
              <a:lnSpc>
                <a:spcPct val="150000"/>
              </a:lnSpc>
              <a:buFont typeface="Calibri" panose="020F0502020204030204" pitchFamily="34" charset="0"/>
              <a:buChar char="‐"/>
            </a:pPr>
            <a:r>
              <a:rPr lang="en-US" sz="2000"/>
              <a:t>Crucial for understanding model performance in a realistic context</a:t>
            </a:r>
          </a:p>
          <a:p>
            <a:pPr marL="685800" indent="-685800">
              <a:lnSpc>
                <a:spcPct val="150000"/>
              </a:lnSpc>
              <a:buFont typeface="Arial" panose="020B0604020202020204" pitchFamily="34" charset="0"/>
              <a:buChar char="•"/>
            </a:pPr>
            <a:r>
              <a:rPr lang="en-US" sz="2400"/>
              <a:t>Five-minute real-time energy bidding (instead of one hour)</a:t>
            </a:r>
          </a:p>
          <a:p>
            <a:pPr marL="685800" indent="-685800">
              <a:lnSpc>
                <a:spcPct val="150000"/>
              </a:lnSpc>
              <a:buFont typeface="Arial" panose="020B0604020202020204" pitchFamily="34" charset="0"/>
              <a:buChar char="•"/>
            </a:pPr>
            <a:r>
              <a:rPr lang="en-US" sz="2400"/>
              <a:t>Hyperparameter tuning for market allocations (heuristic strategy)</a:t>
            </a:r>
          </a:p>
          <a:p>
            <a:pPr marL="685800" indent="-685800">
              <a:lnSpc>
                <a:spcPct val="150000"/>
              </a:lnSpc>
              <a:buFont typeface="Arial" panose="020B0604020202020204" pitchFamily="34" charset="0"/>
              <a:buChar char="•"/>
            </a:pPr>
            <a:r>
              <a:rPr lang="en-US" sz="2400"/>
              <a:t>Modeling recourse for ancillary services under worst-case assumptions</a:t>
            </a:r>
          </a:p>
          <a:p>
            <a:pPr marL="1143000" lvl="1" indent="-685800">
              <a:lnSpc>
                <a:spcPct val="150000"/>
              </a:lnSpc>
              <a:buFont typeface="Calibri" panose="020F0502020204030204" pitchFamily="34" charset="0"/>
              <a:buChar char="‐"/>
            </a:pPr>
            <a:r>
              <a:rPr lang="en-US" sz="2000"/>
              <a:t>The current worst-case modeling approach is overly conservative</a:t>
            </a:r>
          </a:p>
          <a:p>
            <a:pPr marL="685800" indent="-685800">
              <a:lnSpc>
                <a:spcPct val="150000"/>
              </a:lnSpc>
              <a:buFont typeface="Arial" panose="020B0604020202020204" pitchFamily="34" charset="0"/>
              <a:buChar char="•"/>
            </a:pPr>
            <a:r>
              <a:rPr lang="en-US" sz="2400"/>
              <a:t>Stochastic optimization using probabilistic price and utilization forecast</a:t>
            </a:r>
          </a:p>
          <a:p>
            <a:pPr marL="1143000" lvl="1" indent="-685800">
              <a:lnSpc>
                <a:spcPct val="150000"/>
              </a:lnSpc>
              <a:buFont typeface="Calibri" panose="020F0502020204030204" pitchFamily="34" charset="0"/>
              <a:buChar char="‐"/>
            </a:pPr>
            <a:r>
              <a:rPr lang="en-US" sz="2000"/>
              <a:t>This will enable the creation of more complex bid/offer curves</a:t>
            </a:r>
          </a:p>
        </p:txBody>
      </p:sp>
    </p:spTree>
    <p:extLst>
      <p:ext uri="{BB962C8B-B14F-4D97-AF65-F5344CB8AC3E}">
        <p14:creationId xmlns:p14="http://schemas.microsoft.com/office/powerpoint/2010/main" val="162177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72700-10D8-E518-318B-A99C0627F6C0}"/>
              </a:ext>
            </a:extLst>
          </p:cNvPr>
          <p:cNvSpPr>
            <a:spLocks noGrp="1"/>
          </p:cNvSpPr>
          <p:nvPr>
            <p:ph type="body" sz="quarter" idx="10"/>
          </p:nvPr>
        </p:nvSpPr>
        <p:spPr>
          <a:xfrm>
            <a:off x="789030" y="406167"/>
            <a:ext cx="7479251" cy="464737"/>
          </a:xfrm>
        </p:spPr>
        <p:txBody>
          <a:bodyPr/>
          <a:lstStyle/>
          <a:p>
            <a:r>
              <a:rPr lang="en-US" sz="2400" b="1"/>
              <a:t>Productization road map</a:t>
            </a:r>
          </a:p>
        </p:txBody>
      </p:sp>
      <p:graphicFrame>
        <p:nvGraphicFramePr>
          <p:cNvPr id="6" name="Diagram 5">
            <a:extLst>
              <a:ext uri="{FF2B5EF4-FFF2-40B4-BE49-F238E27FC236}">
                <a16:creationId xmlns:a16="http://schemas.microsoft.com/office/drawing/2014/main" id="{BC1F54A6-FCEA-DCAC-741A-ED0C1BB793BD}"/>
              </a:ext>
            </a:extLst>
          </p:cNvPr>
          <p:cNvGraphicFramePr/>
          <p:nvPr>
            <p:extLst>
              <p:ext uri="{D42A27DB-BD31-4B8C-83A1-F6EECF244321}">
                <p14:modId xmlns:p14="http://schemas.microsoft.com/office/powerpoint/2010/main" val="4209270988"/>
              </p:ext>
            </p:extLst>
          </p:nvPr>
        </p:nvGraphicFramePr>
        <p:xfrm>
          <a:off x="1020933" y="1010846"/>
          <a:ext cx="10227076" cy="4857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Isosceles Triangle 2">
            <a:extLst>
              <a:ext uri="{FF2B5EF4-FFF2-40B4-BE49-F238E27FC236}">
                <a16:creationId xmlns:a16="http://schemas.microsoft.com/office/drawing/2014/main" id="{D9925D1B-9FA8-01C1-3963-D666CD56DBAD}"/>
              </a:ext>
            </a:extLst>
          </p:cNvPr>
          <p:cNvSpPr/>
          <p:nvPr/>
        </p:nvSpPr>
        <p:spPr>
          <a:xfrm rot="5400000">
            <a:off x="2942949" y="3421738"/>
            <a:ext cx="221942" cy="257453"/>
          </a:xfrm>
          <a:prstGeom prst="triangle">
            <a:avLst/>
          </a:prstGeom>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4" name="Isosceles Triangle 3">
            <a:extLst>
              <a:ext uri="{FF2B5EF4-FFF2-40B4-BE49-F238E27FC236}">
                <a16:creationId xmlns:a16="http://schemas.microsoft.com/office/drawing/2014/main" id="{0E3B525C-82CC-F5E7-F4E8-996BDA1D6B5E}"/>
              </a:ext>
            </a:extLst>
          </p:cNvPr>
          <p:cNvSpPr/>
          <p:nvPr/>
        </p:nvSpPr>
        <p:spPr>
          <a:xfrm rot="5400000">
            <a:off x="5039558" y="3406203"/>
            <a:ext cx="221942" cy="257453"/>
          </a:xfrm>
          <a:prstGeom prst="triangle">
            <a:avLst/>
          </a:prstGeom>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792236C1-7F1B-72D2-3F70-FBC467B7EE40}"/>
              </a:ext>
            </a:extLst>
          </p:cNvPr>
          <p:cNvSpPr/>
          <p:nvPr/>
        </p:nvSpPr>
        <p:spPr>
          <a:xfrm rot="5400000">
            <a:off x="7104357" y="3372309"/>
            <a:ext cx="221942" cy="257453"/>
          </a:xfrm>
          <a:prstGeom prst="triangle">
            <a:avLst/>
          </a:prstGeom>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64BEDCE5-0C2E-7DCC-65E9-B8AE1C2BAB94}"/>
              </a:ext>
            </a:extLst>
          </p:cNvPr>
          <p:cNvSpPr/>
          <p:nvPr/>
        </p:nvSpPr>
        <p:spPr>
          <a:xfrm rot="5400000">
            <a:off x="9169157" y="3372307"/>
            <a:ext cx="221942" cy="257453"/>
          </a:xfrm>
          <a:prstGeom prst="triangle">
            <a:avLst/>
          </a:prstGeom>
          <a:ln>
            <a:solidFill>
              <a:schemeClr val="tx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7193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텍스트 개체 틀 2">
            <a:extLst>
              <a:ext uri="{FF2B5EF4-FFF2-40B4-BE49-F238E27FC236}">
                <a16:creationId xmlns:a16="http://schemas.microsoft.com/office/drawing/2014/main" id="{B0E137B5-A04E-1C4E-AC5B-785C226EBF60}"/>
              </a:ext>
            </a:extLst>
          </p:cNvPr>
          <p:cNvSpPr>
            <a:spLocks noGrp="1"/>
          </p:cNvSpPr>
          <p:nvPr>
            <p:ph type="body" sz="quarter" idx="11"/>
          </p:nvPr>
        </p:nvSpPr>
        <p:spPr>
          <a:xfrm>
            <a:off x="248703" y="450071"/>
            <a:ext cx="9736218" cy="413768"/>
          </a:xfrm>
        </p:spPr>
        <p:txBody>
          <a:bodyPr/>
          <a:lstStyle/>
          <a:p>
            <a:r>
              <a:rPr lang="en-US"/>
              <a:t>GELI Optimization Platform</a:t>
            </a:r>
            <a:endParaRPr lang="x-none" altLang="en-US"/>
          </a:p>
        </p:txBody>
      </p:sp>
      <p:grpSp>
        <p:nvGrpSpPr>
          <p:cNvPr id="4" name="Group 3">
            <a:extLst>
              <a:ext uri="{FF2B5EF4-FFF2-40B4-BE49-F238E27FC236}">
                <a16:creationId xmlns:a16="http://schemas.microsoft.com/office/drawing/2014/main" id="{4542F1D1-6B25-0AFA-4A53-53D991C47413}"/>
              </a:ext>
            </a:extLst>
          </p:cNvPr>
          <p:cNvGrpSpPr/>
          <p:nvPr/>
        </p:nvGrpSpPr>
        <p:grpSpPr>
          <a:xfrm>
            <a:off x="431778" y="1020872"/>
            <a:ext cx="11725065" cy="5179515"/>
            <a:chOff x="767514" y="1323427"/>
            <a:chExt cx="12012801" cy="5306618"/>
          </a:xfrm>
        </p:grpSpPr>
        <p:sp>
          <p:nvSpPr>
            <p:cNvPr id="5" name="TextBox 4">
              <a:extLst>
                <a:ext uri="{FF2B5EF4-FFF2-40B4-BE49-F238E27FC236}">
                  <a16:creationId xmlns:a16="http://schemas.microsoft.com/office/drawing/2014/main" id="{B56C50A1-92C0-752C-D1FD-B6A1E7ABD17D}"/>
                </a:ext>
              </a:extLst>
            </p:cNvPr>
            <p:cNvSpPr txBox="1"/>
            <p:nvPr/>
          </p:nvSpPr>
          <p:spPr>
            <a:xfrm>
              <a:off x="10854033" y="3060447"/>
              <a:ext cx="1926282" cy="444096"/>
            </a:xfrm>
            <a:prstGeom prst="rect">
              <a:avLst/>
            </a:prstGeom>
            <a:noFill/>
          </p:spPr>
          <p:txBody>
            <a:bodyPr wrap="square" numCol="1" rtlCol="0">
              <a:spAutoFit/>
            </a:bodyPr>
            <a:lstStyle/>
            <a:p>
              <a:pPr marL="0" marR="0" lvl="0" indent="0" algn="l" defTabSz="457200"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1C77"/>
                  </a:solidFill>
                  <a:effectLst/>
                  <a:uLnTx/>
                  <a:uFillTx/>
                  <a:latin typeface="Calibri" panose="020F0502020204030204" pitchFamily="34" charset="0"/>
                  <a:ea typeface="Calibri" panose="020F0502020204030204" pitchFamily="34" charset="0"/>
                  <a:cs typeface="Times New Roman" panose="02020603050405020304" pitchFamily="18" charset="0"/>
                </a:rPr>
                <a:t>Utility Scale</a:t>
              </a:r>
            </a:p>
          </p:txBody>
        </p:sp>
        <p:sp>
          <p:nvSpPr>
            <p:cNvPr id="6" name="Rectangle 5">
              <a:extLst>
                <a:ext uri="{FF2B5EF4-FFF2-40B4-BE49-F238E27FC236}">
                  <a16:creationId xmlns:a16="http://schemas.microsoft.com/office/drawing/2014/main" id="{E0E97FBC-9A04-200E-5A90-00936C944DD0}"/>
                </a:ext>
              </a:extLst>
            </p:cNvPr>
            <p:cNvSpPr/>
            <p:nvPr/>
          </p:nvSpPr>
          <p:spPr>
            <a:xfrm>
              <a:off x="4628474" y="2977060"/>
              <a:ext cx="4042600" cy="1505607"/>
            </a:xfrm>
            <a:prstGeom prst="rect">
              <a:avLst/>
            </a:prstGeom>
            <a:solidFill>
              <a:srgbClr val="D3FAFF"/>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a:ln>
                    <a:noFill/>
                  </a:ln>
                  <a:solidFill>
                    <a:srgbClr val="001C77"/>
                  </a:solidFill>
                  <a:effectLst/>
                  <a:uLnTx/>
                  <a:uFillTx/>
                  <a:latin typeface="Calibri" panose="020F0502020204030204"/>
                  <a:ea typeface="+mn-ea"/>
                  <a:cs typeface="+mn-cs"/>
                </a:rPr>
                <a:t>Optimization Platform</a:t>
              </a:r>
            </a:p>
          </p:txBody>
        </p:sp>
        <p:sp>
          <p:nvSpPr>
            <p:cNvPr id="7" name="Rectangle 6">
              <a:extLst>
                <a:ext uri="{FF2B5EF4-FFF2-40B4-BE49-F238E27FC236}">
                  <a16:creationId xmlns:a16="http://schemas.microsoft.com/office/drawing/2014/main" id="{D841F2A9-5BDE-BA55-C4FF-66E4EE8D7154}"/>
                </a:ext>
              </a:extLst>
            </p:cNvPr>
            <p:cNvSpPr/>
            <p:nvPr/>
          </p:nvSpPr>
          <p:spPr>
            <a:xfrm>
              <a:off x="4582507" y="1323427"/>
              <a:ext cx="4042601" cy="914400"/>
            </a:xfrm>
            <a:prstGeom prst="rect">
              <a:avLst/>
            </a:prstGeom>
            <a:solidFill>
              <a:schemeClr val="tx1">
                <a:lumMod val="75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a:ln>
                    <a:noFill/>
                  </a:ln>
                  <a:solidFill>
                    <a:srgbClr val="FFFFFF"/>
                  </a:solidFill>
                  <a:effectLst/>
                  <a:uLnTx/>
                  <a:uFillTx/>
                  <a:latin typeface="Calibri" panose="020F0502020204030204"/>
                  <a:ea typeface="+mn-ea"/>
                  <a:cs typeface="+mn-cs"/>
                </a:rPr>
                <a:t>Asset Models</a:t>
              </a:r>
            </a:p>
          </p:txBody>
        </p:sp>
        <p:sp>
          <p:nvSpPr>
            <p:cNvPr id="8" name="Pentagon 15">
              <a:extLst>
                <a:ext uri="{FF2B5EF4-FFF2-40B4-BE49-F238E27FC236}">
                  <a16:creationId xmlns:a16="http://schemas.microsoft.com/office/drawing/2014/main" id="{25C60CE9-17E6-44AB-9B62-4FAA124F05A6}"/>
                </a:ext>
              </a:extLst>
            </p:cNvPr>
            <p:cNvSpPr/>
            <p:nvPr/>
          </p:nvSpPr>
          <p:spPr>
            <a:xfrm rot="5400000">
              <a:off x="6410551" y="608681"/>
              <a:ext cx="376002" cy="4053110"/>
            </a:xfrm>
            <a:prstGeom prst="homePlate">
              <a:avLst>
                <a:gd name="adj" fmla="val 747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E8BBD9A5-4DF8-F78C-8280-91FDBA4777E1}"/>
                </a:ext>
              </a:extLst>
            </p:cNvPr>
            <p:cNvSpPr txBox="1"/>
            <p:nvPr/>
          </p:nvSpPr>
          <p:spPr>
            <a:xfrm>
              <a:off x="4631920" y="1647763"/>
              <a:ext cx="4876800" cy="553998"/>
            </a:xfrm>
            <a:prstGeom prst="rect">
              <a:avLst/>
            </a:prstGeom>
            <a:noFill/>
          </p:spPr>
          <p:txBody>
            <a:bodyPr wrap="square" numCol="2"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ü"/>
                <a:tabLst/>
                <a:defRPr/>
              </a:pPr>
              <a:r>
                <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Battery Model</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ü"/>
                <a:tabLst/>
                <a:defRPr/>
              </a:pPr>
              <a:r>
                <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Load Control Model </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ü"/>
                <a:tabLst/>
                <a:defRPr/>
              </a:pPr>
              <a:r>
                <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Solar Model </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ü"/>
                <a:tabLst/>
                <a:defRPr/>
              </a:pPr>
              <a:r>
                <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Market Model </a:t>
              </a:r>
              <a:endParaRPr kumimoji="0" lang="en-US" sz="15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011A81C-6C03-1036-EED3-F8F21AAE4376}"/>
                </a:ext>
              </a:extLst>
            </p:cNvPr>
            <p:cNvSpPr/>
            <p:nvPr/>
          </p:nvSpPr>
          <p:spPr>
            <a:xfrm>
              <a:off x="4582508" y="5280622"/>
              <a:ext cx="4088566" cy="1257089"/>
            </a:xfrm>
            <a:prstGeom prst="rect">
              <a:avLst/>
            </a:prstGeom>
            <a:solidFill>
              <a:schemeClr val="tx1">
                <a:lumMod val="75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a:ln>
                    <a:noFill/>
                  </a:ln>
                  <a:solidFill>
                    <a:srgbClr val="FFFFFF"/>
                  </a:solidFill>
                  <a:effectLst/>
                  <a:uLnTx/>
                  <a:uFillTx/>
                  <a:latin typeface="Calibri" panose="020F0502020204030204"/>
                  <a:ea typeface="+mn-ea"/>
                  <a:cs typeface="+mn-cs"/>
                </a:rPr>
                <a:t>Revenue Models</a:t>
              </a:r>
            </a:p>
          </p:txBody>
        </p:sp>
        <p:sp>
          <p:nvSpPr>
            <p:cNvPr id="11" name="Pentagon 24">
              <a:extLst>
                <a:ext uri="{FF2B5EF4-FFF2-40B4-BE49-F238E27FC236}">
                  <a16:creationId xmlns:a16="http://schemas.microsoft.com/office/drawing/2014/main" id="{25394F58-7682-46B9-43A0-399562C744A7}"/>
                </a:ext>
              </a:extLst>
            </p:cNvPr>
            <p:cNvSpPr/>
            <p:nvPr/>
          </p:nvSpPr>
          <p:spPr>
            <a:xfrm rot="16200000">
              <a:off x="6410553" y="2867672"/>
              <a:ext cx="376002" cy="4053112"/>
            </a:xfrm>
            <a:prstGeom prst="homePlate">
              <a:avLst>
                <a:gd name="adj" fmla="val 747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DBF837B-4CFB-8446-7291-45078AEA6A20}"/>
                </a:ext>
              </a:extLst>
            </p:cNvPr>
            <p:cNvSpPr txBox="1"/>
            <p:nvPr/>
          </p:nvSpPr>
          <p:spPr>
            <a:xfrm>
              <a:off x="4598274" y="5614382"/>
              <a:ext cx="4026834" cy="1015663"/>
            </a:xfrm>
            <a:prstGeom prst="rect">
              <a:avLst/>
            </a:prstGeom>
            <a:noFill/>
          </p:spPr>
          <p:txBody>
            <a:bodyPr wrap="square" numCol="2" rtlCol="0">
              <a:spAutoFit/>
            </a:bodyPr>
            <a:lstStyle/>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ü"/>
                <a:tabLst/>
                <a:defRPr/>
              </a:pPr>
              <a:r>
                <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Self-Consumption</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ü"/>
                <a:tabLst/>
                <a:defRPr/>
              </a:pPr>
              <a:r>
                <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DCM/TOU</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ü"/>
                <a:tabLst/>
                <a:defRPr/>
              </a:pPr>
              <a:r>
                <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Demand Response</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ü"/>
                <a:tabLst/>
                <a:defRPr/>
              </a:pPr>
              <a:endPar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ü"/>
                <a:tabLst/>
                <a:defRPr/>
              </a:pPr>
              <a:r>
                <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 Wholesale Markets </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ü"/>
                <a:tabLst/>
                <a:defRPr/>
              </a:pPr>
              <a:r>
                <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Spot Market </a:t>
              </a:r>
            </a:p>
            <a:p>
              <a:pPr marL="285750" marR="0" lvl="0" indent="-285750" algn="l" defTabSz="457200" rtl="0" eaLnBrk="1" fontAlgn="auto" latinLnBrk="0" hangingPunct="1">
                <a:lnSpc>
                  <a:spcPct val="100000"/>
                </a:lnSpc>
                <a:spcBef>
                  <a:spcPts val="0"/>
                </a:spcBef>
                <a:spcAft>
                  <a:spcPts val="0"/>
                </a:spcAft>
                <a:buClrTx/>
                <a:buSzTx/>
                <a:buFont typeface="Wingdings" pitchFamily="2" charset="2"/>
                <a:buChar char="ü"/>
                <a:tabLst/>
                <a:defRPr/>
              </a:pPr>
              <a:r>
                <a:rPr kumimoji="0" lang="en-US" sz="1500" b="0" i="0" u="none" strike="noStrike" kern="1200" cap="none" spc="0" normalizeH="0" baseline="0" noProof="0">
                  <a:ln>
                    <a:noFill/>
                  </a:ln>
                  <a:solidFill>
                    <a:srgbClr val="FFFFFF"/>
                  </a:solidFill>
                  <a:effectLst/>
                  <a:uLnTx/>
                  <a:uFillTx/>
                  <a:latin typeface="Calibri" panose="020F0502020204030204"/>
                  <a:ea typeface="+mn-ea"/>
                  <a:cs typeface="+mn-cs"/>
                </a:rPr>
                <a:t>Ancillary Services</a:t>
              </a:r>
            </a:p>
          </p:txBody>
        </p:sp>
        <p:sp>
          <p:nvSpPr>
            <p:cNvPr id="13" name="Rectangle 12">
              <a:extLst>
                <a:ext uri="{FF2B5EF4-FFF2-40B4-BE49-F238E27FC236}">
                  <a16:creationId xmlns:a16="http://schemas.microsoft.com/office/drawing/2014/main" id="{C1B0D99C-2D51-0087-F009-1B3774B76251}"/>
                </a:ext>
              </a:extLst>
            </p:cNvPr>
            <p:cNvSpPr/>
            <p:nvPr/>
          </p:nvSpPr>
          <p:spPr>
            <a:xfrm>
              <a:off x="767514" y="2977060"/>
              <a:ext cx="2964571" cy="1505606"/>
            </a:xfrm>
            <a:prstGeom prst="rect">
              <a:avLst/>
            </a:prstGeom>
            <a:solidFill>
              <a:schemeClr val="tx1">
                <a:lumMod val="75000"/>
              </a:schemeClr>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a:ln>
                    <a:noFill/>
                  </a:ln>
                  <a:solidFill>
                    <a:srgbClr val="FFFFFF"/>
                  </a:solidFill>
                  <a:effectLst/>
                  <a:uLnTx/>
                  <a:uFillTx/>
                  <a:latin typeface="Calibri" panose="020F0502020204030204"/>
                  <a:ea typeface="+mn-ea"/>
                  <a:cs typeface="+mn-cs"/>
                </a:rPr>
                <a:t>Forecasting Models</a:t>
              </a:r>
            </a:p>
          </p:txBody>
        </p:sp>
        <p:sp>
          <p:nvSpPr>
            <p:cNvPr id="14" name="Pentagon 30">
              <a:extLst>
                <a:ext uri="{FF2B5EF4-FFF2-40B4-BE49-F238E27FC236}">
                  <a16:creationId xmlns:a16="http://schemas.microsoft.com/office/drawing/2014/main" id="{D621C1D4-81D5-A011-E3FB-E4C50E414E17}"/>
                </a:ext>
              </a:extLst>
            </p:cNvPr>
            <p:cNvSpPr/>
            <p:nvPr/>
          </p:nvSpPr>
          <p:spPr>
            <a:xfrm>
              <a:off x="3958718" y="2977060"/>
              <a:ext cx="473071" cy="1505606"/>
            </a:xfrm>
            <a:prstGeom prst="homePlate">
              <a:avLst>
                <a:gd name="adj" fmla="val 747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AF385E50-8AA6-58DB-D8BF-7F0CB63E0B29}"/>
                </a:ext>
              </a:extLst>
            </p:cNvPr>
            <p:cNvSpPr txBox="1"/>
            <p:nvPr/>
          </p:nvSpPr>
          <p:spPr>
            <a:xfrm>
              <a:off x="1324302" y="3337448"/>
              <a:ext cx="2543501" cy="1182485"/>
            </a:xfrm>
            <a:prstGeom prst="rect">
              <a:avLst/>
            </a:prstGeom>
            <a:noFill/>
          </p:spPr>
          <p:txBody>
            <a:bodyPr wrap="square" numCol="1" rtlCol="0">
              <a:spAutoFit/>
            </a:bodyPr>
            <a:lstStyle/>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Machine Learning</a:t>
              </a:r>
            </a:p>
            <a:p>
              <a:pPr marL="285750" marR="0" lvl="0" indent="-285750" algn="l" defTabSz="457200" rtl="0" eaLnBrk="1" fontAlgn="auto" latinLnBrk="0" hangingPunct="1">
                <a:lnSpc>
                  <a:spcPct val="120000"/>
                </a:lnSpc>
                <a:spcBef>
                  <a:spcPts val="0"/>
                </a:spcBef>
                <a:spcAft>
                  <a:spcPts val="0"/>
                </a:spcAft>
                <a:buClrTx/>
                <a:buSzTx/>
                <a:buFont typeface="Wingdings" pitchFamily="2" charset="2"/>
                <a:buChar char="ü"/>
                <a:tabLst/>
                <a:defRPr/>
              </a:pPr>
              <a:endPar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457200" rtl="0" eaLnBrk="1" fontAlgn="auto" latinLnBrk="0" hangingPunct="1">
                <a:lnSpc>
                  <a:spcPct val="120000"/>
                </a:lnSpc>
                <a:spcBef>
                  <a:spcPts val="0"/>
                </a:spcBef>
                <a:spcAft>
                  <a:spcPts val="0"/>
                </a:spcAft>
                <a:buClrTx/>
                <a:buSzTx/>
                <a:buFontTx/>
                <a:buNone/>
                <a:tabLst/>
                <a:defRPr/>
              </a:pPr>
              <a:r>
                <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rPr>
                <a:t>Weather Service Integration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78CEF224-C68C-DD24-A8B8-28918FA051E3}"/>
                </a:ext>
              </a:extLst>
            </p:cNvPr>
            <p:cNvSpPr txBox="1"/>
            <p:nvPr/>
          </p:nvSpPr>
          <p:spPr>
            <a:xfrm>
              <a:off x="5544800" y="3347444"/>
              <a:ext cx="2695904" cy="1246495"/>
            </a:xfrm>
            <a:prstGeom prst="rect">
              <a:avLst/>
            </a:prstGeom>
            <a:noFill/>
          </p:spPr>
          <p:txBody>
            <a:bodyPr wrap="square" numCol="1"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001C77"/>
                  </a:solidFill>
                  <a:effectLst/>
                  <a:uLnTx/>
                  <a:uFillTx/>
                  <a:latin typeface="Calibri" panose="020F0502020204030204" pitchFamily="34" charset="0"/>
                  <a:ea typeface="Calibri" panose="020F0502020204030204" pitchFamily="34" charset="0"/>
                  <a:cs typeface="Times New Roman" panose="02020603050405020304" pitchFamily="18" charset="0"/>
                </a:rPr>
                <a:t>Revenue Stack maximization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01C77"/>
                </a:solidFill>
                <a:effectLst/>
                <a:uLnTx/>
                <a:uFillTx/>
                <a:latin typeface="Calibri" panose="020F0502020204030204" pitchFamily="34" charset="0"/>
                <a:ea typeface="+mn-ea"/>
                <a:cs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500" b="0" i="0" u="none" strike="noStrike" kern="1200" cap="none" spc="0" normalizeH="0" baseline="0" noProof="0">
                  <a:ln>
                    <a:noFill/>
                  </a:ln>
                  <a:solidFill>
                    <a:srgbClr val="001C77"/>
                  </a:solidFill>
                  <a:effectLst/>
                  <a:uLnTx/>
                  <a:uFillTx/>
                  <a:latin typeface="Calibri" panose="020F0502020204030204" pitchFamily="34" charset="0"/>
                  <a:ea typeface="+mn-ea"/>
                  <a:cs typeface="Times New Roman" panose="02020603050405020304" pitchFamily="18" charset="0"/>
                </a:rPr>
                <a:t>Renewables and market revenue services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srgbClr val="001C77"/>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17" name="Pentagon 34">
              <a:extLst>
                <a:ext uri="{FF2B5EF4-FFF2-40B4-BE49-F238E27FC236}">
                  <a16:creationId xmlns:a16="http://schemas.microsoft.com/office/drawing/2014/main" id="{0822F9AF-FD32-6A7D-ADAA-D586DFEFB4DD}"/>
                </a:ext>
              </a:extLst>
            </p:cNvPr>
            <p:cNvSpPr/>
            <p:nvPr/>
          </p:nvSpPr>
          <p:spPr>
            <a:xfrm>
              <a:off x="8939878" y="2960872"/>
              <a:ext cx="502975" cy="1521794"/>
            </a:xfrm>
            <a:prstGeom prst="homePlate">
              <a:avLst>
                <a:gd name="adj" fmla="val 7471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8" name="Picture 2" descr="Revenue Icons Vector Images (over 18,000)">
              <a:extLst>
                <a:ext uri="{FF2B5EF4-FFF2-40B4-BE49-F238E27FC236}">
                  <a16:creationId xmlns:a16="http://schemas.microsoft.com/office/drawing/2014/main" id="{23AE63EB-33C9-B05F-7D44-7F8948CECB82}"/>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31918" t="28279" r="33309" b="35245"/>
            <a:stretch/>
          </p:blipFill>
          <p:spPr bwMode="auto">
            <a:xfrm>
              <a:off x="4954264" y="3143255"/>
              <a:ext cx="546538" cy="60221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6" descr="Solar panel and windmills for energy icon flat Vector Image">
              <a:extLst>
                <a:ext uri="{FF2B5EF4-FFF2-40B4-BE49-F238E27FC236}">
                  <a16:creationId xmlns:a16="http://schemas.microsoft.com/office/drawing/2014/main" id="{A117953B-CABE-2ABB-F3C3-70D0A78D5638}"/>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5124" t="17931" r="14875" b="24415"/>
            <a:stretch/>
          </p:blipFill>
          <p:spPr bwMode="auto">
            <a:xfrm>
              <a:off x="5037797" y="3812252"/>
              <a:ext cx="521714" cy="46453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descr="Machine learning icon artificial intelligence Vector Image">
              <a:extLst>
                <a:ext uri="{FF2B5EF4-FFF2-40B4-BE49-F238E27FC236}">
                  <a16:creationId xmlns:a16="http://schemas.microsoft.com/office/drawing/2014/main" id="{90241998-D050-BEFB-E4B8-C9DB76DD42A0}"/>
                </a:ext>
              </a:extLst>
            </p:cNvPr>
            <p:cNvPicPr>
              <a:picLocks noChangeAspect="1" noChangeArrowheads="1"/>
            </p:cNvPicPr>
            <p:nvPr/>
          </p:nvPicPr>
          <p:blipFill rotWithShape="1">
            <a:blip r:embed="rId5">
              <a:clrChange>
                <a:clrFrom>
                  <a:srgbClr val="FAFAFA"/>
                </a:clrFrom>
                <a:clrTo>
                  <a:srgbClr val="FAFAFA">
                    <a:alpha val="0"/>
                  </a:srgbClr>
                </a:clrTo>
              </a:clrChange>
              <a:lum bright="70000" contrast="-70000"/>
              <a:extLst>
                <a:ext uri="{28A0092B-C50C-407E-A947-70E740481C1C}">
                  <a14:useLocalDpi xmlns:a14="http://schemas.microsoft.com/office/drawing/2010/main" val="0"/>
                </a:ext>
              </a:extLst>
            </a:blip>
            <a:srcRect l="19778" t="12031" r="18250" b="37779"/>
            <a:stretch/>
          </p:blipFill>
          <p:spPr bwMode="auto">
            <a:xfrm>
              <a:off x="952275" y="3356866"/>
              <a:ext cx="408240" cy="357084"/>
            </a:xfrm>
            <a:prstGeom prst="rect">
              <a:avLst/>
            </a:prstGeom>
            <a:noFill/>
            <a:extLst>
              <a:ext uri="{909E8E84-426E-40DD-AFC4-6F175D3DCCD1}">
                <a14:hiddenFill xmlns:a14="http://schemas.microsoft.com/office/drawing/2010/main">
                  <a:solidFill>
                    <a:srgbClr val="FFFFFF"/>
                  </a:solidFill>
                </a14:hiddenFill>
              </a:ext>
            </a:extLst>
          </p:spPr>
        </p:pic>
        <p:pic>
          <p:nvPicPr>
            <p:cNvPr id="21" name="Graphic 20" descr="Partial sun with solid fill">
              <a:extLst>
                <a:ext uri="{FF2B5EF4-FFF2-40B4-BE49-F238E27FC236}">
                  <a16:creationId xmlns:a16="http://schemas.microsoft.com/office/drawing/2014/main" id="{DBC59076-F1EF-4003-BABF-AF77AA1EC6B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52275" y="3851576"/>
              <a:ext cx="408240" cy="408240"/>
            </a:xfrm>
            <a:prstGeom prst="rect">
              <a:avLst/>
            </a:prstGeom>
          </p:spPr>
        </p:pic>
        <p:pic>
          <p:nvPicPr>
            <p:cNvPr id="22" name="Picture 4" descr="에너지 신산업의 종착지' 가상발전소(VPP)란? : 네이버 블로그">
              <a:extLst>
                <a:ext uri="{FF2B5EF4-FFF2-40B4-BE49-F238E27FC236}">
                  <a16:creationId xmlns:a16="http://schemas.microsoft.com/office/drawing/2014/main" id="{828E16B6-DDBB-2C67-4341-BF0ACDE1C908}"/>
                </a:ext>
              </a:extLst>
            </p:cNvPr>
            <p:cNvPicPr>
              <a:picLocks noChangeAspect="1" noChangeArrowheads="1"/>
            </p:cNvPicPr>
            <p:nvPr/>
          </p:nvPicPr>
          <p:blipFill>
            <a:blip r:embed="rId8">
              <a:clrChange>
                <a:clrFrom>
                  <a:srgbClr val="FFFFFF"/>
                </a:clrFrom>
                <a:clrTo>
                  <a:srgbClr val="FFFFFF">
                    <a:alpha val="0"/>
                  </a:srgbClr>
                </a:clrTo>
              </a:clrChange>
              <a:biLevel thresh="75000"/>
              <a:extLst>
                <a:ext uri="{28A0092B-C50C-407E-A947-70E740481C1C}">
                  <a14:useLocalDpi xmlns:a14="http://schemas.microsoft.com/office/drawing/2010/main" val="0"/>
                </a:ext>
              </a:extLst>
            </a:blip>
            <a:srcRect/>
            <a:stretch>
              <a:fillRect/>
            </a:stretch>
          </p:blipFill>
          <p:spPr bwMode="auto">
            <a:xfrm>
              <a:off x="9951408" y="4315747"/>
              <a:ext cx="677317" cy="57848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1,612 Power Grid Icon Illustrations &amp; Clip Art - iStock">
              <a:extLst>
                <a:ext uri="{FF2B5EF4-FFF2-40B4-BE49-F238E27FC236}">
                  <a16:creationId xmlns:a16="http://schemas.microsoft.com/office/drawing/2014/main" id="{76AE0DEB-8396-B9DE-6126-F0718E8D95ED}"/>
                </a:ext>
              </a:extLst>
            </p:cNvPr>
            <p:cNvPicPr>
              <a:picLocks noChangeAspect="1" noChangeArrowheads="1"/>
            </p:cNvPicPr>
            <p:nvPr/>
          </p:nvPicPr>
          <p:blipFill rotWithShape="1">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t="19899" b="19779"/>
            <a:stretch/>
          </p:blipFill>
          <p:spPr bwMode="auto">
            <a:xfrm>
              <a:off x="9830864" y="3005497"/>
              <a:ext cx="918407" cy="553998"/>
            </a:xfrm>
            <a:prstGeom prst="rect">
              <a:avLst/>
            </a:prstGeom>
            <a:noFill/>
            <a:extLst>
              <a:ext uri="{909E8E84-426E-40DD-AFC4-6F175D3DCCD1}">
                <a14:hiddenFill xmlns:a14="http://schemas.microsoft.com/office/drawing/2010/main">
                  <a:solidFill>
                    <a:srgbClr val="FFFFFF"/>
                  </a:solidFill>
                </a14:hiddenFill>
              </a:ext>
            </a:extLst>
          </p:spPr>
        </p:pic>
      </p:grpSp>
      <p:sp>
        <p:nvSpPr>
          <p:cNvPr id="26" name="TextBox 25">
            <a:extLst>
              <a:ext uri="{FF2B5EF4-FFF2-40B4-BE49-F238E27FC236}">
                <a16:creationId xmlns:a16="http://schemas.microsoft.com/office/drawing/2014/main" id="{B2D83E87-DD4A-8FE4-2117-567DB71E1DB3}"/>
              </a:ext>
            </a:extLst>
          </p:cNvPr>
          <p:cNvSpPr txBox="1"/>
          <p:nvPr/>
        </p:nvSpPr>
        <p:spPr>
          <a:xfrm>
            <a:off x="10290282" y="3319820"/>
            <a:ext cx="574723" cy="444096"/>
          </a:xfrm>
          <a:prstGeom prst="rect">
            <a:avLst/>
          </a:prstGeom>
          <a:noFill/>
        </p:spPr>
        <p:txBody>
          <a:bodyPr wrap="square">
            <a:spAutoFit/>
          </a:bodyPr>
          <a:lstStyle/>
          <a:p>
            <a:pPr marL="0" marR="0" lvl="0" indent="0" algn="l" defTabSz="457200"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1C77"/>
                </a:solidFill>
                <a:effectLst/>
                <a:uLnTx/>
                <a:uFillTx/>
                <a:latin typeface="Calibri" panose="020F0502020204030204" pitchFamily="34" charset="0"/>
                <a:ea typeface="+mn-ea"/>
                <a:cs typeface="Times New Roman" panose="02020603050405020304" pitchFamily="18" charset="0"/>
              </a:rPr>
              <a:t>C&amp;I</a:t>
            </a:r>
          </a:p>
        </p:txBody>
      </p:sp>
      <p:sp>
        <p:nvSpPr>
          <p:cNvPr id="28" name="TextBox 27">
            <a:extLst>
              <a:ext uri="{FF2B5EF4-FFF2-40B4-BE49-F238E27FC236}">
                <a16:creationId xmlns:a16="http://schemas.microsoft.com/office/drawing/2014/main" id="{09069DDC-232E-1269-2C1A-84A5D9ABA0DF}"/>
              </a:ext>
            </a:extLst>
          </p:cNvPr>
          <p:cNvSpPr txBox="1"/>
          <p:nvPr/>
        </p:nvSpPr>
        <p:spPr>
          <a:xfrm>
            <a:off x="10290282" y="3990998"/>
            <a:ext cx="1089425" cy="444096"/>
          </a:xfrm>
          <a:prstGeom prst="rect">
            <a:avLst/>
          </a:prstGeom>
          <a:noFill/>
        </p:spPr>
        <p:txBody>
          <a:bodyPr wrap="square">
            <a:spAutoFit/>
          </a:bodyPr>
          <a:lstStyle/>
          <a:p>
            <a:pPr marL="0" marR="0" lvl="0" indent="0" algn="l" defTabSz="457200" rtl="0" eaLnBrk="1" fontAlgn="auto" latinLnBrk="0" hangingPunct="1">
              <a:lnSpc>
                <a:spcPct val="14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1C77"/>
                </a:solidFill>
                <a:effectLst/>
                <a:uLnTx/>
                <a:uFillTx/>
                <a:latin typeface="Calibri" panose="020F0502020204030204" pitchFamily="34" charset="0"/>
                <a:ea typeface="+mn-ea"/>
                <a:cs typeface="Times New Roman" panose="02020603050405020304" pitchFamily="18" charset="0"/>
              </a:rPr>
              <a:t>Resi VPP</a:t>
            </a:r>
          </a:p>
        </p:txBody>
      </p:sp>
      <p:pic>
        <p:nvPicPr>
          <p:cNvPr id="30" name="Picture 29" descr="Shape&#10;&#10;Description automatically generated with low confidence">
            <a:extLst>
              <a:ext uri="{FF2B5EF4-FFF2-40B4-BE49-F238E27FC236}">
                <a16:creationId xmlns:a16="http://schemas.microsoft.com/office/drawing/2014/main" id="{B9375680-C6D3-22D0-54D9-1DFA6D71F680}"/>
              </a:ext>
            </a:extLst>
          </p:cNvPr>
          <p:cNvPicPr>
            <a:picLocks noChangeAspect="1"/>
          </p:cNvPicPr>
          <p:nvPr/>
        </p:nvPicPr>
        <p:blipFill>
          <a:blip r:embed="rId10"/>
          <a:stretch>
            <a:fillRect/>
          </a:stretch>
        </p:blipFill>
        <p:spPr>
          <a:xfrm>
            <a:off x="9536562" y="3319820"/>
            <a:ext cx="444096" cy="444096"/>
          </a:xfrm>
          <a:prstGeom prst="rect">
            <a:avLst/>
          </a:prstGeom>
        </p:spPr>
      </p:pic>
      <p:sp>
        <p:nvSpPr>
          <p:cNvPr id="24" name="TextBox 23">
            <a:extLst>
              <a:ext uri="{FF2B5EF4-FFF2-40B4-BE49-F238E27FC236}">
                <a16:creationId xmlns:a16="http://schemas.microsoft.com/office/drawing/2014/main" id="{4EBC6466-D242-608F-3BAB-E3A5DCBBD7A9}"/>
              </a:ext>
            </a:extLst>
          </p:cNvPr>
          <p:cNvSpPr txBox="1"/>
          <p:nvPr/>
        </p:nvSpPr>
        <p:spPr>
          <a:xfrm>
            <a:off x="248703" y="5927075"/>
            <a:ext cx="2860257" cy="55399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1C77"/>
                </a:solidFill>
                <a:effectLst/>
                <a:uLnTx/>
                <a:uFillTx/>
                <a:latin typeface="Calibri" panose="020F0502020204030204"/>
                <a:ea typeface="+mn-ea"/>
                <a:cs typeface="+mn-cs"/>
              </a:rPr>
              <a:t>VPP: Virtual power </a:t>
            </a:r>
            <a:r>
              <a:rPr lang="en-US" sz="1000">
                <a:solidFill>
                  <a:srgbClr val="001C77"/>
                </a:solidFill>
                <a:latin typeface="Calibri" panose="020F0502020204030204"/>
              </a:rPr>
              <a:t>p</a:t>
            </a:r>
            <a:r>
              <a:rPr kumimoji="0" lang="en-US" sz="1000" b="0" i="0" u="none" strike="noStrike" kern="1200" cap="none" spc="0" normalizeH="0" baseline="0" noProof="0">
                <a:ln>
                  <a:noFill/>
                </a:ln>
                <a:solidFill>
                  <a:srgbClr val="001C77"/>
                </a:solidFill>
                <a:effectLst/>
                <a:uLnTx/>
                <a:uFillTx/>
                <a:latin typeface="Calibri" panose="020F0502020204030204"/>
                <a:ea typeface="+mn-ea"/>
                <a:cs typeface="+mn-cs"/>
              </a:rPr>
              <a:t>lant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1C77"/>
                </a:solidFill>
                <a:effectLst/>
                <a:uLnTx/>
                <a:uFillTx/>
                <a:latin typeface="Calibri" panose="020F0502020204030204"/>
                <a:ea typeface="+mn-ea"/>
                <a:cs typeface="+mn-cs"/>
              </a:rPr>
              <a:t>DCM: Demand charge management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001C77"/>
                </a:solidFill>
                <a:effectLst/>
                <a:uLnTx/>
                <a:uFillTx/>
                <a:latin typeface="Calibri" panose="020F0502020204030204"/>
                <a:ea typeface="+mn-ea"/>
                <a:cs typeface="+mn-cs"/>
              </a:rPr>
              <a:t>TOU: Time-of-use</a:t>
            </a:r>
          </a:p>
        </p:txBody>
      </p:sp>
    </p:spTree>
    <p:extLst>
      <p:ext uri="{BB962C8B-B14F-4D97-AF65-F5344CB8AC3E}">
        <p14:creationId xmlns:p14="http://schemas.microsoft.com/office/powerpoint/2010/main" val="23664934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72700-10D8-E518-318B-A99C0627F6C0}"/>
              </a:ext>
            </a:extLst>
          </p:cNvPr>
          <p:cNvSpPr>
            <a:spLocks noGrp="1"/>
          </p:cNvSpPr>
          <p:nvPr>
            <p:ph type="body" sz="quarter" idx="10"/>
          </p:nvPr>
        </p:nvSpPr>
        <p:spPr>
          <a:xfrm>
            <a:off x="476326" y="299665"/>
            <a:ext cx="11191688" cy="776464"/>
          </a:xfrm>
        </p:spPr>
        <p:txBody>
          <a:bodyPr/>
          <a:lstStyle/>
          <a:p>
            <a:r>
              <a:rPr lang="en-US" sz="2000" b="1"/>
              <a:t>Productization - simulation and benchmarking</a:t>
            </a:r>
          </a:p>
        </p:txBody>
      </p:sp>
      <p:sp>
        <p:nvSpPr>
          <p:cNvPr id="3" name="Text Placeholder 2">
            <a:extLst>
              <a:ext uri="{FF2B5EF4-FFF2-40B4-BE49-F238E27FC236}">
                <a16:creationId xmlns:a16="http://schemas.microsoft.com/office/drawing/2014/main" id="{14BCA12B-F28A-B2EB-662F-2950B24662AB}"/>
              </a:ext>
            </a:extLst>
          </p:cNvPr>
          <p:cNvSpPr>
            <a:spLocks noGrp="1"/>
          </p:cNvSpPr>
          <p:nvPr>
            <p:ph type="body" sz="quarter" idx="11"/>
          </p:nvPr>
        </p:nvSpPr>
        <p:spPr>
          <a:xfrm>
            <a:off x="476326" y="793000"/>
            <a:ext cx="11191688" cy="4977179"/>
          </a:xfrm>
        </p:spPr>
        <p:txBody>
          <a:bodyPr>
            <a:normAutofit fontScale="70000" lnSpcReduction="20000"/>
          </a:bodyPr>
          <a:lstStyle/>
          <a:p>
            <a:pPr marL="342900" indent="-342900">
              <a:buFont typeface="Arial" panose="020B0604020202020204" pitchFamily="34" charset="0"/>
              <a:buChar char="•"/>
            </a:pPr>
            <a:r>
              <a:rPr lang="en-US" sz="2000" u="sng"/>
              <a:t>Objective</a:t>
            </a:r>
            <a:r>
              <a:rPr lang="en-US" sz="2000" b="0"/>
              <a:t>: </a:t>
            </a:r>
          </a:p>
          <a:p>
            <a:pPr marL="1028700" lvl="1" indent="-342900"/>
            <a:r>
              <a:rPr lang="en-US" sz="2000"/>
              <a:t>Generate the financial results of the optimal schedule using Geli bids</a:t>
            </a:r>
          </a:p>
          <a:p>
            <a:pPr marL="1028700" lvl="1" indent="-342900"/>
            <a:r>
              <a:rPr lang="en-US" sz="2000"/>
              <a:t>Compare financial results of Geli- vs. Ascend-generated bids</a:t>
            </a:r>
          </a:p>
          <a:p>
            <a:pPr marL="342900" indent="-342900">
              <a:buFont typeface="Arial" panose="020B0604020202020204" pitchFamily="34" charset="0"/>
              <a:buChar char="•"/>
            </a:pPr>
            <a:endParaRPr lang="en-US" sz="2000" b="0">
              <a:latin typeface="+mn-lt"/>
              <a:cs typeface="+mn-cs"/>
            </a:endParaRPr>
          </a:p>
          <a:p>
            <a:pPr marL="342900" indent="-342900">
              <a:buFont typeface="Arial" panose="020B0604020202020204" pitchFamily="34" charset="0"/>
              <a:buChar char="•"/>
            </a:pPr>
            <a:r>
              <a:rPr lang="en-US" sz="2000" u="sng"/>
              <a:t>Simulation assumptions</a:t>
            </a:r>
            <a:r>
              <a:rPr lang="en-US" sz="2000" b="0">
                <a:latin typeface="+mn-lt"/>
                <a:cs typeface="+mn-cs"/>
              </a:rPr>
              <a:t>:</a:t>
            </a:r>
          </a:p>
          <a:p>
            <a:pPr marL="1028700" lvl="1" indent="-342900"/>
            <a:r>
              <a:rPr lang="en-US" sz="2000"/>
              <a:t>DAM schedules and RTM schedules are forced using price-taker strategy (via extreme price bidding)</a:t>
            </a:r>
          </a:p>
          <a:p>
            <a:pPr marL="1028700" lvl="1" indent="-342900"/>
            <a:r>
              <a:rPr lang="en-US" sz="2000"/>
              <a:t>DAM awards for energy are carried through into the RTM</a:t>
            </a:r>
          </a:p>
          <a:p>
            <a:pPr marL="1028700" lvl="1" indent="-342900"/>
            <a:r>
              <a:rPr lang="en-US" sz="2000"/>
              <a:t>AS utilization</a:t>
            </a:r>
            <a:r>
              <a:rPr lang="en-US" sz="2000" baseline="30000"/>
              <a:t>4</a:t>
            </a:r>
            <a:r>
              <a:rPr lang="en-US" sz="2000"/>
              <a:t> applied to determine expected SOC during operating hour</a:t>
            </a:r>
          </a:p>
          <a:p>
            <a:pPr marL="1028700" lvl="1" indent="-342900"/>
            <a:r>
              <a:rPr lang="en-US" sz="2000"/>
              <a:t>Actual HSL</a:t>
            </a:r>
            <a:r>
              <a:rPr lang="en-US" sz="2000">
                <a:latin typeface="Calibri" panose="020F0502020204030204" pitchFamily="34" charset="0"/>
                <a:cs typeface="Calibri" panose="020F0502020204030204" pitchFamily="34" charset="0"/>
              </a:rPr>
              <a:t>²</a:t>
            </a:r>
            <a:r>
              <a:rPr lang="en-US" sz="2000"/>
              <a:t> (Availability) reflected during simulation horizon</a:t>
            </a:r>
          </a:p>
          <a:p>
            <a:endParaRPr lang="en-US" sz="2000"/>
          </a:p>
          <a:p>
            <a:pPr marL="342900" indent="-342900">
              <a:buFont typeface="Arial" panose="020B0604020202020204" pitchFamily="34" charset="0"/>
              <a:buChar char="•"/>
            </a:pPr>
            <a:r>
              <a:rPr lang="en-US" sz="2000" u="sng"/>
              <a:t>Scenarios</a:t>
            </a:r>
            <a:r>
              <a:rPr lang="en-US" sz="2000" b="0"/>
              <a:t>: </a:t>
            </a:r>
          </a:p>
          <a:p>
            <a:pPr marL="1143000" lvl="1" indent="-457200">
              <a:buFont typeface="+mj-lt"/>
              <a:buAutoNum type="arabicPeriod"/>
            </a:pPr>
            <a:r>
              <a:rPr lang="en-US" sz="2000"/>
              <a:t>Ascend optimization – actual results with bidding performed by Ascend</a:t>
            </a:r>
          </a:p>
          <a:p>
            <a:pPr marL="1143000" lvl="1" indent="-457200">
              <a:buFont typeface="+mj-lt"/>
              <a:buAutoNum type="arabicPeriod"/>
            </a:pPr>
            <a:r>
              <a:rPr lang="en-US" sz="2000"/>
              <a:t>Geli optimization – using Geli bids and price forecasts</a:t>
            </a:r>
            <a:r>
              <a:rPr lang="en-US" sz="2000" baseline="30000"/>
              <a:t>3</a:t>
            </a:r>
          </a:p>
          <a:p>
            <a:pPr lvl="1" indent="0">
              <a:buNone/>
            </a:pPr>
            <a:endParaRPr lang="en-US" sz="2000" baseline="30000"/>
          </a:p>
          <a:p>
            <a:pPr marL="342900" indent="-342900">
              <a:buFont typeface="Arial" panose="020B0604020202020204" pitchFamily="34" charset="0"/>
              <a:buChar char="•"/>
            </a:pPr>
            <a:r>
              <a:rPr lang="en-US" sz="2000" u="sng"/>
              <a:t>Benchmark period</a:t>
            </a:r>
            <a:r>
              <a:rPr lang="en-US" sz="2000" b="0"/>
              <a:t>: May</a:t>
            </a:r>
            <a:r>
              <a:rPr lang="en-US" sz="2000" b="0">
                <a:latin typeface="Calibri" panose="020F0502020204030204" pitchFamily="34" charset="0"/>
                <a:cs typeface="Calibri" panose="020F0502020204030204" pitchFamily="34" charset="0"/>
              </a:rPr>
              <a:t>¹</a:t>
            </a:r>
            <a:r>
              <a:rPr lang="en-US" sz="2000" b="0"/>
              <a:t> through October 2023</a:t>
            </a:r>
          </a:p>
          <a:p>
            <a:endParaRPr lang="en-US" sz="2000"/>
          </a:p>
          <a:p>
            <a:pPr marL="342900" indent="-342900">
              <a:buFont typeface="Arial" panose="020B0604020202020204" pitchFamily="34" charset="0"/>
              <a:buChar char="•"/>
            </a:pPr>
            <a:r>
              <a:rPr lang="en-US" sz="2000" u="sng"/>
              <a:t>Goals</a:t>
            </a:r>
            <a:r>
              <a:rPr lang="en-US" sz="2000" b="0"/>
              <a:t>:</a:t>
            </a:r>
          </a:p>
          <a:p>
            <a:pPr marL="1028700" lvl="1" indent="-342900">
              <a:buFont typeface="Wingdings" panose="05000000000000000000" pitchFamily="2" charset="2"/>
              <a:buChar char="ü"/>
            </a:pPr>
            <a:r>
              <a:rPr lang="en-US" sz="2000"/>
              <a:t>Achieve </a:t>
            </a:r>
            <a:r>
              <a:rPr lang="en-US" sz="2000" i="1"/>
              <a:t>maximum </a:t>
            </a:r>
            <a:r>
              <a:rPr lang="en-US" sz="2000"/>
              <a:t>gross profit </a:t>
            </a:r>
          </a:p>
          <a:p>
            <a:pPr marL="1028700" lvl="1" indent="-342900">
              <a:buFont typeface="Wingdings" panose="05000000000000000000" pitchFamily="2" charset="2"/>
              <a:buChar char="ü"/>
            </a:pPr>
            <a:r>
              <a:rPr lang="en-US" sz="2000"/>
              <a:t>Identify drivers of revenue to create bidding strategy</a:t>
            </a:r>
          </a:p>
          <a:p>
            <a:pPr marL="1028700" lvl="1" indent="-342900">
              <a:buFont typeface="Wingdings" panose="05000000000000000000" pitchFamily="2" charset="2"/>
              <a:buChar char="ü"/>
            </a:pPr>
            <a:r>
              <a:rPr lang="en-US" sz="2000"/>
              <a:t>Improve bidding &amp; optimization performance</a:t>
            </a:r>
          </a:p>
          <a:p>
            <a:pPr marL="1028700" lvl="1" indent="-342900">
              <a:buFont typeface="Wingdings" panose="05000000000000000000" pitchFamily="2" charset="2"/>
              <a:buChar char="ü"/>
            </a:pPr>
            <a:r>
              <a:rPr lang="en-US" sz="2000"/>
              <a:t>Validate feasibility of optimization results</a:t>
            </a:r>
          </a:p>
          <a:p>
            <a:pPr marL="342900" indent="-342900">
              <a:buFont typeface="Arial" panose="020B0604020202020204" pitchFamily="34" charset="0"/>
              <a:buChar char="•"/>
            </a:pPr>
            <a:endParaRPr lang="en-US"/>
          </a:p>
          <a:p>
            <a:endParaRPr lang="en-US"/>
          </a:p>
          <a:p>
            <a:pPr marL="457200" indent="-457200"/>
            <a:endParaRPr lang="en-US"/>
          </a:p>
          <a:p>
            <a:pPr lvl="1" indent="0">
              <a:buNone/>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0F961BB1-0350-6C66-F715-8E1C5EAFD8F9}"/>
              </a:ext>
            </a:extLst>
          </p:cNvPr>
          <p:cNvSpPr txBox="1"/>
          <p:nvPr/>
        </p:nvSpPr>
        <p:spPr>
          <a:xfrm>
            <a:off x="476326" y="5688866"/>
            <a:ext cx="9290655" cy="869469"/>
          </a:xfrm>
          <a:prstGeom prst="rect">
            <a:avLst/>
          </a:prstGeom>
          <a:noFill/>
        </p:spPr>
        <p:txBody>
          <a:bodyPr wrap="square" rtlCol="0">
            <a:spAutoFit/>
          </a:bodyPr>
          <a:lstStyle/>
          <a:p>
            <a:pPr marL="55563" indent="-55563"/>
            <a:r>
              <a:rPr lang="en-US" sz="1000" baseline="30000"/>
              <a:t>1</a:t>
            </a:r>
            <a:r>
              <a:rPr lang="en-US" sz="1000"/>
              <a:t>Subject to COD for Cunningham</a:t>
            </a:r>
          </a:p>
          <a:p>
            <a:pPr marL="55563" indent="-55563"/>
            <a:r>
              <a:rPr lang="en-US" sz="1000">
                <a:latin typeface="Calibri" panose="020F0502020204030204" pitchFamily="34" charset="0"/>
                <a:cs typeface="Calibri" panose="020F0502020204030204" pitchFamily="34" charset="0"/>
              </a:rPr>
              <a:t>²</a:t>
            </a:r>
            <a:r>
              <a:rPr lang="en-US" sz="1000"/>
              <a:t>HSL- High Sustained Limit</a:t>
            </a:r>
          </a:p>
          <a:p>
            <a:pPr marL="55563" indent="-55563"/>
            <a:r>
              <a:rPr lang="en-US" sz="1000" baseline="30000"/>
              <a:t>3</a:t>
            </a:r>
            <a:r>
              <a:rPr lang="en-US" sz="1000"/>
              <a:t>Using both vendor and Geli price forecasts</a:t>
            </a:r>
          </a:p>
          <a:p>
            <a:pPr marL="55563" indent="-55563"/>
            <a:r>
              <a:rPr lang="en-US" sz="1000" baseline="30000"/>
              <a:t>4</a:t>
            </a:r>
            <a:r>
              <a:rPr lang="en-US" sz="1000"/>
              <a:t>Forecast AS utilization currently in development, assumption for benchmarking TBD</a:t>
            </a:r>
          </a:p>
          <a:p>
            <a:pPr marL="55563" indent="-55563"/>
            <a:endParaRPr lang="en-US" sz="1050"/>
          </a:p>
        </p:txBody>
      </p:sp>
    </p:spTree>
    <p:extLst>
      <p:ext uri="{BB962C8B-B14F-4D97-AF65-F5344CB8AC3E}">
        <p14:creationId xmlns:p14="http://schemas.microsoft.com/office/powerpoint/2010/main" val="336906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56966-316A-9947-87D0-FA49642E3788}"/>
              </a:ext>
            </a:extLst>
          </p:cNvPr>
          <p:cNvSpPr>
            <a:spLocks noGrp="1"/>
          </p:cNvSpPr>
          <p:nvPr>
            <p:ph type="body" sz="quarter" idx="11"/>
          </p:nvPr>
        </p:nvSpPr>
        <p:spPr>
          <a:xfrm>
            <a:off x="971717" y="408151"/>
            <a:ext cx="10181836" cy="413768"/>
          </a:xfrm>
        </p:spPr>
        <p:txBody>
          <a:bodyPr/>
          <a:lstStyle/>
          <a:p>
            <a:r>
              <a:rPr lang="en-US" sz="2400"/>
              <a:t>Productization - benchmarking process</a:t>
            </a:r>
          </a:p>
        </p:txBody>
      </p:sp>
      <p:graphicFrame>
        <p:nvGraphicFramePr>
          <p:cNvPr id="5" name="Table 5">
            <a:extLst>
              <a:ext uri="{FF2B5EF4-FFF2-40B4-BE49-F238E27FC236}">
                <a16:creationId xmlns:a16="http://schemas.microsoft.com/office/drawing/2014/main" id="{EDAFFBED-3C8F-3767-9261-C194FAB2BE55}"/>
              </a:ext>
            </a:extLst>
          </p:cNvPr>
          <p:cNvGraphicFramePr>
            <a:graphicFrameLocks noGrp="1"/>
          </p:cNvGraphicFramePr>
          <p:nvPr>
            <p:extLst>
              <p:ext uri="{D42A27DB-BD31-4B8C-83A1-F6EECF244321}">
                <p14:modId xmlns:p14="http://schemas.microsoft.com/office/powerpoint/2010/main" val="1473671871"/>
              </p:ext>
            </p:extLst>
          </p:nvPr>
        </p:nvGraphicFramePr>
        <p:xfrm>
          <a:off x="1005081" y="1114113"/>
          <a:ext cx="10181838" cy="4781932"/>
        </p:xfrm>
        <a:graphic>
          <a:graphicData uri="http://schemas.openxmlformats.org/drawingml/2006/table">
            <a:tbl>
              <a:tblPr firstRow="1" bandRow="1">
                <a:tableStyleId>{5DA37D80-6434-44D0-A028-1B22A696006F}</a:tableStyleId>
              </a:tblPr>
              <a:tblGrid>
                <a:gridCol w="1696973">
                  <a:extLst>
                    <a:ext uri="{9D8B030D-6E8A-4147-A177-3AD203B41FA5}">
                      <a16:colId xmlns:a16="http://schemas.microsoft.com/office/drawing/2014/main" val="2644109085"/>
                    </a:ext>
                  </a:extLst>
                </a:gridCol>
                <a:gridCol w="1696973">
                  <a:extLst>
                    <a:ext uri="{9D8B030D-6E8A-4147-A177-3AD203B41FA5}">
                      <a16:colId xmlns:a16="http://schemas.microsoft.com/office/drawing/2014/main" val="4005197644"/>
                    </a:ext>
                  </a:extLst>
                </a:gridCol>
                <a:gridCol w="1696973">
                  <a:extLst>
                    <a:ext uri="{9D8B030D-6E8A-4147-A177-3AD203B41FA5}">
                      <a16:colId xmlns:a16="http://schemas.microsoft.com/office/drawing/2014/main" val="1176892120"/>
                    </a:ext>
                  </a:extLst>
                </a:gridCol>
                <a:gridCol w="1696973">
                  <a:extLst>
                    <a:ext uri="{9D8B030D-6E8A-4147-A177-3AD203B41FA5}">
                      <a16:colId xmlns:a16="http://schemas.microsoft.com/office/drawing/2014/main" val="2013919314"/>
                    </a:ext>
                  </a:extLst>
                </a:gridCol>
                <a:gridCol w="1696973">
                  <a:extLst>
                    <a:ext uri="{9D8B030D-6E8A-4147-A177-3AD203B41FA5}">
                      <a16:colId xmlns:a16="http://schemas.microsoft.com/office/drawing/2014/main" val="4013275467"/>
                    </a:ext>
                  </a:extLst>
                </a:gridCol>
                <a:gridCol w="1696973">
                  <a:extLst>
                    <a:ext uri="{9D8B030D-6E8A-4147-A177-3AD203B41FA5}">
                      <a16:colId xmlns:a16="http://schemas.microsoft.com/office/drawing/2014/main" val="2144365984"/>
                    </a:ext>
                  </a:extLst>
                </a:gridCol>
              </a:tblGrid>
              <a:tr h="763328">
                <a:tc>
                  <a:txBody>
                    <a:bodyPr/>
                    <a:lstStyle/>
                    <a:p>
                      <a:pPr algn="ctr"/>
                      <a:r>
                        <a:rPr lang="en-US" sz="1800"/>
                        <a:t>Phase</a:t>
                      </a:r>
                    </a:p>
                  </a:txBody>
                  <a:tcPr anchor="ctr"/>
                </a:tc>
                <a:tc>
                  <a:txBody>
                    <a:bodyPr/>
                    <a:lstStyle/>
                    <a:p>
                      <a:pPr algn="ctr"/>
                      <a:r>
                        <a:rPr lang="en-US" sz="1800"/>
                        <a:t>Description</a:t>
                      </a:r>
                    </a:p>
                  </a:txBody>
                  <a:tcPr anchor="ctr"/>
                </a:tc>
                <a:tc>
                  <a:txBody>
                    <a:bodyPr/>
                    <a:lstStyle/>
                    <a:p>
                      <a:pPr algn="ctr"/>
                      <a:r>
                        <a:rPr lang="en-US" sz="1800"/>
                        <a:t>Price Forecast Used</a:t>
                      </a:r>
                    </a:p>
                  </a:txBody>
                  <a:tcPr anchor="ctr"/>
                </a:tc>
                <a:tc>
                  <a:txBody>
                    <a:bodyPr/>
                    <a:lstStyle/>
                    <a:p>
                      <a:pPr algn="ctr"/>
                      <a:r>
                        <a:rPr lang="en-US" sz="1800"/>
                        <a:t>Simulation Horizon Start Date</a:t>
                      </a:r>
                      <a:r>
                        <a:rPr lang="en-US" sz="1800" baseline="30000"/>
                        <a:t>1</a:t>
                      </a:r>
                    </a:p>
                  </a:txBody>
                  <a:tcPr anchor="ctr"/>
                </a:tc>
                <a:tc>
                  <a:txBody>
                    <a:bodyPr/>
                    <a:lstStyle/>
                    <a:p>
                      <a:pPr algn="ctr"/>
                      <a:r>
                        <a:rPr lang="en-US" sz="1800"/>
                        <a:t>Simulation Horizon End Date</a:t>
                      </a:r>
                      <a:r>
                        <a:rPr lang="en-US" sz="1800" baseline="30000"/>
                        <a:t>1</a:t>
                      </a:r>
                    </a:p>
                  </a:txBody>
                  <a:tcPr anchor="ctr"/>
                </a:tc>
                <a:tc>
                  <a:txBody>
                    <a:bodyPr/>
                    <a:lstStyle/>
                    <a:p>
                      <a:pPr algn="ctr"/>
                      <a:r>
                        <a:rPr lang="en-US" sz="1800"/>
                        <a:t>Benchmark Run Date</a:t>
                      </a:r>
                      <a:r>
                        <a:rPr lang="en-US" sz="1800" baseline="30000"/>
                        <a:t>1</a:t>
                      </a:r>
                    </a:p>
                  </a:txBody>
                  <a:tcPr anchor="ctr"/>
                </a:tc>
                <a:extLst>
                  <a:ext uri="{0D108BD9-81ED-4DB2-BD59-A6C34878D82A}">
                    <a16:rowId xmlns:a16="http://schemas.microsoft.com/office/drawing/2014/main" val="3980190259"/>
                  </a:ext>
                </a:extLst>
              </a:tr>
              <a:tr h="1144993">
                <a:tc>
                  <a:txBody>
                    <a:bodyPr/>
                    <a:lstStyle/>
                    <a:p>
                      <a:pPr algn="ctr"/>
                      <a:r>
                        <a:rPr lang="en-US" sz="1400"/>
                        <a:t>1</a:t>
                      </a:r>
                    </a:p>
                  </a:txBody>
                  <a:tcPr anchor="ctr"/>
                </a:tc>
                <a:tc>
                  <a:txBody>
                    <a:bodyPr/>
                    <a:lstStyle/>
                    <a:p>
                      <a:pPr algn="ctr"/>
                      <a:r>
                        <a:rPr lang="en-US" sz="1400"/>
                        <a:t>Soft simulation feature testing using raw vendor price forecast</a:t>
                      </a:r>
                    </a:p>
                  </a:txBody>
                  <a:tcPr anchor="ctr"/>
                </a:tc>
                <a:tc>
                  <a:txBody>
                    <a:bodyPr/>
                    <a:lstStyle/>
                    <a:p>
                      <a:pPr algn="ctr"/>
                      <a:r>
                        <a:rPr lang="en-US" sz="1400"/>
                        <a:t>Vendor</a:t>
                      </a:r>
                    </a:p>
                  </a:txBody>
                  <a:tcPr anchor="ctr"/>
                </a:tc>
                <a:tc>
                  <a:txBody>
                    <a:bodyPr/>
                    <a:lstStyle/>
                    <a:p>
                      <a:pPr algn="ctr"/>
                      <a:r>
                        <a:rPr lang="en-US" sz="1400"/>
                        <a:t>April 3, 2023 </a:t>
                      </a:r>
                    </a:p>
                  </a:txBody>
                  <a:tcPr anchor="ctr"/>
                </a:tc>
                <a:tc>
                  <a:txBody>
                    <a:bodyPr/>
                    <a:lstStyle/>
                    <a:p>
                      <a:pPr algn="ctr"/>
                      <a:r>
                        <a:rPr lang="en-US" sz="1400"/>
                        <a:t>April 14, 2023</a:t>
                      </a:r>
                    </a:p>
                  </a:txBody>
                  <a:tcPr anchor="ctr"/>
                </a:tc>
                <a:tc>
                  <a:txBody>
                    <a:bodyPr/>
                    <a:lstStyle/>
                    <a:p>
                      <a:pPr algn="ctr"/>
                      <a:r>
                        <a:rPr lang="en-US" sz="1400"/>
                        <a:t>April 19, 2023</a:t>
                      </a:r>
                    </a:p>
                  </a:txBody>
                  <a:tcPr anchor="ctr"/>
                </a:tc>
                <a:extLst>
                  <a:ext uri="{0D108BD9-81ED-4DB2-BD59-A6C34878D82A}">
                    <a16:rowId xmlns:a16="http://schemas.microsoft.com/office/drawing/2014/main" val="3041774378"/>
                  </a:ext>
                </a:extLst>
              </a:tr>
              <a:tr h="966883">
                <a:tc>
                  <a:txBody>
                    <a:bodyPr/>
                    <a:lstStyle/>
                    <a:p>
                      <a:pPr algn="ctr"/>
                      <a:r>
                        <a:rPr lang="en-US" sz="1400"/>
                        <a:t>2</a:t>
                      </a:r>
                    </a:p>
                  </a:txBody>
                  <a:tcPr anchor="ctr"/>
                </a:tc>
                <a:tc>
                  <a:txBody>
                    <a:bodyPr/>
                    <a:lstStyle/>
                    <a:p>
                      <a:pPr algn="ctr"/>
                      <a:r>
                        <a:rPr lang="en-US" sz="1400"/>
                        <a:t>First benchmark, using raw vendor price forecast</a:t>
                      </a:r>
                    </a:p>
                  </a:txBody>
                  <a:tcPr anchor="ctr"/>
                </a:tc>
                <a:tc>
                  <a:txBody>
                    <a:bodyPr/>
                    <a:lstStyle/>
                    <a:p>
                      <a:pPr algn="ctr"/>
                      <a:r>
                        <a:rPr lang="en-US" sz="1400"/>
                        <a:t>Vendor</a:t>
                      </a:r>
                    </a:p>
                  </a:txBody>
                  <a:tcPr anchor="ctr"/>
                </a:tc>
                <a:tc>
                  <a:txBody>
                    <a:bodyPr/>
                    <a:lstStyle/>
                    <a:p>
                      <a:pPr algn="ctr"/>
                      <a:r>
                        <a:rPr lang="en-US" sz="1400"/>
                        <a:t>May 1, 2023</a:t>
                      </a:r>
                      <a:r>
                        <a:rPr lang="en-US" sz="1400" baseline="30000"/>
                        <a:t>2</a:t>
                      </a:r>
                    </a:p>
                  </a:txBody>
                  <a:tcPr anchor="ctr"/>
                </a:tc>
                <a:tc>
                  <a:txBody>
                    <a:bodyPr/>
                    <a:lstStyle/>
                    <a:p>
                      <a:pPr algn="ctr"/>
                      <a:r>
                        <a:rPr lang="en-US" sz="1400"/>
                        <a:t>May 31, 2023</a:t>
                      </a:r>
                    </a:p>
                  </a:txBody>
                  <a:tcPr anchor="ctr"/>
                </a:tc>
                <a:tc>
                  <a:txBody>
                    <a:bodyPr/>
                    <a:lstStyle/>
                    <a:p>
                      <a:pPr algn="ctr"/>
                      <a:r>
                        <a:rPr lang="en-US" sz="1400"/>
                        <a:t>June 2, 2023</a:t>
                      </a:r>
                    </a:p>
                  </a:txBody>
                  <a:tcPr anchor="ctr"/>
                </a:tc>
                <a:extLst>
                  <a:ext uri="{0D108BD9-81ED-4DB2-BD59-A6C34878D82A}">
                    <a16:rowId xmlns:a16="http://schemas.microsoft.com/office/drawing/2014/main" val="3799697483"/>
                  </a:ext>
                </a:extLst>
              </a:tr>
              <a:tr h="788773">
                <a:tc>
                  <a:txBody>
                    <a:bodyPr/>
                    <a:lstStyle/>
                    <a:p>
                      <a:pPr algn="ctr"/>
                      <a:r>
                        <a:rPr lang="en-US" sz="1400"/>
                        <a:t>3</a:t>
                      </a:r>
                    </a:p>
                  </a:txBody>
                  <a:tcPr anchor="ctr"/>
                </a:tc>
                <a:tc>
                  <a:txBody>
                    <a:bodyPr/>
                    <a:lstStyle/>
                    <a:p>
                      <a:pPr algn="ctr"/>
                      <a:r>
                        <a:rPr lang="en-US" sz="1400"/>
                        <a:t>True benchmark, using Geli price forecast</a:t>
                      </a:r>
                    </a:p>
                  </a:txBody>
                  <a:tcPr anchor="ctr"/>
                </a:tc>
                <a:tc>
                  <a:txBody>
                    <a:bodyPr/>
                    <a:lstStyle/>
                    <a:p>
                      <a:pPr algn="ctr"/>
                      <a:r>
                        <a:rPr lang="en-US" sz="1400"/>
                        <a:t>Vendor + </a:t>
                      </a:r>
                    </a:p>
                    <a:p>
                      <a:pPr algn="ctr"/>
                      <a:r>
                        <a:rPr lang="en-US" sz="1400"/>
                        <a:t>Geli Price Corrections</a:t>
                      </a:r>
                    </a:p>
                  </a:txBody>
                  <a:tcPr anchor="ctr"/>
                </a:tc>
                <a:tc>
                  <a:txBody>
                    <a:bodyPr/>
                    <a:lstStyle/>
                    <a:p>
                      <a:pPr algn="ctr"/>
                      <a:r>
                        <a:rPr lang="en-US" sz="1400"/>
                        <a:t>May 1, 2023</a:t>
                      </a:r>
                      <a:r>
                        <a:rPr lang="en-US" sz="1400" baseline="30000"/>
                        <a:t>2</a:t>
                      </a:r>
                    </a:p>
                  </a:txBody>
                  <a:tcPr anchor="ctr"/>
                </a:tc>
                <a:tc>
                  <a:txBody>
                    <a:bodyPr/>
                    <a:lstStyle/>
                    <a:p>
                      <a:pPr algn="ctr"/>
                      <a:r>
                        <a:rPr lang="en-US" sz="1400"/>
                        <a:t>May 31, 2023</a:t>
                      </a:r>
                    </a:p>
                  </a:txBody>
                  <a:tcPr anchor="ctr"/>
                </a:tc>
                <a:tc>
                  <a:txBody>
                    <a:bodyPr/>
                    <a:lstStyle/>
                    <a:p>
                      <a:pPr algn="ctr"/>
                      <a:r>
                        <a:rPr lang="en-US" sz="1400"/>
                        <a:t>June 9, 2023</a:t>
                      </a:r>
                    </a:p>
                  </a:txBody>
                  <a:tcPr anchor="ctr"/>
                </a:tc>
                <a:extLst>
                  <a:ext uri="{0D108BD9-81ED-4DB2-BD59-A6C34878D82A}">
                    <a16:rowId xmlns:a16="http://schemas.microsoft.com/office/drawing/2014/main" val="837201558"/>
                  </a:ext>
                </a:extLst>
              </a:tr>
              <a:tr h="966883">
                <a:tc>
                  <a:txBody>
                    <a:bodyPr/>
                    <a:lstStyle/>
                    <a:p>
                      <a:pPr algn="ctr"/>
                      <a:r>
                        <a:rPr lang="en-US" sz="1400"/>
                        <a:t>4</a:t>
                      </a:r>
                    </a:p>
                  </a:txBody>
                  <a:tcPr anchor="ctr"/>
                </a:tc>
                <a:tc>
                  <a:txBody>
                    <a:bodyPr/>
                    <a:lstStyle/>
                    <a:p>
                      <a:pPr algn="ctr"/>
                      <a:r>
                        <a:rPr lang="en-US" sz="1400"/>
                        <a:t>Ongoing monthly benchmarking </a:t>
                      </a:r>
                    </a:p>
                  </a:txBody>
                  <a:tcPr anchor="ctr"/>
                </a:tc>
                <a:tc>
                  <a:txBody>
                    <a:bodyPr/>
                    <a:lstStyle/>
                    <a:p>
                      <a:pPr algn="ctr"/>
                      <a:r>
                        <a:rPr lang="en-US" sz="1400"/>
                        <a:t>Vendor + </a:t>
                      </a:r>
                    </a:p>
                    <a:p>
                      <a:pPr algn="ctr"/>
                      <a:r>
                        <a:rPr lang="en-US" sz="1400"/>
                        <a:t>Geli Price Corrections</a:t>
                      </a:r>
                    </a:p>
                  </a:txBody>
                  <a:tcPr anchor="ctr"/>
                </a:tc>
                <a:tc>
                  <a:txBody>
                    <a:bodyPr/>
                    <a:lstStyle/>
                    <a:p>
                      <a:pPr algn="ctr"/>
                      <a:r>
                        <a:rPr lang="en-US" sz="1400"/>
                        <a:t>May 1, 2023</a:t>
                      </a:r>
                      <a:r>
                        <a:rPr lang="en-US" sz="1400" baseline="30000"/>
                        <a:t>2</a:t>
                      </a:r>
                    </a:p>
                  </a:txBody>
                  <a:tcPr anchor="ctr"/>
                </a:tc>
                <a:tc>
                  <a:txBody>
                    <a:bodyPr/>
                    <a:lstStyle/>
                    <a:p>
                      <a:pPr algn="ctr"/>
                      <a:r>
                        <a:rPr lang="en-US" sz="1400"/>
                        <a:t>October 31, 2023</a:t>
                      </a:r>
                    </a:p>
                  </a:txBody>
                  <a:tcPr anchor="ctr"/>
                </a:tc>
                <a:tc>
                  <a:txBody>
                    <a:bodyPr/>
                    <a:lstStyle/>
                    <a:p>
                      <a:pPr algn="ctr"/>
                      <a:r>
                        <a:rPr lang="en-US" sz="1400"/>
                        <a:t>Recurring monthly </a:t>
                      </a:r>
                    </a:p>
                    <a:p>
                      <a:pPr algn="ctr"/>
                      <a:r>
                        <a:rPr lang="en-US" sz="1400"/>
                        <a:t>(1</a:t>
                      </a:r>
                      <a:r>
                        <a:rPr lang="en-US" sz="1400" baseline="30000"/>
                        <a:t>st</a:t>
                      </a:r>
                      <a:r>
                        <a:rPr lang="en-US" sz="1400"/>
                        <a:t> week of following month)</a:t>
                      </a:r>
                    </a:p>
                  </a:txBody>
                  <a:tcPr anchor="ctr"/>
                </a:tc>
                <a:extLst>
                  <a:ext uri="{0D108BD9-81ED-4DB2-BD59-A6C34878D82A}">
                    <a16:rowId xmlns:a16="http://schemas.microsoft.com/office/drawing/2014/main" val="4075008521"/>
                  </a:ext>
                </a:extLst>
              </a:tr>
            </a:tbl>
          </a:graphicData>
        </a:graphic>
      </p:graphicFrame>
      <p:sp>
        <p:nvSpPr>
          <p:cNvPr id="6" name="TextBox 5">
            <a:extLst>
              <a:ext uri="{FF2B5EF4-FFF2-40B4-BE49-F238E27FC236}">
                <a16:creationId xmlns:a16="http://schemas.microsoft.com/office/drawing/2014/main" id="{687D9A5F-25EB-FFF8-FFFF-627ACA79500C}"/>
              </a:ext>
            </a:extLst>
          </p:cNvPr>
          <p:cNvSpPr txBox="1"/>
          <p:nvPr/>
        </p:nvSpPr>
        <p:spPr>
          <a:xfrm>
            <a:off x="971717" y="6018962"/>
            <a:ext cx="6388090" cy="430887"/>
          </a:xfrm>
          <a:prstGeom prst="rect">
            <a:avLst/>
          </a:prstGeom>
          <a:noFill/>
        </p:spPr>
        <p:txBody>
          <a:bodyPr wrap="square" rtlCol="0">
            <a:spAutoFit/>
          </a:bodyPr>
          <a:lstStyle/>
          <a:p>
            <a:r>
              <a:rPr lang="en-US" sz="1100" baseline="30000"/>
              <a:t>1</a:t>
            </a:r>
            <a:r>
              <a:rPr lang="en-US" sz="1100"/>
              <a:t>All dates are tentative and subject to change based on software development </a:t>
            </a:r>
          </a:p>
          <a:p>
            <a:r>
              <a:rPr lang="en-US" sz="1100" baseline="30000"/>
              <a:t>2</a:t>
            </a:r>
            <a:r>
              <a:rPr lang="en-US" sz="1100"/>
              <a:t>Subject to Cunningham COD</a:t>
            </a:r>
          </a:p>
        </p:txBody>
      </p:sp>
    </p:spTree>
    <p:extLst>
      <p:ext uri="{BB962C8B-B14F-4D97-AF65-F5344CB8AC3E}">
        <p14:creationId xmlns:p14="http://schemas.microsoft.com/office/powerpoint/2010/main" val="27294077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72700-10D8-E518-318B-A99C0627F6C0}"/>
              </a:ext>
            </a:extLst>
          </p:cNvPr>
          <p:cNvSpPr>
            <a:spLocks noGrp="1"/>
          </p:cNvSpPr>
          <p:nvPr>
            <p:ph type="body" sz="quarter" idx="10"/>
          </p:nvPr>
        </p:nvSpPr>
        <p:spPr>
          <a:xfrm>
            <a:off x="484569" y="376927"/>
            <a:ext cx="11222861" cy="640993"/>
          </a:xfrm>
        </p:spPr>
        <p:txBody>
          <a:bodyPr/>
          <a:lstStyle/>
          <a:p>
            <a:r>
              <a:rPr lang="en-US" sz="2400" b="1"/>
              <a:t>Productization - establishing a baseline bid strategy</a:t>
            </a:r>
          </a:p>
        </p:txBody>
      </p:sp>
      <p:sp>
        <p:nvSpPr>
          <p:cNvPr id="3" name="Text Placeholder 2">
            <a:extLst>
              <a:ext uri="{FF2B5EF4-FFF2-40B4-BE49-F238E27FC236}">
                <a16:creationId xmlns:a16="http://schemas.microsoft.com/office/drawing/2014/main" id="{14BCA12B-F28A-B2EB-662F-2950B24662AB}"/>
              </a:ext>
            </a:extLst>
          </p:cNvPr>
          <p:cNvSpPr>
            <a:spLocks noGrp="1"/>
          </p:cNvSpPr>
          <p:nvPr>
            <p:ph type="body" sz="quarter" idx="11"/>
          </p:nvPr>
        </p:nvSpPr>
        <p:spPr>
          <a:xfrm>
            <a:off x="705901" y="1017920"/>
            <a:ext cx="10786443" cy="5463153"/>
          </a:xfrm>
        </p:spPr>
        <p:txBody>
          <a:bodyPr>
            <a:normAutofit fontScale="25000" lnSpcReduction="20000"/>
          </a:bodyPr>
          <a:lstStyle/>
          <a:p>
            <a:pPr marL="342900" indent="-342900">
              <a:lnSpc>
                <a:spcPct val="120000"/>
              </a:lnSpc>
              <a:buFont typeface="Arial" panose="020B0604020202020204" pitchFamily="34" charset="0"/>
              <a:buChar char="•"/>
            </a:pPr>
            <a:r>
              <a:rPr lang="en-US" sz="5600"/>
              <a:t>A sensible baseline bid strategy:</a:t>
            </a:r>
          </a:p>
          <a:p>
            <a:pPr marL="1028700" lvl="1" indent="-342900">
              <a:lnSpc>
                <a:spcPct val="120000"/>
              </a:lnSpc>
              <a:buFont typeface="Wingdings" panose="05000000000000000000" pitchFamily="2" charset="2"/>
              <a:buChar char="ü"/>
            </a:pPr>
            <a:r>
              <a:rPr lang="en-US" sz="5600"/>
              <a:t>Should permit for risk adjustment (i.e. cycling limits, % of HSL allocated to Energy/AS)</a:t>
            </a:r>
          </a:p>
          <a:p>
            <a:pPr marL="1028700" lvl="1" indent="-342900">
              <a:lnSpc>
                <a:spcPct val="120000"/>
              </a:lnSpc>
              <a:buFont typeface="Wingdings" panose="05000000000000000000" pitchFamily="2" charset="2"/>
              <a:buChar char="ü"/>
            </a:pPr>
            <a:r>
              <a:rPr lang="en-US" sz="5600" u="sng"/>
              <a:t>Must</a:t>
            </a:r>
            <a:r>
              <a:rPr lang="en-US" sz="5600"/>
              <a:t> generate </a:t>
            </a:r>
            <a:r>
              <a:rPr lang="en-US" sz="5600" i="1"/>
              <a:t>maximum achievable </a:t>
            </a:r>
            <a:r>
              <a:rPr lang="en-US" sz="5600"/>
              <a:t>profit </a:t>
            </a:r>
          </a:p>
          <a:p>
            <a:pPr marL="1028700" lvl="1" indent="-342900">
              <a:lnSpc>
                <a:spcPct val="120000"/>
              </a:lnSpc>
              <a:buFont typeface="Wingdings" panose="05000000000000000000" pitchFamily="2" charset="2"/>
              <a:buChar char="ü"/>
            </a:pPr>
            <a:r>
              <a:rPr lang="en-US" sz="5600" u="sng"/>
              <a:t>Must</a:t>
            </a:r>
            <a:r>
              <a:rPr lang="en-US" sz="5600"/>
              <a:t> be practical - abides by battery’s physical parameters as well market rules</a:t>
            </a:r>
          </a:p>
          <a:p>
            <a:pPr lvl="1" indent="0">
              <a:lnSpc>
                <a:spcPct val="120000"/>
              </a:lnSpc>
              <a:buNone/>
            </a:pPr>
            <a:endParaRPr lang="en-US" sz="5600"/>
          </a:p>
          <a:p>
            <a:pPr marL="342900" indent="-342900">
              <a:lnSpc>
                <a:spcPct val="120000"/>
              </a:lnSpc>
              <a:buFont typeface="Arial" panose="020B0604020202020204" pitchFamily="34" charset="0"/>
              <a:buChar char="•"/>
            </a:pPr>
            <a:r>
              <a:rPr lang="en-US" sz="5600"/>
              <a:t>Existing strategy considerations:</a:t>
            </a:r>
          </a:p>
          <a:p>
            <a:pPr marL="1028700" lvl="1" indent="-342900">
              <a:lnSpc>
                <a:spcPct val="120000"/>
              </a:lnSpc>
            </a:pPr>
            <a:r>
              <a:rPr lang="en-US" sz="5600"/>
              <a:t>Sell Regulation Down at Charge node – offsets cost of charging in the RTM</a:t>
            </a:r>
          </a:p>
          <a:p>
            <a:pPr marL="1028700" lvl="1" indent="-342900">
              <a:lnSpc>
                <a:spcPct val="120000"/>
              </a:lnSpc>
            </a:pPr>
            <a:r>
              <a:rPr lang="en-US" sz="5600"/>
              <a:t>Enforce ‘hurdle cost’ penalty – establishes an opportunity cost to discharge </a:t>
            </a:r>
          </a:p>
          <a:p>
            <a:pPr marL="1028700" lvl="1" indent="-342900">
              <a:lnSpc>
                <a:spcPct val="120000"/>
              </a:lnSpc>
            </a:pPr>
            <a:r>
              <a:rPr lang="en-US" sz="5600"/>
              <a:t>Sell AS at both charge and discharge node simultaneously – adds to revenue value stack</a:t>
            </a:r>
          </a:p>
          <a:p>
            <a:pPr marL="1028700" lvl="1" indent="-342900">
              <a:lnSpc>
                <a:spcPct val="120000"/>
              </a:lnSpc>
            </a:pPr>
            <a:r>
              <a:rPr lang="en-US" sz="5600"/>
              <a:t>Leverage historical AS utilization on sales of AS at charge node</a:t>
            </a:r>
          </a:p>
          <a:p>
            <a:pPr lvl="1" indent="0">
              <a:lnSpc>
                <a:spcPct val="120000"/>
              </a:lnSpc>
              <a:buNone/>
            </a:pPr>
            <a:endParaRPr lang="en-US" sz="5600"/>
          </a:p>
          <a:p>
            <a:pPr marL="342900" indent="-342900">
              <a:lnSpc>
                <a:spcPct val="120000"/>
              </a:lnSpc>
              <a:buFont typeface="Arial" panose="020B0604020202020204" pitchFamily="34" charset="0"/>
              <a:buChar char="•"/>
            </a:pPr>
            <a:r>
              <a:rPr lang="en-US" sz="5600"/>
              <a:t>Future strategy considerations:</a:t>
            </a:r>
          </a:p>
          <a:p>
            <a:pPr marL="1028700" lvl="1" indent="-342900">
              <a:lnSpc>
                <a:spcPct val="120000"/>
              </a:lnSpc>
            </a:pPr>
            <a:r>
              <a:rPr lang="en-US" sz="5600"/>
              <a:t>Leverage 5-minute bid &amp; offer submissions</a:t>
            </a:r>
          </a:p>
          <a:p>
            <a:pPr marL="1028700" lvl="1" indent="-342900">
              <a:lnSpc>
                <a:spcPct val="120000"/>
              </a:lnSpc>
            </a:pPr>
            <a:r>
              <a:rPr lang="en-US" sz="5600"/>
              <a:t>Leverage forecasted AS utilization – to manage SOC</a:t>
            </a:r>
            <a:r>
              <a:rPr lang="en-US" sz="5600" baseline="30000"/>
              <a:t>1</a:t>
            </a:r>
            <a:r>
              <a:rPr lang="en-US" sz="5600"/>
              <a:t> in the RTM</a:t>
            </a:r>
          </a:p>
          <a:p>
            <a:pPr marL="1028700" lvl="1" indent="-342900">
              <a:lnSpc>
                <a:spcPct val="120000"/>
              </a:lnSpc>
            </a:pPr>
            <a:r>
              <a:rPr lang="en-US" sz="5600"/>
              <a:t>Maximize revenue from DA-RT spread </a:t>
            </a:r>
          </a:p>
          <a:p>
            <a:pPr marL="1028700" lvl="1" indent="-342900">
              <a:lnSpc>
                <a:spcPct val="120000"/>
              </a:lnSpc>
            </a:pPr>
            <a:r>
              <a:rPr lang="en-US" sz="5600"/>
              <a:t>Identify seasonal trends in optimal allocation of capacity between DA and RT – for custom bid solutions for customer </a:t>
            </a:r>
          </a:p>
          <a:p>
            <a:pPr marL="1028700" lvl="1" indent="-342900">
              <a:lnSpc>
                <a:spcPct val="120000"/>
              </a:lnSpc>
            </a:pPr>
            <a:r>
              <a:rPr lang="en-US" sz="5600"/>
              <a:t>Leverage switching AS obligation between charge and discharge nodes – for RTM operation flexibility</a:t>
            </a:r>
          </a:p>
          <a:p>
            <a:pPr marL="1028700" lvl="1" indent="-342900">
              <a:lnSpc>
                <a:spcPct val="120000"/>
              </a:lnSpc>
            </a:pPr>
            <a:endParaRPr lang="en-US" sz="5600"/>
          </a:p>
          <a:p>
            <a:pPr marL="342900" indent="-342900">
              <a:buFont typeface="Arial" panose="020B0604020202020204" pitchFamily="34" charset="0"/>
              <a:buChar char="•"/>
            </a:pPr>
            <a:endParaRPr lang="en-US" sz="2900"/>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lvl="1" indent="0">
              <a:buNone/>
            </a:pPr>
            <a:r>
              <a:rPr lang="en-US"/>
              <a:t>		</a:t>
            </a:r>
          </a:p>
          <a:p>
            <a:pPr marL="1028700" lvl="1" indent="-342900">
              <a:buFont typeface="Wingdings" panose="05000000000000000000" pitchFamily="2" charset="2"/>
              <a:buChar char="ü"/>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a:p>
            <a:pPr marL="457200" indent="-457200"/>
            <a:endParaRPr lang="en-US"/>
          </a:p>
          <a:p>
            <a:pPr marL="457200" indent="-457200"/>
            <a:endParaRPr lang="en-US"/>
          </a:p>
          <a:p>
            <a:endParaRPr lang="en-US"/>
          </a:p>
          <a:p>
            <a:pPr marL="457200" indent="-457200"/>
            <a:endParaRPr lang="en-US"/>
          </a:p>
          <a:p>
            <a:pPr marL="1143000" lvl="1" indent="-457200"/>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p:txBody>
      </p:sp>
      <p:sp>
        <p:nvSpPr>
          <p:cNvPr id="4" name="TextBox 3">
            <a:extLst>
              <a:ext uri="{FF2B5EF4-FFF2-40B4-BE49-F238E27FC236}">
                <a16:creationId xmlns:a16="http://schemas.microsoft.com/office/drawing/2014/main" id="{7B467804-F249-1DCF-F9BC-DC1EC1374FAC}"/>
              </a:ext>
            </a:extLst>
          </p:cNvPr>
          <p:cNvSpPr txBox="1"/>
          <p:nvPr/>
        </p:nvSpPr>
        <p:spPr>
          <a:xfrm>
            <a:off x="861848" y="6155645"/>
            <a:ext cx="4813738" cy="261610"/>
          </a:xfrm>
          <a:prstGeom prst="rect">
            <a:avLst/>
          </a:prstGeom>
          <a:noFill/>
        </p:spPr>
        <p:txBody>
          <a:bodyPr wrap="square" rtlCol="0">
            <a:spAutoFit/>
          </a:bodyPr>
          <a:lstStyle/>
          <a:p>
            <a:r>
              <a:rPr lang="en-US" sz="1100" baseline="30000"/>
              <a:t>1</a:t>
            </a:r>
            <a:r>
              <a:rPr lang="en-US" sz="1100"/>
              <a:t>State of Charge</a:t>
            </a:r>
          </a:p>
        </p:txBody>
      </p:sp>
    </p:spTree>
    <p:extLst>
      <p:ext uri="{BB962C8B-B14F-4D97-AF65-F5344CB8AC3E}">
        <p14:creationId xmlns:p14="http://schemas.microsoft.com/office/powerpoint/2010/main" val="435914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1F43E7-7BC7-AF3B-022E-6368EA7FE754}"/>
              </a:ext>
            </a:extLst>
          </p:cNvPr>
          <p:cNvSpPr>
            <a:spLocks noGrp="1"/>
          </p:cNvSpPr>
          <p:nvPr>
            <p:ph type="subTitle" idx="1"/>
          </p:nvPr>
        </p:nvSpPr>
        <p:spPr>
          <a:xfrm>
            <a:off x="1524000" y="2937020"/>
            <a:ext cx="9144000" cy="1655762"/>
          </a:xfrm>
        </p:spPr>
        <p:txBody>
          <a:bodyPr/>
          <a:lstStyle/>
          <a:p>
            <a:pPr algn="ctr"/>
            <a:r>
              <a:rPr lang="en-US" sz="4000"/>
              <a:t>Thank you</a:t>
            </a:r>
          </a:p>
        </p:txBody>
      </p:sp>
    </p:spTree>
    <p:extLst>
      <p:ext uri="{BB962C8B-B14F-4D97-AF65-F5344CB8AC3E}">
        <p14:creationId xmlns:p14="http://schemas.microsoft.com/office/powerpoint/2010/main" val="15304386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72700-10D8-E518-318B-A99C0627F6C0}"/>
              </a:ext>
            </a:extLst>
          </p:cNvPr>
          <p:cNvSpPr>
            <a:spLocks noGrp="1"/>
          </p:cNvSpPr>
          <p:nvPr>
            <p:ph type="body" sz="quarter" idx="10"/>
          </p:nvPr>
        </p:nvSpPr>
        <p:spPr>
          <a:xfrm>
            <a:off x="1007239" y="428882"/>
            <a:ext cx="7479251" cy="589428"/>
          </a:xfrm>
        </p:spPr>
        <p:txBody>
          <a:bodyPr/>
          <a:lstStyle/>
          <a:p>
            <a:r>
              <a:rPr lang="en-US" sz="2800" b="1"/>
              <a:t>Citations</a:t>
            </a:r>
          </a:p>
        </p:txBody>
      </p:sp>
      <p:sp>
        <p:nvSpPr>
          <p:cNvPr id="3" name="Text Placeholder 2">
            <a:extLst>
              <a:ext uri="{FF2B5EF4-FFF2-40B4-BE49-F238E27FC236}">
                <a16:creationId xmlns:a16="http://schemas.microsoft.com/office/drawing/2014/main" id="{14BCA12B-F28A-B2EB-662F-2950B24662AB}"/>
              </a:ext>
            </a:extLst>
          </p:cNvPr>
          <p:cNvSpPr>
            <a:spLocks noGrp="1"/>
          </p:cNvSpPr>
          <p:nvPr>
            <p:ph type="body" sz="quarter" idx="11"/>
          </p:nvPr>
        </p:nvSpPr>
        <p:spPr>
          <a:xfrm>
            <a:off x="1007238" y="1310733"/>
            <a:ext cx="10152597" cy="4684821"/>
          </a:xfrm>
        </p:spPr>
        <p:txBody>
          <a:bodyPr>
            <a:normAutofit/>
          </a:bodyPr>
          <a:lstStyle/>
          <a:p>
            <a:pPr marL="342900" indent="-342900">
              <a:buFont typeface="Arial" panose="020B0604020202020204" pitchFamily="34" charset="0"/>
              <a:buChar char="•"/>
            </a:pPr>
            <a:r>
              <a:rPr lang="en-US" sz="1600" b="0" u="sng">
                <a:hlinkClick r:id="rId3"/>
              </a:rPr>
              <a:t>https://insight.factset.com/ercot-battery-dynamics-set-to-follow-caiso-trends</a:t>
            </a:r>
            <a:endParaRPr lang="en-US" sz="1600" b="0" u="sng"/>
          </a:p>
          <a:p>
            <a:pPr marL="342900" indent="-342900">
              <a:buFont typeface="Arial" panose="020B0604020202020204" pitchFamily="34" charset="0"/>
              <a:buChar char="•"/>
            </a:pPr>
            <a:r>
              <a:rPr lang="en-US" sz="1600" b="0">
                <a:hlinkClick r:id="rId4"/>
              </a:rPr>
              <a:t>https://insight.factset.com/battery-buildout-in-ercot-to-deliver-a-shock</a:t>
            </a:r>
            <a:endParaRPr lang="en-US" sz="1600" b="0"/>
          </a:p>
          <a:p>
            <a:pPr marL="342900" indent="-342900">
              <a:buFont typeface="Arial" panose="020B0604020202020204" pitchFamily="34" charset="0"/>
              <a:buChar char="•"/>
            </a:pPr>
            <a:r>
              <a:rPr lang="en-US" sz="1600" b="0">
                <a:hlinkClick r:id="rId5"/>
              </a:rPr>
              <a:t>https://www.spglobal.com/marketintelligence/en/news-insights/research/hourly-profiles-drive-divergent-green-prospects-in-ercot-caiso</a:t>
            </a:r>
            <a:endParaRPr lang="en-US" sz="1600" b="0"/>
          </a:p>
          <a:p>
            <a:pPr marL="342900" indent="-342900">
              <a:buFont typeface="Arial" panose="020B0604020202020204" pitchFamily="34" charset="0"/>
              <a:buChar char="•"/>
            </a:pPr>
            <a:r>
              <a:rPr lang="en-US" sz="1600" b="0">
                <a:hlinkClick r:id="rId6"/>
              </a:rPr>
              <a:t>https://btuanalytics.com/power-and-renewables/batteries-take-charge-in-caiso/</a:t>
            </a:r>
            <a:endParaRPr lang="en-US" sz="1600" b="0"/>
          </a:p>
          <a:p>
            <a:pPr marL="342900" indent="-342900">
              <a:buFont typeface="Arial" panose="020B0604020202020204" pitchFamily="34" charset="0"/>
              <a:buChar char="•"/>
            </a:pPr>
            <a:r>
              <a:rPr lang="en-US" sz="1600" b="0">
                <a:hlinkClick r:id="rId7"/>
              </a:rPr>
              <a:t>https://www.energy.ca.gov/media/3757</a:t>
            </a:r>
            <a:endParaRPr lang="en-US" sz="1600" b="0"/>
          </a:p>
          <a:p>
            <a:pPr marL="342900" indent="-342900">
              <a:buFont typeface="Arial" panose="020B0604020202020204" pitchFamily="34" charset="0"/>
              <a:buChar char="•"/>
            </a:pPr>
            <a:r>
              <a:rPr lang="en-US" sz="1600" b="0">
                <a:hlinkClick r:id="rId8"/>
              </a:rPr>
              <a:t>https://www.energy-storage.news/battery-storage-can-help-solve-texas-super-duck-challenge-of-integrating-renewable-energy/</a:t>
            </a:r>
            <a:endParaRPr lang="en-US" sz="1600" b="0"/>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a:p>
            <a:pPr marL="457200" indent="-457200"/>
            <a:endParaRPr lang="en-US"/>
          </a:p>
          <a:p>
            <a:endParaRPr lang="en-US"/>
          </a:p>
          <a:p>
            <a:pPr marL="457200" indent="-457200"/>
            <a:endParaRPr lang="en-US"/>
          </a:p>
          <a:p>
            <a:pPr marL="1143000" lvl="1" indent="-457200"/>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p:txBody>
      </p:sp>
    </p:spTree>
    <p:extLst>
      <p:ext uri="{BB962C8B-B14F-4D97-AF65-F5344CB8AC3E}">
        <p14:creationId xmlns:p14="http://schemas.microsoft.com/office/powerpoint/2010/main" val="22110658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1F43E7-7BC7-AF3B-022E-6368EA7FE754}"/>
              </a:ext>
            </a:extLst>
          </p:cNvPr>
          <p:cNvSpPr>
            <a:spLocks noGrp="1"/>
          </p:cNvSpPr>
          <p:nvPr>
            <p:ph type="subTitle" idx="1"/>
          </p:nvPr>
        </p:nvSpPr>
        <p:spPr>
          <a:xfrm>
            <a:off x="1524000" y="2937020"/>
            <a:ext cx="9144000" cy="1655762"/>
          </a:xfrm>
        </p:spPr>
        <p:txBody>
          <a:bodyPr/>
          <a:lstStyle/>
          <a:p>
            <a:pPr algn="ctr"/>
            <a:r>
              <a:rPr lang="en-US" sz="4000"/>
              <a:t>Appendix</a:t>
            </a:r>
          </a:p>
        </p:txBody>
      </p:sp>
    </p:spTree>
    <p:extLst>
      <p:ext uri="{BB962C8B-B14F-4D97-AF65-F5344CB8AC3E}">
        <p14:creationId xmlns:p14="http://schemas.microsoft.com/office/powerpoint/2010/main" val="23057891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Variables: Battery Physics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8E6E26C-C282-C02A-B362-0A47F596081F}"/>
                  </a:ext>
                </a:extLst>
              </p:cNvPr>
              <p:cNvSpPr txBox="1"/>
              <p:nvPr/>
            </p:nvSpPr>
            <p:spPr>
              <a:xfrm>
                <a:off x="750916" y="1198966"/>
                <a:ext cx="5608695" cy="4466094"/>
              </a:xfrm>
              <a:prstGeom prst="rect">
                <a:avLst/>
              </a:prstGeom>
              <a:noFill/>
            </p:spPr>
            <p:txBody>
              <a:bodyPr wrap="square" rtlCol="0">
                <a:spAutoFit/>
              </a:bodyPr>
              <a:lstStyle/>
              <a:p>
                <a:pPr marL="342900" indent="-342900">
                  <a:lnSpc>
                    <a:spcPct val="150000"/>
                  </a:lnSpc>
                  <a:buFont typeface="Arial" panose="020B0604020202020204" pitchFamily="34" charset="0"/>
                  <a:buChar char="•"/>
                </a:pP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𝑃</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m:t>
                        </m:r>
                      </m:sup>
                    </m:sSubSup>
                    <m:r>
                      <a:rPr lang="en-US" sz="2400" i="1">
                        <a:latin typeface="Cambria Math" panose="02040503050406030204" pitchFamily="18" charset="0"/>
                      </a:rPr>
                      <m:t>≥0, </m:t>
                    </m:r>
                    <m:r>
                      <a:rPr lang="en-US" sz="2400" b="0" i="1" smtClean="0">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𝒯</m:t>
                    </m:r>
                  </m:oMath>
                </a14:m>
                <a:endParaRPr lang="en-US" sz="2400" b="0"/>
              </a:p>
              <a:p>
                <a:pPr marL="800100" lvl="1" indent="-342900">
                  <a:lnSpc>
                    <a:spcPct val="150000"/>
                  </a:lnSpc>
                  <a:buFont typeface="Arial" panose="020B0604020202020204" pitchFamily="34" charset="0"/>
                  <a:buChar char="•"/>
                </a:pPr>
                <a:r>
                  <a:rPr lang="en-US" sz="2400">
                    <a:solidFill>
                      <a:schemeClr val="accent4">
                        <a:lumMod val="50000"/>
                      </a:schemeClr>
                    </a:solidFill>
                  </a:rPr>
                  <a:t>Generation (discharge) at time </a:t>
                </a:r>
                <a14:m>
                  <m:oMath xmlns:m="http://schemas.openxmlformats.org/officeDocument/2006/math">
                    <m:r>
                      <a:rPr lang="en-US" sz="2400" b="0" i="1" smtClean="0">
                        <a:solidFill>
                          <a:schemeClr val="accent4">
                            <a:lumMod val="50000"/>
                          </a:schemeClr>
                        </a:solidFill>
                        <a:latin typeface="Cambria Math" panose="02040503050406030204" pitchFamily="18" charset="0"/>
                      </a:rPr>
                      <m:t>𝑡</m:t>
                    </m:r>
                  </m:oMath>
                </a14:m>
                <a:endParaRPr lang="en-US" sz="2400" b="0">
                  <a:solidFill>
                    <a:schemeClr val="accent4">
                      <a:lumMod val="50000"/>
                    </a:schemeClr>
                  </a:solidFill>
                </a:endParaRPr>
              </a:p>
              <a:p>
                <a:pPr marL="342900" indent="-342900">
                  <a:lnSpc>
                    <a:spcPct val="150000"/>
                  </a:lnSpc>
                  <a:buFont typeface="Arial" panose="020B0604020202020204" pitchFamily="34" charset="0"/>
                  <a:buChar char="•"/>
                </a:pP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𝑃</m:t>
                        </m: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m:t>
                        </m:r>
                      </m:sup>
                    </m:sSubSup>
                    <m:r>
                      <a:rPr lang="en-US" sz="2400" i="1">
                        <a:latin typeface="Cambria Math" panose="02040503050406030204" pitchFamily="18" charset="0"/>
                      </a:rPr>
                      <m:t>≥0, </m:t>
                    </m:r>
                    <m:r>
                      <a:rPr lang="en-US" sz="2400" b="0" i="1" smtClean="0">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𝒯</m:t>
                    </m:r>
                  </m:oMath>
                </a14:m>
                <a:endParaRPr lang="en-US" sz="2400" b="0"/>
              </a:p>
              <a:p>
                <a:pPr marL="800100" lvl="1" indent="-342900">
                  <a:lnSpc>
                    <a:spcPct val="150000"/>
                  </a:lnSpc>
                  <a:buFont typeface="Arial" panose="020B0604020202020204" pitchFamily="34" charset="0"/>
                  <a:buChar char="•"/>
                </a:pPr>
                <a:r>
                  <a:rPr lang="en-US" sz="2400">
                    <a:solidFill>
                      <a:schemeClr val="accent4">
                        <a:lumMod val="50000"/>
                      </a:schemeClr>
                    </a:solidFill>
                  </a:rPr>
                  <a:t>Load (charge power) at time </a:t>
                </a:r>
                <a14:m>
                  <m:oMath xmlns:m="http://schemas.openxmlformats.org/officeDocument/2006/math">
                    <m:r>
                      <a:rPr lang="en-US" sz="2400" b="0" i="1" smtClean="0">
                        <a:solidFill>
                          <a:schemeClr val="accent4">
                            <a:lumMod val="50000"/>
                          </a:schemeClr>
                        </a:solidFill>
                        <a:latin typeface="Cambria Math" panose="02040503050406030204" pitchFamily="18" charset="0"/>
                      </a:rPr>
                      <m:t>𝑡</m:t>
                    </m:r>
                  </m:oMath>
                </a14:m>
                <a:endParaRPr lang="en-US" sz="2400" i="1">
                  <a:solidFill>
                    <a:schemeClr val="accent4">
                      <a:lumMod val="50000"/>
                    </a:schemeClr>
                  </a:solidFill>
                  <a:latin typeface="Cambria Math" panose="02040503050406030204" pitchFamily="18" charset="0"/>
                </a:endParaRPr>
              </a:p>
              <a:p>
                <a:pPr marL="342900" indent="-342900">
                  <a:lnSpc>
                    <a:spcPct val="150000"/>
                  </a:lnSpc>
                  <a:buFont typeface="Arial" panose="020B0604020202020204" pitchFamily="34" charset="0"/>
                  <a:buChar char="•"/>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𝐸</m:t>
                        </m:r>
                      </m:e>
                      <m:sub>
                        <m:r>
                          <a:rPr lang="en-US" sz="2400" b="0" i="1" smtClean="0">
                            <a:latin typeface="Cambria Math" panose="02040503050406030204" pitchFamily="18" charset="0"/>
                          </a:rPr>
                          <m:t>𝑡</m:t>
                        </m:r>
                      </m:sub>
                    </m:sSub>
                    <m:r>
                      <a:rPr lang="en-US" sz="2400" i="1">
                        <a:latin typeface="Cambria Math" panose="02040503050406030204" pitchFamily="18" charset="0"/>
                      </a:rPr>
                      <m:t>≥0, </m:t>
                    </m:r>
                    <m:r>
                      <a:rPr lang="en-US" sz="2400" b="0" i="1" smtClean="0">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𝒯</m:t>
                    </m:r>
                  </m:oMath>
                </a14:m>
                <a:endParaRPr lang="en-US" sz="2400" b="0"/>
              </a:p>
              <a:p>
                <a:pPr marL="800100" lvl="1" indent="-342900">
                  <a:lnSpc>
                    <a:spcPct val="150000"/>
                  </a:lnSpc>
                  <a:buFont typeface="Arial" panose="020B0604020202020204" pitchFamily="34" charset="0"/>
                  <a:buChar char="•"/>
                </a:pPr>
                <a:r>
                  <a:rPr lang="en-US" sz="2400">
                    <a:solidFill>
                      <a:schemeClr val="accent4">
                        <a:lumMod val="50000"/>
                      </a:schemeClr>
                    </a:solidFill>
                  </a:rPr>
                  <a:t>Stored energy at time </a:t>
                </a:r>
                <a14:m>
                  <m:oMath xmlns:m="http://schemas.openxmlformats.org/officeDocument/2006/math">
                    <m:r>
                      <a:rPr lang="en-US" sz="2400" b="0" i="1" smtClean="0">
                        <a:solidFill>
                          <a:schemeClr val="accent4">
                            <a:lumMod val="50000"/>
                          </a:schemeClr>
                        </a:solidFill>
                        <a:latin typeface="Cambria Math" panose="02040503050406030204" pitchFamily="18" charset="0"/>
                      </a:rPr>
                      <m:t>𝑡</m:t>
                    </m:r>
                  </m:oMath>
                </a14:m>
                <a:endParaRPr lang="en-US" sz="2400" b="0">
                  <a:solidFill>
                    <a:schemeClr val="accent4">
                      <a:lumMod val="50000"/>
                    </a:schemeClr>
                  </a:solidFill>
                </a:endParaRPr>
              </a:p>
              <a:p>
                <a:pPr marL="342900" indent="-342900">
                  <a:lnSpc>
                    <a:spcPct val="150000"/>
                  </a:lnSpc>
                  <a:buFont typeface="Arial" panose="020B0604020202020204" pitchFamily="34" charset="0"/>
                  <a:buChar char="•"/>
                </a:pP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𝑡</m:t>
                        </m:r>
                      </m:sub>
                    </m:sSub>
                    <m:r>
                      <a:rPr lang="en-US" sz="2400" b="0" i="1" smtClean="0">
                        <a:latin typeface="Cambria Math" panose="02040503050406030204" pitchFamily="18" charset="0"/>
                      </a:rPr>
                      <m:t>∈</m:t>
                    </m:r>
                    <m:r>
                      <m:rPr>
                        <m:lit/>
                      </m:rPr>
                      <a:rPr lang="en-US" sz="2400" b="0" i="1" smtClean="0">
                        <a:latin typeface="Cambria Math" panose="02040503050406030204" pitchFamily="18" charset="0"/>
                      </a:rPr>
                      <m:t>{</m:t>
                    </m:r>
                    <m:r>
                      <a:rPr lang="en-US" sz="2400" b="0" i="1" smtClean="0">
                        <a:latin typeface="Cambria Math" panose="02040503050406030204" pitchFamily="18" charset="0"/>
                      </a:rPr>
                      <m:t>0, 1</m:t>
                    </m:r>
                    <m:r>
                      <m:rPr>
                        <m:lit/>
                      </m:rPr>
                      <a:rPr lang="en-US" sz="2400" b="0" i="1" smtClean="0">
                        <a:latin typeface="Cambria Math" panose="02040503050406030204" pitchFamily="18" charset="0"/>
                      </a:rPr>
                      <m:t>}</m:t>
                    </m:r>
                    <m:r>
                      <a:rPr lang="en-US" sz="2400" i="1">
                        <a:latin typeface="Cambria Math" panose="02040503050406030204" pitchFamily="18" charset="0"/>
                      </a:rPr>
                      <m:t>, </m:t>
                    </m:r>
                    <m:r>
                      <a:rPr lang="en-US" sz="2400" b="0" i="1" smtClean="0">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𝒯</m:t>
                    </m:r>
                  </m:oMath>
                </a14:m>
                <a:endParaRPr lang="en-US" sz="2400" b="0"/>
              </a:p>
              <a:p>
                <a:pPr marL="800100" lvl="1" indent="-342900">
                  <a:lnSpc>
                    <a:spcPct val="150000"/>
                  </a:lnSpc>
                  <a:buFont typeface="Arial" panose="020B0604020202020204" pitchFamily="34" charset="0"/>
                  <a:buChar char="•"/>
                </a:pPr>
                <a:r>
                  <a:rPr lang="en-US" sz="2400">
                    <a:solidFill>
                      <a:schemeClr val="accent4">
                        <a:lumMod val="50000"/>
                      </a:schemeClr>
                    </a:solidFill>
                  </a:rPr>
                  <a:t>Charge (1) or discharge (0) at time </a:t>
                </a:r>
                <a14:m>
                  <m:oMath xmlns:m="http://schemas.openxmlformats.org/officeDocument/2006/math">
                    <m:r>
                      <a:rPr lang="en-US" sz="2400" i="1">
                        <a:solidFill>
                          <a:schemeClr val="accent4">
                            <a:lumMod val="50000"/>
                          </a:schemeClr>
                        </a:solidFill>
                        <a:latin typeface="Cambria Math" panose="02040503050406030204" pitchFamily="18" charset="0"/>
                      </a:rPr>
                      <m:t>𝑡</m:t>
                    </m:r>
                  </m:oMath>
                </a14:m>
                <a:endParaRPr lang="en-US" sz="2400" b="0">
                  <a:solidFill>
                    <a:schemeClr val="accent4">
                      <a:lumMod val="50000"/>
                    </a:schemeClr>
                  </a:solidFill>
                </a:endParaRPr>
              </a:p>
            </p:txBody>
          </p:sp>
        </mc:Choice>
        <mc:Fallback xmlns="">
          <p:sp>
            <p:nvSpPr>
              <p:cNvPr id="2" name="TextBox 1">
                <a:extLst>
                  <a:ext uri="{FF2B5EF4-FFF2-40B4-BE49-F238E27FC236}">
                    <a16:creationId xmlns:a16="http://schemas.microsoft.com/office/drawing/2014/main" id="{38E6E26C-C282-C02A-B362-0A47F596081F}"/>
                  </a:ext>
                </a:extLst>
              </p:cNvPr>
              <p:cNvSpPr txBox="1">
                <a:spLocks noRot="1" noChangeAspect="1" noMove="1" noResize="1" noEditPoints="1" noAdjustHandles="1" noChangeArrowheads="1" noChangeShapeType="1" noTextEdit="1"/>
              </p:cNvSpPr>
              <p:nvPr/>
            </p:nvSpPr>
            <p:spPr>
              <a:xfrm>
                <a:off x="750916" y="1198966"/>
                <a:ext cx="5608695" cy="4466094"/>
              </a:xfrm>
              <a:prstGeom prst="rect">
                <a:avLst/>
              </a:prstGeom>
              <a:blipFill>
                <a:blip r:embed="rId3"/>
                <a:stretch>
                  <a:fillRect l="-1413" b="-2322"/>
                </a:stretch>
              </a:blipFill>
            </p:spPr>
            <p:txBody>
              <a:bodyPr/>
              <a:lstStyle/>
              <a:p>
                <a:r>
                  <a:rPr lang="en-US">
                    <a:noFill/>
                  </a:rPr>
                  <a:t> </a:t>
                </a:r>
              </a:p>
            </p:txBody>
          </p:sp>
        </mc:Fallback>
      </mc:AlternateContent>
      <p:graphicFrame>
        <p:nvGraphicFramePr>
          <p:cNvPr id="3" name="Chart 2">
            <a:extLst>
              <a:ext uri="{FF2B5EF4-FFF2-40B4-BE49-F238E27FC236}">
                <a16:creationId xmlns:a16="http://schemas.microsoft.com/office/drawing/2014/main" id="{CEB072D5-77C2-E55B-E329-E0364A7354BF}"/>
              </a:ext>
            </a:extLst>
          </p:cNvPr>
          <p:cNvGraphicFramePr/>
          <p:nvPr/>
        </p:nvGraphicFramePr>
        <p:xfrm>
          <a:off x="6302448" y="1023944"/>
          <a:ext cx="5518077" cy="245451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DC4FCB18-8BA8-77E2-FB1C-F44330F6203B}"/>
              </a:ext>
            </a:extLst>
          </p:cNvPr>
          <p:cNvGraphicFramePr/>
          <p:nvPr/>
        </p:nvGraphicFramePr>
        <p:xfrm>
          <a:off x="6294211" y="3756832"/>
          <a:ext cx="5518076" cy="218659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119483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Variables: Energy Markets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8E6E26C-C282-C02A-B362-0A47F596081F}"/>
                  </a:ext>
                </a:extLst>
              </p:cNvPr>
              <p:cNvSpPr txBox="1"/>
              <p:nvPr/>
            </p:nvSpPr>
            <p:spPr>
              <a:xfrm>
                <a:off x="750916" y="1159468"/>
                <a:ext cx="5608695" cy="4539063"/>
              </a:xfrm>
              <a:prstGeom prst="rect">
                <a:avLst/>
              </a:prstGeom>
              <a:noFill/>
            </p:spPr>
            <p:txBody>
              <a:bodyPr wrap="square" rtlCol="0">
                <a:spAutoFit/>
              </a:bodyPr>
              <a:lstStyle/>
              <a:p>
                <a:pPr marL="342900" indent="-342900">
                  <a:lnSpc>
                    <a:spcPct val="150000"/>
                  </a:lnSpc>
                  <a:buFont typeface="Arial" panose="020B0604020202020204" pitchFamily="34" charset="0"/>
                  <a:buChar char="•"/>
                </a:pP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𝑃</m:t>
                        </m:r>
                      </m:e>
                      <m:sub>
                        <m:r>
                          <a:rPr lang="en-US" sz="2400" b="0" i="1" smtClean="0">
                            <a:latin typeface="Cambria Math" panose="02040503050406030204" pitchFamily="18" charset="0"/>
                          </a:rPr>
                          <m:t>𝑡</m:t>
                        </m:r>
                      </m:sub>
                      <m:sup>
                        <m:r>
                          <m:rPr>
                            <m:sty m:val="p"/>
                          </m:rPr>
                          <a:rPr lang="en-US" sz="2400" b="0" i="0" smtClean="0">
                            <a:latin typeface="Cambria Math" panose="02040503050406030204" pitchFamily="18" charset="0"/>
                          </a:rPr>
                          <m:t>DA</m:t>
                        </m:r>
                        <m:r>
                          <a:rPr lang="en-US" sz="2400" b="0" i="0" smtClean="0">
                            <a:latin typeface="Cambria Math" panose="02040503050406030204" pitchFamily="18" charset="0"/>
                          </a:rPr>
                          <m:t>+</m:t>
                        </m:r>
                      </m:sup>
                    </m:sSubSup>
                    <m:r>
                      <a:rPr lang="en-US" sz="2400" i="1">
                        <a:latin typeface="Cambria Math" panose="02040503050406030204" pitchFamily="18" charset="0"/>
                      </a:rPr>
                      <m:t>≥0, </m:t>
                    </m:r>
                    <m:r>
                      <a:rPr lang="en-US" sz="2400" b="0" i="1" smtClean="0">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𝒯</m:t>
                    </m:r>
                  </m:oMath>
                </a14:m>
                <a:endParaRPr lang="en-US" sz="2400" b="0"/>
              </a:p>
              <a:p>
                <a:pPr marL="800100" lvl="1" indent="-342900">
                  <a:lnSpc>
                    <a:spcPct val="150000"/>
                  </a:lnSpc>
                  <a:buFont typeface="Arial" panose="020B0604020202020204" pitchFamily="34" charset="0"/>
                  <a:buChar char="•"/>
                </a:pPr>
                <a:r>
                  <a:rPr lang="en-US" sz="2400">
                    <a:solidFill>
                      <a:schemeClr val="accent4">
                        <a:lumMod val="50000"/>
                      </a:schemeClr>
                    </a:solidFill>
                  </a:rPr>
                  <a:t>Day ahead energy discharge (sale)</a:t>
                </a:r>
                <a:endParaRPr lang="en-US" sz="2400" b="0">
                  <a:solidFill>
                    <a:schemeClr val="accent4">
                      <a:lumMod val="50000"/>
                    </a:schemeClr>
                  </a:solidFill>
                </a:endParaRPr>
              </a:p>
              <a:p>
                <a:pPr marL="342900" indent="-342900">
                  <a:lnSpc>
                    <a:spcPct val="150000"/>
                  </a:lnSpc>
                  <a:buFont typeface="Arial" panose="020B0604020202020204" pitchFamily="34" charset="0"/>
                  <a:buChar char="•"/>
                </a:pP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𝑃</m:t>
                        </m:r>
                      </m:e>
                      <m:sub>
                        <m:r>
                          <a:rPr lang="en-US" sz="2400" i="1">
                            <a:latin typeface="Cambria Math" panose="02040503050406030204" pitchFamily="18" charset="0"/>
                          </a:rPr>
                          <m:t>𝑡</m:t>
                        </m:r>
                      </m:sub>
                      <m:sup>
                        <m:r>
                          <m:rPr>
                            <m:sty m:val="p"/>
                          </m:rPr>
                          <a:rPr lang="en-US" sz="2400">
                            <a:latin typeface="Cambria Math" panose="02040503050406030204" pitchFamily="18" charset="0"/>
                          </a:rPr>
                          <m:t>DA</m:t>
                        </m:r>
                        <m:r>
                          <a:rPr lang="en-US" sz="2400" b="0" i="1" smtClean="0">
                            <a:latin typeface="Cambria Math" panose="02040503050406030204" pitchFamily="18" charset="0"/>
                          </a:rPr>
                          <m:t>−</m:t>
                        </m:r>
                      </m:sup>
                    </m:sSubSup>
                    <m:r>
                      <a:rPr lang="en-US" sz="2400" i="1">
                        <a:latin typeface="Cambria Math" panose="02040503050406030204" pitchFamily="18" charset="0"/>
                      </a:rPr>
                      <m:t>≥0, </m:t>
                    </m:r>
                    <m:r>
                      <a:rPr lang="en-US" sz="2400" b="0" i="1" smtClean="0">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𝒯</m:t>
                    </m:r>
                  </m:oMath>
                </a14:m>
                <a:endParaRPr lang="en-US" sz="2400" b="0"/>
              </a:p>
              <a:p>
                <a:pPr marL="800100" lvl="1" indent="-342900">
                  <a:lnSpc>
                    <a:spcPct val="150000"/>
                  </a:lnSpc>
                  <a:buFont typeface="Arial" panose="020B0604020202020204" pitchFamily="34" charset="0"/>
                  <a:buChar char="•"/>
                </a:pPr>
                <a:r>
                  <a:rPr lang="en-US" sz="2400">
                    <a:solidFill>
                      <a:schemeClr val="accent4">
                        <a:lumMod val="50000"/>
                      </a:schemeClr>
                    </a:solidFill>
                  </a:rPr>
                  <a:t>Day ahead energy charge (purchase)</a:t>
                </a:r>
                <a:endParaRPr lang="en-US" sz="2400" i="1">
                  <a:solidFill>
                    <a:schemeClr val="accent4">
                      <a:lumMod val="50000"/>
                    </a:schemeClr>
                  </a:solidFill>
                  <a:latin typeface="Cambria Math" panose="02040503050406030204" pitchFamily="18" charset="0"/>
                </a:endParaRPr>
              </a:p>
              <a:p>
                <a:pPr marL="342900" indent="-342900">
                  <a:lnSpc>
                    <a:spcPct val="150000"/>
                  </a:lnSpc>
                  <a:buFont typeface="Arial" panose="020B0604020202020204" pitchFamily="34" charset="0"/>
                  <a:buChar char="•"/>
                </a:pP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𝑃</m:t>
                        </m:r>
                      </m:e>
                      <m:sub>
                        <m:r>
                          <a:rPr lang="en-US" sz="2400" b="0" i="1" smtClean="0">
                            <a:latin typeface="Cambria Math" panose="02040503050406030204" pitchFamily="18" charset="0"/>
                          </a:rPr>
                          <m:t>𝑡</m:t>
                        </m:r>
                      </m:sub>
                      <m:sup>
                        <m:r>
                          <m:rPr>
                            <m:sty m:val="p"/>
                          </m:rPr>
                          <a:rPr lang="en-US" sz="2400" b="0" i="0" smtClean="0">
                            <a:latin typeface="Cambria Math" panose="02040503050406030204" pitchFamily="18" charset="0"/>
                          </a:rPr>
                          <m:t>RT</m:t>
                        </m:r>
                        <m:r>
                          <a:rPr lang="en-US" sz="2400" b="0" i="0" smtClean="0">
                            <a:latin typeface="Cambria Math" panose="02040503050406030204" pitchFamily="18" charset="0"/>
                          </a:rPr>
                          <m:t>+</m:t>
                        </m:r>
                      </m:sup>
                    </m:sSubSup>
                    <m:r>
                      <a:rPr lang="en-US" sz="2400" i="1">
                        <a:latin typeface="Cambria Math" panose="02040503050406030204" pitchFamily="18" charset="0"/>
                      </a:rPr>
                      <m:t>≥0, </m:t>
                    </m:r>
                    <m:r>
                      <a:rPr lang="en-US" sz="2400" b="0" i="1" smtClean="0">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𝒯</m:t>
                    </m:r>
                  </m:oMath>
                </a14:m>
                <a:endParaRPr lang="en-US" sz="2400" b="0"/>
              </a:p>
              <a:p>
                <a:pPr marL="800100" lvl="1" indent="-342900">
                  <a:lnSpc>
                    <a:spcPct val="150000"/>
                  </a:lnSpc>
                  <a:buFont typeface="Arial" panose="020B0604020202020204" pitchFamily="34" charset="0"/>
                  <a:buChar char="•"/>
                </a:pPr>
                <a:r>
                  <a:rPr lang="en-US" sz="2400">
                    <a:solidFill>
                      <a:schemeClr val="accent4">
                        <a:lumMod val="50000"/>
                      </a:schemeClr>
                    </a:solidFill>
                  </a:rPr>
                  <a:t>Real time energy discharge (sale)</a:t>
                </a:r>
                <a:endParaRPr lang="en-US" sz="2400" b="0">
                  <a:solidFill>
                    <a:schemeClr val="accent4">
                      <a:lumMod val="50000"/>
                    </a:schemeClr>
                  </a:solidFill>
                </a:endParaRPr>
              </a:p>
              <a:p>
                <a:pPr marL="342900" indent="-342900">
                  <a:lnSpc>
                    <a:spcPct val="150000"/>
                  </a:lnSpc>
                  <a:buFont typeface="Arial" panose="020B0604020202020204" pitchFamily="34" charset="0"/>
                  <a:buChar char="•"/>
                </a:pP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panose="02040503050406030204" pitchFamily="18" charset="0"/>
                          </a:rPr>
                          <m:t>𝑃</m:t>
                        </m:r>
                      </m:e>
                      <m:sub>
                        <m:r>
                          <a:rPr lang="en-US" sz="2400" i="1">
                            <a:latin typeface="Cambria Math" panose="02040503050406030204" pitchFamily="18" charset="0"/>
                          </a:rPr>
                          <m:t>𝑡</m:t>
                        </m:r>
                      </m:sub>
                      <m:sup>
                        <m:r>
                          <m:rPr>
                            <m:sty m:val="p"/>
                          </m:rPr>
                          <a:rPr lang="en-US" sz="2400" b="0" i="0" smtClean="0">
                            <a:latin typeface="Cambria Math" panose="02040503050406030204" pitchFamily="18" charset="0"/>
                          </a:rPr>
                          <m:t>RT</m:t>
                        </m:r>
                        <m:r>
                          <a:rPr lang="en-US" sz="2400" b="0" i="1" smtClean="0">
                            <a:latin typeface="Cambria Math" panose="02040503050406030204" pitchFamily="18" charset="0"/>
                          </a:rPr>
                          <m:t>−</m:t>
                        </m:r>
                      </m:sup>
                    </m:sSubSup>
                    <m:r>
                      <a:rPr lang="en-US" sz="2400" i="1">
                        <a:latin typeface="Cambria Math" panose="02040503050406030204" pitchFamily="18" charset="0"/>
                      </a:rPr>
                      <m:t>≥0, </m:t>
                    </m:r>
                    <m:r>
                      <a:rPr lang="en-US" sz="2400" b="0" i="1" smtClean="0">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𝒯</m:t>
                    </m:r>
                  </m:oMath>
                </a14:m>
                <a:endParaRPr lang="en-US" sz="2400" b="0"/>
              </a:p>
              <a:p>
                <a:pPr marL="800100" lvl="1" indent="-342900">
                  <a:lnSpc>
                    <a:spcPct val="150000"/>
                  </a:lnSpc>
                  <a:buFont typeface="Arial" panose="020B0604020202020204" pitchFamily="34" charset="0"/>
                  <a:buChar char="•"/>
                </a:pPr>
                <a:r>
                  <a:rPr lang="en-US" sz="2400">
                    <a:solidFill>
                      <a:schemeClr val="accent4">
                        <a:lumMod val="50000"/>
                      </a:schemeClr>
                    </a:solidFill>
                  </a:rPr>
                  <a:t>Real time energy charge (purchase)</a:t>
                </a:r>
                <a:endParaRPr lang="en-US" sz="2400" i="1">
                  <a:solidFill>
                    <a:schemeClr val="accent4">
                      <a:lumMod val="50000"/>
                    </a:schemeClr>
                  </a:solidFill>
                  <a:latin typeface="Cambria Math" panose="02040503050406030204" pitchFamily="18" charset="0"/>
                </a:endParaRPr>
              </a:p>
            </p:txBody>
          </p:sp>
        </mc:Choice>
        <mc:Fallback xmlns="">
          <p:sp>
            <p:nvSpPr>
              <p:cNvPr id="2" name="TextBox 1">
                <a:extLst>
                  <a:ext uri="{FF2B5EF4-FFF2-40B4-BE49-F238E27FC236}">
                    <a16:creationId xmlns:a16="http://schemas.microsoft.com/office/drawing/2014/main" id="{38E6E26C-C282-C02A-B362-0A47F596081F}"/>
                  </a:ext>
                </a:extLst>
              </p:cNvPr>
              <p:cNvSpPr txBox="1">
                <a:spLocks noRot="1" noChangeAspect="1" noMove="1" noResize="1" noEditPoints="1" noAdjustHandles="1" noChangeArrowheads="1" noChangeShapeType="1" noTextEdit="1"/>
              </p:cNvSpPr>
              <p:nvPr/>
            </p:nvSpPr>
            <p:spPr>
              <a:xfrm>
                <a:off x="750916" y="1159468"/>
                <a:ext cx="5608695" cy="4539063"/>
              </a:xfrm>
              <a:prstGeom prst="rect">
                <a:avLst/>
              </a:prstGeom>
              <a:blipFill>
                <a:blip r:embed="rId3"/>
                <a:stretch>
                  <a:fillRect l="-1413" b="-2013"/>
                </a:stretch>
              </a:blipFill>
            </p:spPr>
            <p:txBody>
              <a:bodyPr/>
              <a:lstStyle/>
              <a:p>
                <a:r>
                  <a:rPr lang="en-US">
                    <a:noFill/>
                  </a:rPr>
                  <a:t> </a:t>
                </a:r>
              </a:p>
            </p:txBody>
          </p:sp>
        </mc:Fallback>
      </mc:AlternateContent>
      <p:graphicFrame>
        <p:nvGraphicFramePr>
          <p:cNvPr id="6" name="Chart 5">
            <a:extLst>
              <a:ext uri="{FF2B5EF4-FFF2-40B4-BE49-F238E27FC236}">
                <a16:creationId xmlns:a16="http://schemas.microsoft.com/office/drawing/2014/main" id="{CE6508A9-BB4F-9680-0B63-4121B499A61E}"/>
              </a:ext>
            </a:extLst>
          </p:cNvPr>
          <p:cNvGraphicFramePr/>
          <p:nvPr/>
        </p:nvGraphicFramePr>
        <p:xfrm>
          <a:off x="6359611" y="1800546"/>
          <a:ext cx="5341488" cy="325690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5709334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Variables: Ancillary Services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8E6E26C-C282-C02A-B362-0A47F596081F}"/>
                  </a:ext>
                </a:extLst>
              </p:cNvPr>
              <p:cNvSpPr txBox="1"/>
              <p:nvPr/>
            </p:nvSpPr>
            <p:spPr>
              <a:xfrm>
                <a:off x="490901" y="1313580"/>
                <a:ext cx="5608695" cy="5388655"/>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sSubSup>
                      <m:sSubSupPr>
                        <m:ctrlPr>
                          <a:rPr lang="en-US" sz="2400" i="1" smtClean="0">
                            <a:latin typeface="Cambria Math" panose="02040503050406030204" pitchFamily="18" charset="0"/>
                          </a:rPr>
                        </m:ctrlPr>
                      </m:sSubSupPr>
                      <m:e>
                        <m:r>
                          <m:rPr>
                            <m:sty m:val="p"/>
                          </m:rPr>
                          <a:rPr lang="en-US" sz="2400">
                            <a:latin typeface="Cambria Math" panose="02040503050406030204" pitchFamily="18" charset="0"/>
                          </a:rPr>
                          <m:t>Δ</m:t>
                        </m:r>
                        <m:r>
                          <a:rPr lang="en-US" sz="2400" i="1">
                            <a:latin typeface="Cambria Math" panose="02040503050406030204" pitchFamily="18" charset="0"/>
                          </a:rPr>
                          <m:t>𝑃</m:t>
                        </m:r>
                      </m:e>
                      <m:sub>
                        <m:r>
                          <a:rPr lang="en-US" sz="2400" i="1">
                            <a:latin typeface="Cambria Math" panose="02040503050406030204" pitchFamily="18" charset="0"/>
                          </a:rPr>
                          <m:t>𝑡</m:t>
                        </m:r>
                      </m:sub>
                      <m:sup>
                        <m:r>
                          <m:rPr>
                            <m:sty m:val="p"/>
                          </m:rPr>
                          <a:rPr lang="en-US" sz="2400">
                            <a:latin typeface="Cambria Math" panose="02040503050406030204" pitchFamily="18" charset="0"/>
                          </a:rPr>
                          <m:t>R</m:t>
                        </m:r>
                        <m:r>
                          <a:rPr lang="en-US" sz="2400" i="1">
                            <a:latin typeface="Cambria Math" panose="02040503050406030204" pitchFamily="18" charset="0"/>
                          </a:rPr>
                          <m:t>↑</m:t>
                        </m:r>
                        <m:r>
                          <a:rPr lang="en-US" sz="2400" b="0" i="0" smtClean="0">
                            <a:latin typeface="Cambria Math" panose="02040503050406030204" pitchFamily="18" charset="0"/>
                          </a:rPr>
                          <m:t>+</m:t>
                        </m:r>
                      </m:sup>
                    </m:sSubSup>
                    <m:r>
                      <a:rPr lang="en-US" sz="2400" i="1">
                        <a:latin typeface="Cambria Math" panose="02040503050406030204" pitchFamily="18" charset="0"/>
                      </a:rPr>
                      <m:t>≥0, ∀</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𝒯</m:t>
                    </m:r>
                  </m:oMath>
                </a14:m>
                <a:endParaRPr lang="en-US" sz="2400"/>
              </a:p>
              <a:p>
                <a:pPr marL="800100" lvl="1" indent="-342900">
                  <a:buFont typeface="Arial" panose="020B0604020202020204" pitchFamily="34" charset="0"/>
                  <a:buChar char="•"/>
                </a:pPr>
                <a:r>
                  <a:rPr lang="en-US" sz="2400">
                    <a:solidFill>
                      <a:schemeClr val="accent4">
                        <a:lumMod val="50000"/>
                      </a:schemeClr>
                    </a:solidFill>
                  </a:rPr>
                  <a:t>Regulation up gen. increase</a:t>
                </a:r>
                <a:endParaRPr lang="en-US" sz="2400" b="0">
                  <a:solidFill>
                    <a:schemeClr val="accent4">
                      <a:lumMod val="50000"/>
                    </a:schemeClr>
                  </a:solidFill>
                </a:endParaRPr>
              </a:p>
              <a:p>
                <a:pPr marL="342900" indent="-342900">
                  <a:buFont typeface="Arial" panose="020B0604020202020204" pitchFamily="34" charset="0"/>
                  <a:buChar char="•"/>
                </a:pPr>
                <a14:m>
                  <m:oMath xmlns:m="http://schemas.openxmlformats.org/officeDocument/2006/math">
                    <m:sSubSup>
                      <m:sSubSupPr>
                        <m:ctrlPr>
                          <a:rPr lang="en-US" sz="2400" i="1">
                            <a:latin typeface="Cambria Math" panose="02040503050406030204" pitchFamily="18" charset="0"/>
                          </a:rPr>
                        </m:ctrlPr>
                      </m:sSubSupPr>
                      <m:e>
                        <m:r>
                          <m:rPr>
                            <m:sty m:val="p"/>
                          </m:rPr>
                          <a:rPr lang="en-US" sz="2400">
                            <a:latin typeface="Cambria Math" panose="02040503050406030204" pitchFamily="18" charset="0"/>
                          </a:rPr>
                          <m:t>Δ</m:t>
                        </m:r>
                        <m:r>
                          <a:rPr lang="en-US" sz="2400" i="1">
                            <a:latin typeface="Cambria Math" panose="02040503050406030204" pitchFamily="18" charset="0"/>
                          </a:rPr>
                          <m:t>𝑃</m:t>
                        </m:r>
                      </m:e>
                      <m:sub>
                        <m:r>
                          <a:rPr lang="en-US" sz="2400" i="1">
                            <a:latin typeface="Cambria Math" panose="02040503050406030204" pitchFamily="18" charset="0"/>
                          </a:rPr>
                          <m:t>𝑡</m:t>
                        </m:r>
                      </m:sub>
                      <m:sup>
                        <m:r>
                          <m:rPr>
                            <m:sty m:val="p"/>
                          </m:rPr>
                          <a:rPr lang="en-US" sz="2400">
                            <a:latin typeface="Cambria Math" panose="02040503050406030204" pitchFamily="18" charset="0"/>
                          </a:rPr>
                          <m:t>R</m:t>
                        </m:r>
                        <m:r>
                          <a:rPr lang="en-US" sz="2400" i="1">
                            <a:latin typeface="Cambria Math" panose="02040503050406030204" pitchFamily="18" charset="0"/>
                          </a:rPr>
                          <m:t>↑</m:t>
                        </m:r>
                        <m:r>
                          <a:rPr lang="en-US" sz="2400" b="0" i="0" smtClean="0">
                            <a:latin typeface="Cambria Math" panose="02040503050406030204" pitchFamily="18" charset="0"/>
                          </a:rPr>
                          <m:t>−</m:t>
                        </m:r>
                      </m:sup>
                    </m:sSubSup>
                    <m:r>
                      <a:rPr lang="en-US" sz="2400" i="1">
                        <a:latin typeface="Cambria Math" panose="02040503050406030204" pitchFamily="18" charset="0"/>
                      </a:rPr>
                      <m:t>≥0, ∀</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𝒯</m:t>
                    </m:r>
                  </m:oMath>
                </a14:m>
                <a:endParaRPr lang="en-US" sz="2400"/>
              </a:p>
              <a:p>
                <a:pPr marL="800100" lvl="1" indent="-342900">
                  <a:buFont typeface="Arial" panose="020B0604020202020204" pitchFamily="34" charset="0"/>
                  <a:buChar char="•"/>
                </a:pPr>
                <a:r>
                  <a:rPr lang="en-US" sz="2400">
                    <a:solidFill>
                      <a:schemeClr val="accent4">
                        <a:lumMod val="50000"/>
                      </a:schemeClr>
                    </a:solidFill>
                  </a:rPr>
                  <a:t>Regulation up load decrease</a:t>
                </a:r>
              </a:p>
              <a:p>
                <a:pPr marL="342900" indent="-342900">
                  <a:buFont typeface="Arial" panose="020B0604020202020204" pitchFamily="34" charset="0"/>
                  <a:buChar char="•"/>
                </a:pPr>
                <a14:m>
                  <m:oMath xmlns:m="http://schemas.openxmlformats.org/officeDocument/2006/math">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𝑃</m:t>
                        </m:r>
                      </m:e>
                      <m:sub>
                        <m:r>
                          <a:rPr lang="en-US" sz="2400" b="0" i="1" smtClean="0">
                            <a:latin typeface="Cambria Math" panose="02040503050406030204" pitchFamily="18" charset="0"/>
                          </a:rPr>
                          <m:t>𝑡</m:t>
                        </m:r>
                      </m:sub>
                      <m:sup>
                        <m:r>
                          <m:rPr>
                            <m:sty m:val="p"/>
                          </m:rPr>
                          <a:rPr lang="en-US" sz="2400" b="0" i="0" smtClean="0">
                            <a:latin typeface="Cambria Math" panose="02040503050406030204" pitchFamily="18" charset="0"/>
                          </a:rPr>
                          <m:t>R</m:t>
                        </m:r>
                        <m:r>
                          <a:rPr lang="en-US" sz="2400" b="0" i="1" smtClean="0">
                            <a:latin typeface="Cambria Math" panose="02040503050406030204" pitchFamily="18" charset="0"/>
                          </a:rPr>
                          <m:t>↓</m:t>
                        </m:r>
                        <m:r>
                          <a:rPr lang="en-US" sz="2400" b="0" i="0" smtClean="0">
                            <a:latin typeface="Cambria Math" panose="02040503050406030204" pitchFamily="18" charset="0"/>
                          </a:rPr>
                          <m:t>+</m:t>
                        </m:r>
                      </m:sup>
                    </m:sSubSup>
                    <m:r>
                      <a:rPr lang="en-US" sz="2400" i="1">
                        <a:latin typeface="Cambria Math" panose="02040503050406030204" pitchFamily="18" charset="0"/>
                      </a:rPr>
                      <m:t>≥0, </m:t>
                    </m:r>
                    <m:r>
                      <a:rPr lang="en-US" sz="2400" b="0" i="1" smtClean="0">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𝒯</m:t>
                    </m:r>
                  </m:oMath>
                </a14:m>
                <a:endParaRPr lang="en-US" sz="2400" b="0"/>
              </a:p>
              <a:p>
                <a:pPr marL="800100" lvl="1" indent="-342900">
                  <a:buFont typeface="Arial" panose="020B0604020202020204" pitchFamily="34" charset="0"/>
                  <a:buChar char="•"/>
                </a:pPr>
                <a:r>
                  <a:rPr lang="en-US" sz="2400">
                    <a:solidFill>
                      <a:schemeClr val="accent4">
                        <a:lumMod val="50000"/>
                      </a:schemeClr>
                    </a:solidFill>
                  </a:rPr>
                  <a:t>Regulation down gen. decrease</a:t>
                </a:r>
                <a:endParaRPr lang="en-US" sz="2400" b="0">
                  <a:solidFill>
                    <a:schemeClr val="accent4">
                      <a:lumMod val="50000"/>
                    </a:schemeClr>
                  </a:solidFill>
                </a:endParaRPr>
              </a:p>
              <a:p>
                <a:pPr marL="342900" indent="-342900">
                  <a:buFont typeface="Arial" panose="020B0604020202020204" pitchFamily="34" charset="0"/>
                  <a:buChar char="•"/>
                </a:pPr>
                <a14:m>
                  <m:oMath xmlns:m="http://schemas.openxmlformats.org/officeDocument/2006/math">
                    <m:sSubSup>
                      <m:sSubSupPr>
                        <m:ctrlPr>
                          <a:rPr lang="en-US" sz="2400" i="1">
                            <a:latin typeface="Cambria Math" panose="02040503050406030204" pitchFamily="18" charset="0"/>
                          </a:rPr>
                        </m:ctrlPr>
                      </m:sSubSupPr>
                      <m:e>
                        <m:r>
                          <m:rPr>
                            <m:sty m:val="p"/>
                          </m:rPr>
                          <a:rPr lang="en-US" sz="2400">
                            <a:latin typeface="Cambria Math" panose="02040503050406030204" pitchFamily="18" charset="0"/>
                          </a:rPr>
                          <m:t>Δ</m:t>
                        </m:r>
                        <m:r>
                          <a:rPr lang="en-US" sz="2400" i="1">
                            <a:latin typeface="Cambria Math" panose="02040503050406030204" pitchFamily="18" charset="0"/>
                          </a:rPr>
                          <m:t>𝑃</m:t>
                        </m:r>
                      </m:e>
                      <m:sub>
                        <m:r>
                          <a:rPr lang="en-US" sz="2400" i="1">
                            <a:latin typeface="Cambria Math" panose="02040503050406030204" pitchFamily="18" charset="0"/>
                          </a:rPr>
                          <m:t>𝑡</m:t>
                        </m:r>
                      </m:sub>
                      <m:sup>
                        <m:r>
                          <m:rPr>
                            <m:sty m:val="p"/>
                          </m:rPr>
                          <a:rPr lang="en-US" sz="2400">
                            <a:latin typeface="Cambria Math" panose="02040503050406030204" pitchFamily="18" charset="0"/>
                          </a:rPr>
                          <m:t>R</m:t>
                        </m:r>
                        <m:r>
                          <a:rPr lang="en-US" sz="2400" b="0" i="1" smtClean="0">
                            <a:latin typeface="Cambria Math" panose="02040503050406030204" pitchFamily="18" charset="0"/>
                          </a:rPr>
                          <m:t>↓</m:t>
                        </m:r>
                        <m:r>
                          <a:rPr lang="en-US" sz="2400" b="0" i="0" smtClean="0">
                            <a:latin typeface="Cambria Math" panose="02040503050406030204" pitchFamily="18" charset="0"/>
                          </a:rPr>
                          <m:t>−</m:t>
                        </m:r>
                      </m:sup>
                    </m:sSubSup>
                    <m:r>
                      <a:rPr lang="en-US" sz="2400" i="1">
                        <a:latin typeface="Cambria Math" panose="02040503050406030204" pitchFamily="18" charset="0"/>
                      </a:rPr>
                      <m:t>≥0, ∀</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𝒯</m:t>
                    </m:r>
                  </m:oMath>
                </a14:m>
                <a:endParaRPr lang="en-US" sz="2400"/>
              </a:p>
              <a:p>
                <a:pPr marL="800100" lvl="1" indent="-342900">
                  <a:buFont typeface="Arial" panose="020B0604020202020204" pitchFamily="34" charset="0"/>
                  <a:buChar char="•"/>
                </a:pPr>
                <a:r>
                  <a:rPr lang="en-US" sz="2400">
                    <a:solidFill>
                      <a:schemeClr val="accent4">
                        <a:lumMod val="50000"/>
                      </a:schemeClr>
                    </a:solidFill>
                  </a:rPr>
                  <a:t>Regulation down load increase</a:t>
                </a:r>
              </a:p>
              <a:p>
                <a:pPr marL="342900" indent="-342900">
                  <a:buFont typeface="Arial" panose="020B0604020202020204" pitchFamily="34" charset="0"/>
                  <a:buChar char="•"/>
                </a:pPr>
                <a14:m>
                  <m:oMath xmlns:m="http://schemas.openxmlformats.org/officeDocument/2006/math">
                    <m:sSubSup>
                      <m:sSubSupPr>
                        <m:ctrlPr>
                          <a:rPr lang="en-US" sz="2400" b="0" i="1" smtClean="0">
                            <a:latin typeface="Cambria Math" panose="02040503050406030204" pitchFamily="18" charset="0"/>
                          </a:rPr>
                        </m:ctrlPr>
                      </m:sSubSupPr>
                      <m:e>
                        <m:r>
                          <m:rPr>
                            <m:sty m:val="p"/>
                          </m:rPr>
                          <a:rPr lang="en-US" sz="2400" b="0" i="0" smtClean="0">
                            <a:latin typeface="Cambria Math" panose="02040503050406030204" pitchFamily="18" charset="0"/>
                          </a:rPr>
                          <m:t>Δ</m:t>
                        </m:r>
                        <m:r>
                          <a:rPr lang="en-US" sz="2400" b="0" i="1" smtClean="0">
                            <a:latin typeface="Cambria Math" panose="02040503050406030204" pitchFamily="18" charset="0"/>
                          </a:rPr>
                          <m:t>𝑃</m:t>
                        </m:r>
                      </m:e>
                      <m:sub>
                        <m:r>
                          <a:rPr lang="en-US" sz="2400" b="0" i="1" smtClean="0">
                            <a:latin typeface="Cambria Math" panose="02040503050406030204" pitchFamily="18" charset="0"/>
                          </a:rPr>
                          <m:t>𝑡</m:t>
                        </m:r>
                      </m:sub>
                      <m:sup>
                        <m:r>
                          <m:rPr>
                            <m:sty m:val="p"/>
                          </m:rPr>
                          <a:rPr lang="en-US" sz="2400" b="0" i="0" smtClean="0">
                            <a:latin typeface="Cambria Math" panose="02040503050406030204" pitchFamily="18" charset="0"/>
                          </a:rPr>
                          <m:t>RRS</m:t>
                        </m:r>
                        <m:r>
                          <a:rPr lang="en-US" sz="2400" b="0" i="0" smtClean="0">
                            <a:latin typeface="Cambria Math" panose="02040503050406030204" pitchFamily="18" charset="0"/>
                          </a:rPr>
                          <m:t>+</m:t>
                        </m:r>
                      </m:sup>
                    </m:sSubSup>
                    <m:r>
                      <a:rPr lang="en-US" sz="2400" i="1">
                        <a:latin typeface="Cambria Math" panose="02040503050406030204" pitchFamily="18" charset="0"/>
                      </a:rPr>
                      <m:t>≥0, </m:t>
                    </m:r>
                    <m:r>
                      <a:rPr lang="en-US" sz="2400" b="0" i="1" smtClean="0">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b="0" i="1" smtClean="0">
                        <a:latin typeface="Cambria Math" panose="02040503050406030204" pitchFamily="18" charset="0"/>
                      </a:rPr>
                      <m:t>𝒯</m:t>
                    </m:r>
                  </m:oMath>
                </a14:m>
                <a:endParaRPr lang="en-US" sz="2400" b="0"/>
              </a:p>
              <a:p>
                <a:pPr marL="800100" lvl="1" indent="-342900">
                  <a:buFont typeface="Arial" panose="020B0604020202020204" pitchFamily="34" charset="0"/>
                  <a:buChar char="•"/>
                </a:pPr>
                <a:r>
                  <a:rPr lang="en-US" sz="2400">
                    <a:solidFill>
                      <a:schemeClr val="accent4">
                        <a:lumMod val="50000"/>
                      </a:schemeClr>
                    </a:solidFill>
                  </a:rPr>
                  <a:t>Responsive reserve gen. increase</a:t>
                </a:r>
                <a:endParaRPr lang="en-US" sz="2400" b="0">
                  <a:solidFill>
                    <a:schemeClr val="accent4">
                      <a:lumMod val="50000"/>
                    </a:schemeClr>
                  </a:solidFill>
                </a:endParaRPr>
              </a:p>
              <a:p>
                <a:pPr marL="342900" indent="-342900">
                  <a:buFont typeface="Arial" panose="020B0604020202020204" pitchFamily="34" charset="0"/>
                  <a:buChar char="•"/>
                </a:pPr>
                <a14:m>
                  <m:oMath xmlns:m="http://schemas.openxmlformats.org/officeDocument/2006/math">
                    <m:sSubSup>
                      <m:sSubSupPr>
                        <m:ctrlPr>
                          <a:rPr lang="en-US" sz="2400" i="1">
                            <a:latin typeface="Cambria Math" panose="02040503050406030204" pitchFamily="18" charset="0"/>
                          </a:rPr>
                        </m:ctrlPr>
                      </m:sSubSupPr>
                      <m:e>
                        <m:r>
                          <m:rPr>
                            <m:sty m:val="p"/>
                          </m:rPr>
                          <a:rPr lang="en-US" sz="2400">
                            <a:latin typeface="Cambria Math" panose="02040503050406030204" pitchFamily="18" charset="0"/>
                          </a:rPr>
                          <m:t>Δ</m:t>
                        </m:r>
                        <m:r>
                          <a:rPr lang="en-US" sz="2400" i="1">
                            <a:latin typeface="Cambria Math" panose="02040503050406030204" pitchFamily="18" charset="0"/>
                          </a:rPr>
                          <m:t>𝑃</m:t>
                        </m:r>
                      </m:e>
                      <m:sub>
                        <m:r>
                          <a:rPr lang="en-US" sz="2400" i="1">
                            <a:latin typeface="Cambria Math" panose="02040503050406030204" pitchFamily="18" charset="0"/>
                          </a:rPr>
                          <m:t>𝑡</m:t>
                        </m:r>
                      </m:sub>
                      <m:sup>
                        <m:r>
                          <m:rPr>
                            <m:sty m:val="p"/>
                          </m:rPr>
                          <a:rPr lang="en-US" sz="2400">
                            <a:latin typeface="Cambria Math" panose="02040503050406030204" pitchFamily="18" charset="0"/>
                          </a:rPr>
                          <m:t>R</m:t>
                        </m:r>
                        <m:r>
                          <a:rPr lang="en-US" sz="2400" b="0" i="1" smtClean="0">
                            <a:latin typeface="Cambria Math" panose="02040503050406030204" pitchFamily="18" charset="0"/>
                          </a:rPr>
                          <m:t>𝑅𝑆</m:t>
                        </m:r>
                        <m:r>
                          <a:rPr lang="en-US" sz="2400" b="0" i="0" smtClean="0">
                            <a:latin typeface="Cambria Math" panose="02040503050406030204" pitchFamily="18" charset="0"/>
                          </a:rPr>
                          <m:t>−</m:t>
                        </m:r>
                      </m:sup>
                    </m:sSubSup>
                    <m:r>
                      <a:rPr lang="en-US" sz="2400" i="1">
                        <a:latin typeface="Cambria Math" panose="02040503050406030204" pitchFamily="18" charset="0"/>
                      </a:rPr>
                      <m:t>≥0, ∀</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𝒯</m:t>
                    </m:r>
                  </m:oMath>
                </a14:m>
                <a:endParaRPr lang="en-US" sz="2400"/>
              </a:p>
              <a:p>
                <a:pPr marL="800100" lvl="1" indent="-342900">
                  <a:buFont typeface="Arial" panose="020B0604020202020204" pitchFamily="34" charset="0"/>
                  <a:buChar char="•"/>
                </a:pPr>
                <a:r>
                  <a:rPr lang="en-US" sz="2400">
                    <a:solidFill>
                      <a:schemeClr val="accent4">
                        <a:lumMod val="50000"/>
                      </a:schemeClr>
                    </a:solidFill>
                  </a:rPr>
                  <a:t>Responsive reserve load decrease</a:t>
                </a:r>
              </a:p>
              <a:p>
                <a:pPr marL="342900" indent="-342900">
                  <a:buFont typeface="Arial" panose="020B0604020202020204" pitchFamily="34" charset="0"/>
                  <a:buChar char="•"/>
                </a:pPr>
                <a:endParaRPr lang="en-US" sz="2400">
                  <a:solidFill>
                    <a:schemeClr val="accent4">
                      <a:lumMod val="75000"/>
                    </a:schemeClr>
                  </a:solidFill>
                </a:endParaRPr>
              </a:p>
              <a:p>
                <a:pPr marL="342900" indent="-342900">
                  <a:buFont typeface="Arial" panose="020B0604020202020204" pitchFamily="34" charset="0"/>
                  <a:buChar char="•"/>
                </a:pPr>
                <a:endParaRPr lang="en-US" sz="2400" i="1">
                  <a:latin typeface="Cambria Math" panose="02040503050406030204" pitchFamily="18" charset="0"/>
                </a:endParaRPr>
              </a:p>
            </p:txBody>
          </p:sp>
        </mc:Choice>
        <mc:Fallback xmlns="">
          <p:sp>
            <p:nvSpPr>
              <p:cNvPr id="2" name="TextBox 1">
                <a:extLst>
                  <a:ext uri="{FF2B5EF4-FFF2-40B4-BE49-F238E27FC236}">
                    <a16:creationId xmlns:a16="http://schemas.microsoft.com/office/drawing/2014/main" id="{38E6E26C-C282-C02A-B362-0A47F596081F}"/>
                  </a:ext>
                </a:extLst>
              </p:cNvPr>
              <p:cNvSpPr txBox="1">
                <a:spLocks noRot="1" noChangeAspect="1" noMove="1" noResize="1" noEditPoints="1" noAdjustHandles="1" noChangeArrowheads="1" noChangeShapeType="1" noTextEdit="1"/>
              </p:cNvSpPr>
              <p:nvPr/>
            </p:nvSpPr>
            <p:spPr>
              <a:xfrm>
                <a:off x="490901" y="1313580"/>
                <a:ext cx="5608695" cy="5388655"/>
              </a:xfrm>
              <a:prstGeom prst="rect">
                <a:avLst/>
              </a:prstGeom>
              <a:blipFill>
                <a:blip r:embed="rId3"/>
                <a:stretch>
                  <a:fillRect l="-1522"/>
                </a:stretch>
              </a:blipFill>
            </p:spPr>
            <p:txBody>
              <a:bodyPr/>
              <a:lstStyle/>
              <a:p>
                <a:r>
                  <a:rPr lang="en-US">
                    <a:noFill/>
                  </a:rPr>
                  <a:t> </a:t>
                </a:r>
              </a:p>
            </p:txBody>
          </p:sp>
        </mc:Fallback>
      </mc:AlternateContent>
      <p:graphicFrame>
        <p:nvGraphicFramePr>
          <p:cNvPr id="3" name="Chart 2">
            <a:extLst>
              <a:ext uri="{FF2B5EF4-FFF2-40B4-BE49-F238E27FC236}">
                <a16:creationId xmlns:a16="http://schemas.microsoft.com/office/drawing/2014/main" id="{27A09FCE-07C3-242D-217E-A385C9455636}"/>
              </a:ext>
            </a:extLst>
          </p:cNvPr>
          <p:cNvGraphicFramePr/>
          <p:nvPr/>
        </p:nvGraphicFramePr>
        <p:xfrm>
          <a:off x="6359611" y="1800546"/>
          <a:ext cx="5341488" cy="325690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3995476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Parameters: Physical Limits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8E6E26C-C282-C02A-B362-0A47F596081F}"/>
                  </a:ext>
                </a:extLst>
              </p:cNvPr>
              <p:cNvSpPr txBox="1"/>
              <p:nvPr/>
            </p:nvSpPr>
            <p:spPr>
              <a:xfrm>
                <a:off x="516003" y="1334128"/>
                <a:ext cx="11159993" cy="5409879"/>
              </a:xfrm>
              <a:prstGeom prst="rect">
                <a:avLst/>
              </a:prstGeom>
              <a:noFill/>
            </p:spPr>
            <p:txBody>
              <a:bodyPr wrap="square" rtlCol="0">
                <a:spAutoFit/>
              </a:bodyPr>
              <a:lstStyle/>
              <a:p>
                <a:pPr marL="342900" indent="-342900">
                  <a:lnSpc>
                    <a:spcPct val="150000"/>
                  </a:lnSpc>
                  <a:buFont typeface="Arial" panose="020B0604020202020204" pitchFamily="34" charset="0"/>
                  <a:buChar char="•"/>
                </a:pPr>
                <a14:m>
                  <m:oMath xmlns:m="http://schemas.openxmlformats.org/officeDocument/2006/math">
                    <m:sSub>
                      <m:sSubPr>
                        <m:ctrlPr>
                          <a:rPr lang="en-US" sz="2400" i="1" smtClean="0">
                            <a:latin typeface="Cambria Math" panose="02040503050406030204" pitchFamily="18" charset="0"/>
                          </a:rPr>
                        </m:ctrlPr>
                      </m:sSubPr>
                      <m:e>
                        <m:bar>
                          <m:barPr>
                            <m:ctrlPr>
                              <a:rPr lang="en-US" sz="2400" i="1">
                                <a:latin typeface="Cambria Math" panose="02040503050406030204" pitchFamily="18" charset="0"/>
                              </a:rPr>
                            </m:ctrlPr>
                          </m:barPr>
                          <m:e>
                            <m:r>
                              <a:rPr lang="en-US" sz="2400" i="1">
                                <a:latin typeface="Cambria Math" panose="02040503050406030204" pitchFamily="18" charset="0"/>
                              </a:rPr>
                              <m:t>𝐸</m:t>
                            </m:r>
                          </m:e>
                        </m:bar>
                      </m:e>
                      <m:sub>
                        <m:r>
                          <a:rPr lang="en-US" sz="2400" i="1">
                            <a:latin typeface="Cambria Math" panose="02040503050406030204" pitchFamily="18" charset="0"/>
                          </a:rPr>
                          <m:t>𝑡</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bar>
                          <m:barPr>
                            <m:pos m:val="top"/>
                            <m:ctrlPr>
                              <a:rPr lang="en-US" sz="2400" i="1" smtClean="0">
                                <a:latin typeface="Cambria Math" panose="02040503050406030204" pitchFamily="18" charset="0"/>
                              </a:rPr>
                            </m:ctrlPr>
                          </m:barPr>
                          <m:e>
                            <m:r>
                              <a:rPr lang="en-US" sz="2400" b="0" i="1" smtClean="0">
                                <a:latin typeface="Cambria Math" panose="02040503050406030204" pitchFamily="18" charset="0"/>
                              </a:rPr>
                              <m:t>𝐸</m:t>
                            </m:r>
                          </m:e>
                        </m:bar>
                      </m:e>
                      <m:sub>
                        <m:r>
                          <a:rPr lang="en-US" sz="2400" b="0" i="1" smtClean="0">
                            <a:latin typeface="Cambria Math" panose="02040503050406030204" pitchFamily="18" charset="0"/>
                          </a:rPr>
                          <m:t>𝑡</m:t>
                        </m:r>
                      </m:sub>
                    </m:sSub>
                    <m:r>
                      <a:rPr lang="en-US" sz="2400" i="1">
                        <a:latin typeface="Cambria Math" panose="02040503050406030204" pitchFamily="18" charset="0"/>
                      </a:rPr>
                      <m:t>≥</m:t>
                    </m:r>
                    <m:r>
                      <a:rPr lang="en-US" sz="2400" b="0" i="1" smtClean="0">
                        <a:latin typeface="Cambria Math" panose="02040503050406030204" pitchFamily="18" charset="0"/>
                      </a:rPr>
                      <m:t>0, </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𝒯</m:t>
                    </m:r>
                  </m:oMath>
                </a14:m>
                <a:endParaRPr lang="en-US" sz="2400"/>
              </a:p>
              <a:p>
                <a:pPr marL="800100" lvl="1" indent="-342900">
                  <a:lnSpc>
                    <a:spcPct val="150000"/>
                  </a:lnSpc>
                  <a:buFont typeface="Arial" panose="020B0604020202020204" pitchFamily="34" charset="0"/>
                  <a:buChar char="•"/>
                </a:pPr>
                <a:r>
                  <a:rPr lang="en-US" sz="2400">
                    <a:solidFill>
                      <a:schemeClr val="accent4">
                        <a:lumMod val="50000"/>
                      </a:schemeClr>
                    </a:solidFill>
                  </a:rPr>
                  <a:t>State of charge lower, upper bounds</a:t>
                </a:r>
                <a:endParaRPr lang="en-US" sz="2400" b="0">
                  <a:solidFill>
                    <a:schemeClr val="accent4">
                      <a:lumMod val="50000"/>
                    </a:schemeClr>
                  </a:solidFill>
                </a:endParaRPr>
              </a:p>
              <a:p>
                <a:pPr marL="342900" indent="-342900">
                  <a:lnSpc>
                    <a:spcPct val="150000"/>
                  </a:lnSpc>
                  <a:buFont typeface="Arial" panose="020B0604020202020204" pitchFamily="34" charset="0"/>
                  <a:buChar char="•"/>
                </a:pPr>
                <a14:m>
                  <m:oMath xmlns:m="http://schemas.openxmlformats.org/officeDocument/2006/math">
                    <m:sSubSup>
                      <m:sSubSupPr>
                        <m:ctrlPr>
                          <a:rPr lang="en-US" sz="2400" b="0" i="1" smtClean="0">
                            <a:latin typeface="Cambria Math" panose="02040503050406030204" pitchFamily="18" charset="0"/>
                          </a:rPr>
                        </m:ctrlPr>
                      </m:sSubSupPr>
                      <m:e>
                        <m:bar>
                          <m:barPr>
                            <m:ctrlPr>
                              <a:rPr lang="en-US" sz="2400" i="1">
                                <a:latin typeface="Cambria Math" panose="02040503050406030204" pitchFamily="18" charset="0"/>
                              </a:rPr>
                            </m:ctrlPr>
                          </m:barPr>
                          <m:e>
                            <m:r>
                              <a:rPr lang="en-US" sz="2400" b="0" i="1" smtClean="0">
                                <a:latin typeface="Cambria Math" panose="02040503050406030204" pitchFamily="18" charset="0"/>
                              </a:rPr>
                              <m:t>𝑃</m:t>
                            </m:r>
                          </m:e>
                        </m:bar>
                      </m:e>
                      <m:sub>
                        <m:r>
                          <a:rPr lang="en-US" sz="2400" i="1">
                            <a:latin typeface="Cambria Math" panose="02040503050406030204" pitchFamily="18" charset="0"/>
                          </a:rPr>
                          <m:t>𝑡</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 </m:t>
                    </m:r>
                    <m:sSubSup>
                      <m:sSubSupPr>
                        <m:ctrlPr>
                          <a:rPr lang="en-US" sz="2400" b="0" i="1" smtClean="0">
                            <a:latin typeface="Cambria Math" panose="02040503050406030204" pitchFamily="18" charset="0"/>
                          </a:rPr>
                        </m:ctrlPr>
                      </m:sSubSupPr>
                      <m:e>
                        <m:bar>
                          <m:barPr>
                            <m:pos m:val="top"/>
                            <m:ctrlPr>
                              <a:rPr lang="en-US" sz="2400" i="1" smtClean="0">
                                <a:latin typeface="Cambria Math" panose="02040503050406030204" pitchFamily="18" charset="0"/>
                              </a:rPr>
                            </m:ctrlPr>
                          </m:barPr>
                          <m:e>
                            <m:r>
                              <a:rPr lang="en-US" sz="2400" b="0" i="1" smtClean="0">
                                <a:latin typeface="Cambria Math" panose="02040503050406030204" pitchFamily="18" charset="0"/>
                              </a:rPr>
                              <m:t>𝑃</m:t>
                            </m:r>
                          </m:e>
                        </m:ba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m:t>
                        </m:r>
                      </m:sup>
                    </m:sSubSup>
                    <m:r>
                      <a:rPr lang="en-US" sz="2400" i="1">
                        <a:latin typeface="Cambria Math" panose="02040503050406030204" pitchFamily="18" charset="0"/>
                      </a:rPr>
                      <m:t>≥</m:t>
                    </m:r>
                    <m:r>
                      <a:rPr lang="en-US" sz="2400" b="0" i="1" smtClean="0">
                        <a:latin typeface="Cambria Math" panose="02040503050406030204" pitchFamily="18" charset="0"/>
                      </a:rPr>
                      <m:t>0, </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𝒯</m:t>
                    </m:r>
                  </m:oMath>
                </a14:m>
                <a:endParaRPr lang="en-US" sz="2400"/>
              </a:p>
              <a:p>
                <a:pPr marL="800100" lvl="1" indent="-342900">
                  <a:lnSpc>
                    <a:spcPct val="150000"/>
                  </a:lnSpc>
                  <a:buFont typeface="Arial" panose="020B0604020202020204" pitchFamily="34" charset="0"/>
                  <a:buChar char="•"/>
                </a:pPr>
                <a:r>
                  <a:rPr lang="en-US" sz="2400">
                    <a:solidFill>
                      <a:schemeClr val="accent4">
                        <a:lumMod val="50000"/>
                      </a:schemeClr>
                    </a:solidFill>
                  </a:rPr>
                  <a:t>Generation lower, upper bounds</a:t>
                </a:r>
              </a:p>
              <a:p>
                <a:pPr marL="342900" indent="-342900">
                  <a:lnSpc>
                    <a:spcPct val="150000"/>
                  </a:lnSpc>
                  <a:buFont typeface="Arial" panose="020B0604020202020204" pitchFamily="34" charset="0"/>
                  <a:buChar char="•"/>
                </a:pPr>
                <a14:m>
                  <m:oMath xmlns:m="http://schemas.openxmlformats.org/officeDocument/2006/math">
                    <m:sSubSup>
                      <m:sSubSupPr>
                        <m:ctrlPr>
                          <a:rPr lang="en-US" sz="2400" b="0" i="1" smtClean="0">
                            <a:latin typeface="Cambria Math" panose="02040503050406030204" pitchFamily="18" charset="0"/>
                          </a:rPr>
                        </m:ctrlPr>
                      </m:sSubSupPr>
                      <m:e>
                        <m:bar>
                          <m:barPr>
                            <m:ctrlPr>
                              <a:rPr lang="en-US" sz="2400" i="1">
                                <a:latin typeface="Cambria Math" panose="02040503050406030204" pitchFamily="18" charset="0"/>
                              </a:rPr>
                            </m:ctrlPr>
                          </m:barPr>
                          <m:e>
                            <m:r>
                              <a:rPr lang="en-US" sz="2400" b="0" i="1" smtClean="0">
                                <a:latin typeface="Cambria Math" panose="02040503050406030204" pitchFamily="18" charset="0"/>
                              </a:rPr>
                              <m:t>𝑃</m:t>
                            </m:r>
                          </m:e>
                        </m:bar>
                      </m:e>
                      <m:sub>
                        <m:r>
                          <a:rPr lang="en-US" sz="2400" i="1">
                            <a:latin typeface="Cambria Math" panose="02040503050406030204" pitchFamily="18" charset="0"/>
                          </a:rPr>
                          <m:t>𝑡</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 </m:t>
                    </m:r>
                    <m:sSubSup>
                      <m:sSubSupPr>
                        <m:ctrlPr>
                          <a:rPr lang="en-US" sz="2400" b="0" i="1" smtClean="0">
                            <a:latin typeface="Cambria Math" panose="02040503050406030204" pitchFamily="18" charset="0"/>
                          </a:rPr>
                        </m:ctrlPr>
                      </m:sSubSupPr>
                      <m:e>
                        <m:bar>
                          <m:barPr>
                            <m:pos m:val="top"/>
                            <m:ctrlPr>
                              <a:rPr lang="en-US" sz="2400" i="1" smtClean="0">
                                <a:latin typeface="Cambria Math" panose="02040503050406030204" pitchFamily="18" charset="0"/>
                              </a:rPr>
                            </m:ctrlPr>
                          </m:barPr>
                          <m:e>
                            <m:r>
                              <a:rPr lang="en-US" sz="2400" b="0" i="1" smtClean="0">
                                <a:latin typeface="Cambria Math" panose="02040503050406030204" pitchFamily="18" charset="0"/>
                              </a:rPr>
                              <m:t>𝑃</m:t>
                            </m:r>
                          </m:e>
                        </m:bar>
                      </m:e>
                      <m:sub>
                        <m:r>
                          <a:rPr lang="en-US" sz="2400" b="0" i="1" smtClean="0">
                            <a:latin typeface="Cambria Math" panose="02040503050406030204" pitchFamily="18" charset="0"/>
                          </a:rPr>
                          <m:t>𝑡</m:t>
                        </m:r>
                      </m:sub>
                      <m:sup>
                        <m:r>
                          <a:rPr lang="en-US" sz="2400" b="0" i="1" smtClean="0">
                            <a:latin typeface="Cambria Math" panose="02040503050406030204" pitchFamily="18" charset="0"/>
                          </a:rPr>
                          <m:t>−</m:t>
                        </m:r>
                      </m:sup>
                    </m:sSubSup>
                    <m:r>
                      <a:rPr lang="en-US" sz="2400" i="1">
                        <a:latin typeface="Cambria Math" panose="02040503050406030204" pitchFamily="18" charset="0"/>
                      </a:rPr>
                      <m:t>≥</m:t>
                    </m:r>
                    <m:r>
                      <a:rPr lang="en-US" sz="2400" b="0" i="1" smtClean="0">
                        <a:latin typeface="Cambria Math" panose="02040503050406030204" pitchFamily="18" charset="0"/>
                      </a:rPr>
                      <m:t>0, </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𝒯</m:t>
                    </m:r>
                  </m:oMath>
                </a14:m>
                <a:endParaRPr lang="en-US" sz="2400"/>
              </a:p>
              <a:p>
                <a:pPr marL="800100" lvl="1" indent="-342900">
                  <a:lnSpc>
                    <a:spcPct val="150000"/>
                  </a:lnSpc>
                  <a:buFont typeface="Arial" panose="020B0604020202020204" pitchFamily="34" charset="0"/>
                  <a:buChar char="•"/>
                </a:pPr>
                <a:r>
                  <a:rPr lang="en-US" sz="2400">
                    <a:solidFill>
                      <a:schemeClr val="accent4">
                        <a:lumMod val="50000"/>
                      </a:schemeClr>
                    </a:solidFill>
                  </a:rPr>
                  <a:t>Load lower, upper bounds</a:t>
                </a:r>
              </a:p>
              <a:p>
                <a:pPr marL="342900" indent="-342900">
                  <a:lnSpc>
                    <a:spcPct val="150000"/>
                  </a:lnSpc>
                  <a:buFont typeface="Arial" panose="020B0604020202020204" pitchFamily="34" charset="0"/>
                  <a:buChar char="•"/>
                </a:pP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𝜂</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𝜂</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∈(0, 1]</m:t>
                    </m:r>
                  </m:oMath>
                </a14:m>
                <a:endParaRPr lang="en-US" sz="2400"/>
              </a:p>
              <a:p>
                <a:pPr marL="800100" lvl="1" indent="-342900">
                  <a:lnSpc>
                    <a:spcPct val="150000"/>
                  </a:lnSpc>
                  <a:buFont typeface="Arial" panose="020B0604020202020204" pitchFamily="34" charset="0"/>
                  <a:buChar char="•"/>
                </a:pPr>
                <a:r>
                  <a:rPr lang="en-US" sz="2400">
                    <a:solidFill>
                      <a:schemeClr val="accent4">
                        <a:lumMod val="50000"/>
                      </a:schemeClr>
                    </a:solidFill>
                  </a:rPr>
                  <a:t>Charge, discharge efficiencies</a:t>
                </a:r>
              </a:p>
              <a:p>
                <a:pPr marL="342900" indent="-342900">
                  <a:lnSpc>
                    <a:spcPct val="150000"/>
                  </a:lnSpc>
                  <a:buFont typeface="Arial" panose="020B0604020202020204" pitchFamily="34" charset="0"/>
                  <a:buChar char="•"/>
                </a:pPr>
                <a:endParaRPr lang="en-US" sz="2400" i="1">
                  <a:latin typeface="Cambria Math" panose="02040503050406030204" pitchFamily="18" charset="0"/>
                </a:endParaRPr>
              </a:p>
            </p:txBody>
          </p:sp>
        </mc:Choice>
        <mc:Fallback xmlns="">
          <p:sp>
            <p:nvSpPr>
              <p:cNvPr id="2" name="TextBox 1">
                <a:extLst>
                  <a:ext uri="{FF2B5EF4-FFF2-40B4-BE49-F238E27FC236}">
                    <a16:creationId xmlns:a16="http://schemas.microsoft.com/office/drawing/2014/main" id="{38E6E26C-C282-C02A-B362-0A47F596081F}"/>
                  </a:ext>
                </a:extLst>
              </p:cNvPr>
              <p:cNvSpPr txBox="1">
                <a:spLocks noRot="1" noChangeAspect="1" noMove="1" noResize="1" noEditPoints="1" noAdjustHandles="1" noChangeArrowheads="1" noChangeShapeType="1" noTextEdit="1"/>
              </p:cNvSpPr>
              <p:nvPr/>
            </p:nvSpPr>
            <p:spPr>
              <a:xfrm>
                <a:off x="516003" y="1334128"/>
                <a:ext cx="11159993" cy="5409879"/>
              </a:xfrm>
              <a:prstGeom prst="rect">
                <a:avLst/>
              </a:prstGeom>
              <a:blipFill>
                <a:blip r:embed="rId3"/>
                <a:stretch>
                  <a:fillRect l="-765"/>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2BAE75C5-D64A-8AC5-B53B-23C83A88855B}"/>
              </a:ext>
            </a:extLst>
          </p:cNvPr>
          <p:cNvGrpSpPr/>
          <p:nvPr/>
        </p:nvGrpSpPr>
        <p:grpSpPr>
          <a:xfrm>
            <a:off x="6196929" y="1334128"/>
            <a:ext cx="5479067" cy="4843382"/>
            <a:chOff x="3910" y="330356"/>
            <a:chExt cx="1372291" cy="4836308"/>
          </a:xfrm>
        </p:grpSpPr>
        <p:sp>
          <p:nvSpPr>
            <p:cNvPr id="7" name="Rounded Rectangle 6">
              <a:extLst>
                <a:ext uri="{FF2B5EF4-FFF2-40B4-BE49-F238E27FC236}">
                  <a16:creationId xmlns:a16="http://schemas.microsoft.com/office/drawing/2014/main" id="{558251B2-D998-C109-AECB-CC43A17A1F86}"/>
                </a:ext>
              </a:extLst>
            </p:cNvPr>
            <p:cNvSpPr/>
            <p:nvPr/>
          </p:nvSpPr>
          <p:spPr>
            <a:xfrm>
              <a:off x="3910" y="330356"/>
              <a:ext cx="1372291" cy="4836308"/>
            </a:xfrm>
            <a:prstGeom prst="roundRect">
              <a:avLst>
                <a:gd name="adj" fmla="val 10000"/>
              </a:avLst>
            </a:prstGeom>
          </p:spPr>
          <p:style>
            <a:lnRef idx="0">
              <a:schemeClr val="dk2">
                <a:hueOff val="0"/>
                <a:satOff val="0"/>
                <a:lumOff val="0"/>
                <a:alphaOff val="0"/>
              </a:schemeClr>
            </a:lnRef>
            <a:fillRef idx="1">
              <a:schemeClr val="dk2">
                <a:tint val="40000"/>
                <a:hueOff val="0"/>
                <a:satOff val="0"/>
                <a:lumOff val="0"/>
                <a:alphaOff val="0"/>
              </a:schemeClr>
            </a:fillRef>
            <a:effectRef idx="0">
              <a:schemeClr val="dk2">
                <a:tint val="40000"/>
                <a:hueOff val="0"/>
                <a:satOff val="0"/>
                <a:lumOff val="0"/>
                <a:alphaOff val="0"/>
              </a:schemeClr>
            </a:effectRef>
            <a:fontRef idx="minor">
              <a:schemeClr val="dk1">
                <a:hueOff val="0"/>
                <a:satOff val="0"/>
                <a:lumOff val="0"/>
                <a:alphaOff val="0"/>
              </a:schemeClr>
            </a:fontRef>
          </p:style>
          <p:txBody>
            <a:bodyPr/>
            <a:lstStyle/>
            <a:p>
              <a:endParaRPr lang="en-US"/>
            </a:p>
          </p:txBody>
        </p:sp>
        <p:sp>
          <p:nvSpPr>
            <p:cNvPr id="8" name="Rounded Rectangle 4">
              <a:extLst>
                <a:ext uri="{FF2B5EF4-FFF2-40B4-BE49-F238E27FC236}">
                  <a16:creationId xmlns:a16="http://schemas.microsoft.com/office/drawing/2014/main" id="{662EA372-1D88-9AEE-D6A0-A3B3FE5B98D1}"/>
                </a:ext>
              </a:extLst>
            </p:cNvPr>
            <p:cNvSpPr txBox="1"/>
            <p:nvPr/>
          </p:nvSpPr>
          <p:spPr>
            <a:xfrm>
              <a:off x="3910" y="330356"/>
              <a:ext cx="1372291" cy="662259"/>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3600" b="1" kern="1200"/>
                <a:t>Cunningham</a:t>
              </a:r>
            </a:p>
          </p:txBody>
        </p:sp>
      </p:grpSp>
      <mc:AlternateContent xmlns:mc="http://schemas.openxmlformats.org/markup-compatibility/2006" xmlns:a14="http://schemas.microsoft.com/office/drawing/2010/main">
        <mc:Choice Requires="a14">
          <p:sp>
            <p:nvSpPr>
              <p:cNvPr id="9" name="Rounded Rectangle 4">
                <a:extLst>
                  <a:ext uri="{FF2B5EF4-FFF2-40B4-BE49-F238E27FC236}">
                    <a16:creationId xmlns:a16="http://schemas.microsoft.com/office/drawing/2014/main" id="{8D7CA1AD-4A7A-FE13-148D-C34B106DB3E2}"/>
                  </a:ext>
                </a:extLst>
              </p:cNvPr>
              <p:cNvSpPr txBox="1"/>
              <p:nvPr/>
            </p:nvSpPr>
            <p:spPr>
              <a:xfrm>
                <a:off x="6196928" y="3759356"/>
                <a:ext cx="5479067" cy="24181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14:m>
                  <m:oMath xmlns:m="http://schemas.openxmlformats.org/officeDocument/2006/math">
                    <m:sSub>
                      <m:sSubPr>
                        <m:ctrlPr>
                          <a:rPr lang="en-US" sz="3600" i="1" smtClean="0">
                            <a:latin typeface="Cambria Math" panose="02040503050406030204" pitchFamily="18" charset="0"/>
                          </a:rPr>
                        </m:ctrlPr>
                      </m:sSubPr>
                      <m:e>
                        <m:bar>
                          <m:barPr>
                            <m:ctrlPr>
                              <a:rPr lang="en-US" sz="3600" i="1">
                                <a:latin typeface="Cambria Math" panose="02040503050406030204" pitchFamily="18" charset="0"/>
                              </a:rPr>
                            </m:ctrlPr>
                          </m:barPr>
                          <m:e>
                            <m:r>
                              <a:rPr lang="en-US" sz="3600" i="1">
                                <a:latin typeface="Cambria Math" panose="02040503050406030204" pitchFamily="18" charset="0"/>
                              </a:rPr>
                              <m:t>𝐸</m:t>
                            </m:r>
                          </m:e>
                        </m:bar>
                      </m:e>
                      <m:sub>
                        <m:r>
                          <a:rPr lang="en-US" sz="3600" i="1">
                            <a:latin typeface="Cambria Math" panose="02040503050406030204" pitchFamily="18" charset="0"/>
                          </a:rPr>
                          <m:t>𝑡</m:t>
                        </m:r>
                      </m:sub>
                    </m:sSub>
                    <m:r>
                      <a:rPr lang="en-US" sz="3600" b="0" i="1" smtClean="0">
                        <a:latin typeface="Cambria Math" panose="02040503050406030204" pitchFamily="18" charset="0"/>
                      </a:rPr>
                      <m:t>=</m:t>
                    </m:r>
                    <m:r>
                      <a:rPr lang="en-US" sz="3600" i="1">
                        <a:latin typeface="Cambria Math" panose="02040503050406030204" pitchFamily="18" charset="0"/>
                      </a:rPr>
                      <m:t>0</m:t>
                    </m:r>
                  </m:oMath>
                </a14:m>
                <a:r>
                  <a:rPr lang="en-US" sz="3600" i="1">
                    <a:latin typeface="Cambria Math" panose="02040503050406030204" pitchFamily="18" charset="0"/>
                  </a:rPr>
                  <a:t> </a:t>
                </a:r>
                <a:r>
                  <a:rPr lang="en-US" sz="3600"/>
                  <a:t>MWh</a:t>
                </a:r>
              </a:p>
              <a:p>
                <a:pPr marL="0" lvl="0" indent="0" algn="ctr" defTabSz="711200">
                  <a:lnSpc>
                    <a:spcPct val="90000"/>
                  </a:lnSpc>
                  <a:spcBef>
                    <a:spcPct val="0"/>
                  </a:spcBef>
                  <a:spcAft>
                    <a:spcPct val="35000"/>
                  </a:spcAft>
                  <a:buNone/>
                </a:pPr>
                <a14:m>
                  <m:oMath xmlns:m="http://schemas.openxmlformats.org/officeDocument/2006/math">
                    <m:sSub>
                      <m:sSubPr>
                        <m:ctrlPr>
                          <a:rPr lang="en-US" sz="3600" b="0" i="1" smtClean="0">
                            <a:latin typeface="Cambria Math" panose="02040503050406030204" pitchFamily="18" charset="0"/>
                          </a:rPr>
                        </m:ctrlPr>
                      </m:sSubPr>
                      <m:e>
                        <m:bar>
                          <m:barPr>
                            <m:pos m:val="top"/>
                            <m:ctrlPr>
                              <a:rPr lang="en-US" sz="3600" i="1" smtClean="0">
                                <a:latin typeface="Cambria Math" panose="02040503050406030204" pitchFamily="18" charset="0"/>
                              </a:rPr>
                            </m:ctrlPr>
                          </m:barPr>
                          <m:e>
                            <m:r>
                              <a:rPr lang="en-US" sz="3600" b="0" i="1" smtClean="0">
                                <a:latin typeface="Cambria Math" panose="02040503050406030204" pitchFamily="18" charset="0"/>
                              </a:rPr>
                              <m:t>𝐸</m:t>
                            </m:r>
                          </m:e>
                        </m:ba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=380</m:t>
                    </m:r>
                  </m:oMath>
                </a14:m>
                <a:r>
                  <a:rPr lang="en-US" sz="3600" b="1" kern="1200"/>
                  <a:t> </a:t>
                </a:r>
                <a:r>
                  <a:rPr lang="en-US" sz="3600" kern="1200"/>
                  <a:t>MWh</a:t>
                </a:r>
              </a:p>
              <a:p>
                <a:pPr lvl="0" algn="ctr" defTabSz="711200">
                  <a:lnSpc>
                    <a:spcPct val="90000"/>
                  </a:lnSpc>
                  <a:spcBef>
                    <a:spcPct val="0"/>
                  </a:spcBef>
                  <a:spcAft>
                    <a:spcPct val="35000"/>
                  </a:spcAft>
                </a:pPr>
                <a14:m>
                  <m:oMath xmlns:m="http://schemas.openxmlformats.org/officeDocument/2006/math">
                    <m:sSubSup>
                      <m:sSubSupPr>
                        <m:ctrlPr>
                          <a:rPr lang="en-US" sz="3600" b="0" i="1" smtClean="0">
                            <a:latin typeface="Cambria Math" panose="02040503050406030204" pitchFamily="18" charset="0"/>
                          </a:rPr>
                        </m:ctrlPr>
                      </m:sSubSupPr>
                      <m:e>
                        <m:bar>
                          <m:barPr>
                            <m:ctrlPr>
                              <a:rPr lang="en-US" sz="3600" i="1">
                                <a:latin typeface="Cambria Math" panose="02040503050406030204" pitchFamily="18" charset="0"/>
                              </a:rPr>
                            </m:ctrlPr>
                          </m:barPr>
                          <m:e>
                            <m:r>
                              <a:rPr lang="en-US" sz="3600" b="0" i="1" smtClean="0">
                                <a:latin typeface="Cambria Math" panose="02040503050406030204" pitchFamily="18" charset="0"/>
                              </a:rPr>
                              <m:t>𝑃</m:t>
                            </m:r>
                          </m:e>
                        </m:bar>
                      </m:e>
                      <m:sub>
                        <m:r>
                          <a:rPr lang="en-US" sz="3600" i="1">
                            <a:latin typeface="Cambria Math" panose="02040503050406030204" pitchFamily="18" charset="0"/>
                          </a:rPr>
                          <m:t>𝑡</m:t>
                        </m:r>
                      </m:sub>
                      <m:sup>
                        <m:r>
                          <a:rPr lang="en-US" sz="3600" b="0" i="1" smtClean="0">
                            <a:latin typeface="Cambria Math" panose="02040503050406030204" pitchFamily="18" charset="0"/>
                          </a:rPr>
                          <m:t>+</m:t>
                        </m:r>
                      </m:sup>
                    </m:sSubSup>
                  </m:oMath>
                </a14:m>
                <a:r>
                  <a:rPr lang="en-US" sz="3600" kern="1200"/>
                  <a:t> = </a:t>
                </a:r>
                <a14:m>
                  <m:oMath xmlns:m="http://schemas.openxmlformats.org/officeDocument/2006/math">
                    <m:sSubSup>
                      <m:sSubSupPr>
                        <m:ctrlPr>
                          <a:rPr lang="en-US" sz="3600" i="1" smtClean="0">
                            <a:latin typeface="Cambria Math" panose="02040503050406030204" pitchFamily="18" charset="0"/>
                          </a:rPr>
                        </m:ctrlPr>
                      </m:sSubSupPr>
                      <m:e>
                        <m:bar>
                          <m:barPr>
                            <m:ctrlPr>
                              <a:rPr lang="en-US" sz="3600" i="1">
                                <a:latin typeface="Cambria Math" panose="02040503050406030204" pitchFamily="18" charset="0"/>
                              </a:rPr>
                            </m:ctrlPr>
                          </m:barPr>
                          <m:e>
                            <m:r>
                              <a:rPr lang="en-US" sz="3600" i="1">
                                <a:latin typeface="Cambria Math" panose="02040503050406030204" pitchFamily="18" charset="0"/>
                              </a:rPr>
                              <m:t>𝑃</m:t>
                            </m:r>
                          </m:e>
                        </m:bar>
                      </m:e>
                      <m:sub>
                        <m:r>
                          <a:rPr lang="en-US" sz="3600" i="1">
                            <a:latin typeface="Cambria Math" panose="02040503050406030204" pitchFamily="18" charset="0"/>
                          </a:rPr>
                          <m:t>𝑡</m:t>
                        </m:r>
                      </m:sub>
                      <m:sup>
                        <m:r>
                          <a:rPr lang="en-US" sz="3600" b="0" i="1" smtClean="0">
                            <a:latin typeface="Cambria Math" panose="02040503050406030204" pitchFamily="18" charset="0"/>
                          </a:rPr>
                          <m:t>−</m:t>
                        </m:r>
                      </m:sup>
                    </m:sSubSup>
                    <m:r>
                      <a:rPr lang="en-US" sz="3600" b="0" i="1" smtClean="0">
                        <a:latin typeface="Cambria Math" panose="02040503050406030204" pitchFamily="18" charset="0"/>
                      </a:rPr>
                      <m:t>=0</m:t>
                    </m:r>
                  </m:oMath>
                </a14:m>
                <a:r>
                  <a:rPr lang="en-US" sz="3600" kern="1200"/>
                  <a:t> MW</a:t>
                </a:r>
              </a:p>
              <a:p>
                <a:pPr algn="ctr" defTabSz="711200">
                  <a:lnSpc>
                    <a:spcPct val="90000"/>
                  </a:lnSpc>
                  <a:spcBef>
                    <a:spcPct val="0"/>
                  </a:spcBef>
                  <a:spcAft>
                    <a:spcPct val="35000"/>
                  </a:spcAft>
                </a:pPr>
                <a14:m>
                  <m:oMath xmlns:m="http://schemas.openxmlformats.org/officeDocument/2006/math">
                    <m:sSubSup>
                      <m:sSubSupPr>
                        <m:ctrlPr>
                          <a:rPr lang="en-US" sz="3600" i="1">
                            <a:latin typeface="Cambria Math" panose="02040503050406030204" pitchFamily="18" charset="0"/>
                          </a:rPr>
                        </m:ctrlPr>
                      </m:sSubSupPr>
                      <m:e>
                        <m:bar>
                          <m:barPr>
                            <m:pos m:val="top"/>
                            <m:ctrlPr>
                              <a:rPr lang="en-US" sz="3600" i="1">
                                <a:latin typeface="Cambria Math" panose="02040503050406030204" pitchFamily="18" charset="0"/>
                              </a:rPr>
                            </m:ctrlPr>
                          </m:barPr>
                          <m:e>
                            <m:r>
                              <a:rPr lang="en-US" sz="3600" i="1">
                                <a:latin typeface="Cambria Math" panose="02040503050406030204" pitchFamily="18" charset="0"/>
                              </a:rPr>
                              <m:t>𝑃</m:t>
                            </m:r>
                          </m:e>
                        </m:bar>
                      </m:e>
                      <m:sub>
                        <m:r>
                          <a:rPr lang="en-US" sz="3600" i="1">
                            <a:latin typeface="Cambria Math" panose="02040503050406030204" pitchFamily="18" charset="0"/>
                          </a:rPr>
                          <m:t>𝑡</m:t>
                        </m:r>
                      </m:sub>
                      <m:sup>
                        <m:r>
                          <a:rPr lang="en-US" sz="3600" i="1">
                            <a:latin typeface="Cambria Math" panose="02040503050406030204" pitchFamily="18" charset="0"/>
                          </a:rPr>
                          <m:t>+</m:t>
                        </m:r>
                      </m:sup>
                    </m:sSubSup>
                    <m:r>
                      <a:rPr lang="en-US" sz="3600" b="0" i="1" smtClean="0">
                        <a:latin typeface="Cambria Math" panose="02040503050406030204" pitchFamily="18" charset="0"/>
                      </a:rPr>
                      <m:t>=</m:t>
                    </m:r>
                    <m:sSubSup>
                      <m:sSubSupPr>
                        <m:ctrlPr>
                          <a:rPr lang="en-US" sz="3600" i="1">
                            <a:latin typeface="Cambria Math" panose="02040503050406030204" pitchFamily="18" charset="0"/>
                          </a:rPr>
                        </m:ctrlPr>
                      </m:sSubSupPr>
                      <m:e>
                        <m:bar>
                          <m:barPr>
                            <m:pos m:val="top"/>
                            <m:ctrlPr>
                              <a:rPr lang="en-US" sz="3600" i="1">
                                <a:latin typeface="Cambria Math" panose="02040503050406030204" pitchFamily="18" charset="0"/>
                              </a:rPr>
                            </m:ctrlPr>
                          </m:barPr>
                          <m:e>
                            <m:r>
                              <a:rPr lang="en-US" sz="3600" i="1">
                                <a:latin typeface="Cambria Math" panose="02040503050406030204" pitchFamily="18" charset="0"/>
                              </a:rPr>
                              <m:t>𝑃</m:t>
                            </m:r>
                          </m:e>
                        </m:bar>
                      </m:e>
                      <m:sub>
                        <m:r>
                          <a:rPr lang="en-US" sz="3600" i="1">
                            <a:latin typeface="Cambria Math" panose="02040503050406030204" pitchFamily="18" charset="0"/>
                          </a:rPr>
                          <m:t>𝑡</m:t>
                        </m:r>
                      </m:sub>
                      <m:sup>
                        <m:r>
                          <a:rPr lang="en-US" sz="3600" b="0" i="1" smtClean="0">
                            <a:latin typeface="Cambria Math" panose="02040503050406030204" pitchFamily="18" charset="0"/>
                          </a:rPr>
                          <m:t>−</m:t>
                        </m:r>
                      </m:sup>
                    </m:sSubSup>
                    <m:r>
                      <a:rPr lang="en-US" sz="3600" b="0" i="1" smtClean="0">
                        <a:latin typeface="Cambria Math" panose="02040503050406030204" pitchFamily="18" charset="0"/>
                      </a:rPr>
                      <m:t>=190</m:t>
                    </m:r>
                  </m:oMath>
                </a14:m>
                <a:r>
                  <a:rPr lang="en-US" sz="3600" kern="1200"/>
                  <a:t> MW</a:t>
                </a:r>
              </a:p>
              <a:p>
                <a:pPr algn="ctr" defTabSz="711200">
                  <a:lnSpc>
                    <a:spcPct val="90000"/>
                  </a:lnSpc>
                  <a:spcBef>
                    <a:spcPct val="0"/>
                  </a:spcBef>
                  <a:spcAft>
                    <a:spcPct val="35000"/>
                  </a:spcAft>
                </a:pPr>
                <a14:m>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𝜂</m:t>
                        </m:r>
                      </m:e>
                      <m:sup>
                        <m:r>
                          <a:rPr lang="en-US" sz="3600" b="0" i="1" smtClean="0">
                            <a:latin typeface="Cambria Math" panose="02040503050406030204" pitchFamily="18" charset="0"/>
                          </a:rPr>
                          <m:t>+</m:t>
                        </m:r>
                      </m:sup>
                    </m:sSup>
                    <m:r>
                      <a:rPr lang="en-US" sz="3600" b="0" i="1" smtClean="0">
                        <a:latin typeface="Cambria Math" panose="02040503050406030204" pitchFamily="18" charset="0"/>
                      </a:rPr>
                      <m:t>=</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𝜂</m:t>
                        </m:r>
                      </m:e>
                      <m:sup>
                        <m:r>
                          <a:rPr lang="en-US" sz="3600" b="0" i="1" smtClean="0">
                            <a:latin typeface="Cambria Math" panose="02040503050406030204" pitchFamily="18" charset="0"/>
                          </a:rPr>
                          <m:t>−</m:t>
                        </m:r>
                      </m:sup>
                    </m:sSup>
                    <m:r>
                      <a:rPr lang="en-US" sz="3600" b="0" i="1" smtClean="0">
                        <a:latin typeface="Cambria Math" panose="02040503050406030204" pitchFamily="18" charset="0"/>
                      </a:rPr>
                      <m:t>=1</m:t>
                    </m:r>
                  </m:oMath>
                </a14:m>
                <a:r>
                  <a:rPr lang="en-US" sz="3600" kern="1200"/>
                  <a:t> </a:t>
                </a:r>
                <a:r>
                  <a:rPr lang="en-US" sz="3600" kern="1200">
                    <a:sym typeface="Wingdings" pitchFamily="2" charset="2"/>
                  </a:rPr>
                  <a:t></a:t>
                </a:r>
                <a:endParaRPr lang="en-US" sz="3600" kern="1200"/>
              </a:p>
              <a:p>
                <a:pPr lvl="0" algn="ctr" defTabSz="711200">
                  <a:lnSpc>
                    <a:spcPct val="90000"/>
                  </a:lnSpc>
                  <a:spcBef>
                    <a:spcPct val="0"/>
                  </a:spcBef>
                  <a:spcAft>
                    <a:spcPct val="35000"/>
                  </a:spcAft>
                </a:pPr>
                <a:endParaRPr lang="en-US" sz="3600" kern="1200"/>
              </a:p>
              <a:p>
                <a:pPr lvl="0" algn="ctr" defTabSz="711200">
                  <a:lnSpc>
                    <a:spcPct val="90000"/>
                  </a:lnSpc>
                  <a:spcBef>
                    <a:spcPct val="0"/>
                  </a:spcBef>
                  <a:spcAft>
                    <a:spcPct val="35000"/>
                  </a:spcAft>
                </a:pPr>
                <a:endParaRPr lang="en-US" sz="3600" kern="1200"/>
              </a:p>
              <a:p>
                <a:pPr lvl="0" algn="ctr" defTabSz="711200">
                  <a:lnSpc>
                    <a:spcPct val="90000"/>
                  </a:lnSpc>
                  <a:spcBef>
                    <a:spcPct val="0"/>
                  </a:spcBef>
                  <a:spcAft>
                    <a:spcPct val="35000"/>
                  </a:spcAft>
                </a:pPr>
                <a:endParaRPr lang="en-US" sz="3600" kern="1200"/>
              </a:p>
            </p:txBody>
          </p:sp>
        </mc:Choice>
        <mc:Fallback xmlns="">
          <p:sp>
            <p:nvSpPr>
              <p:cNvPr id="9" name="Rounded Rectangle 4">
                <a:extLst>
                  <a:ext uri="{FF2B5EF4-FFF2-40B4-BE49-F238E27FC236}">
                    <a16:creationId xmlns:a16="http://schemas.microsoft.com/office/drawing/2014/main" id="{8D7CA1AD-4A7A-FE13-148D-C34B106DB3E2}"/>
                  </a:ext>
                </a:extLst>
              </p:cNvPr>
              <p:cNvSpPr txBox="1">
                <a:spLocks noRot="1" noChangeAspect="1" noMove="1" noResize="1" noEditPoints="1" noAdjustHandles="1" noChangeArrowheads="1" noChangeShapeType="1" noTextEdit="1"/>
              </p:cNvSpPr>
              <p:nvPr/>
            </p:nvSpPr>
            <p:spPr>
              <a:xfrm>
                <a:off x="6196928" y="3759356"/>
                <a:ext cx="5479067" cy="2418154"/>
              </a:xfrm>
              <a:prstGeom prst="rect">
                <a:avLst/>
              </a:prstGeom>
              <a:blipFill>
                <a:blip r:embed="rId4"/>
                <a:stretch>
                  <a:fillRect t="-73990"/>
                </a:stretch>
              </a:blipFill>
            </p:spPr>
            <p:txBody>
              <a:bodyPr/>
              <a:lstStyle/>
              <a:p>
                <a:r>
                  <a:rPr lang="en-US">
                    <a:noFill/>
                  </a:rPr>
                  <a:t> </a:t>
                </a:r>
              </a:p>
            </p:txBody>
          </p:sp>
        </mc:Fallback>
      </mc:AlternateContent>
    </p:spTree>
    <p:extLst>
      <p:ext uri="{BB962C8B-B14F-4D97-AF65-F5344CB8AC3E}">
        <p14:creationId xmlns:p14="http://schemas.microsoft.com/office/powerpoint/2010/main" val="279246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3B923F-378E-B297-7943-074241CE62F5}"/>
              </a:ext>
            </a:extLst>
          </p:cNvPr>
          <p:cNvSpPr>
            <a:spLocks noGrp="1"/>
          </p:cNvSpPr>
          <p:nvPr>
            <p:ph type="body" sz="quarter" idx="11"/>
          </p:nvPr>
        </p:nvSpPr>
        <p:spPr>
          <a:xfrm>
            <a:off x="566672" y="604151"/>
            <a:ext cx="11058656" cy="413768"/>
          </a:xfrm>
        </p:spPr>
        <p:txBody>
          <a:bodyPr/>
          <a:lstStyle/>
          <a:p>
            <a:r>
              <a:rPr lang="en-US"/>
              <a:t>Introduction to Optimization</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6C22E7F-1695-2F7A-8324-B436D8D36608}"/>
                  </a:ext>
                </a:extLst>
              </p:cNvPr>
              <p:cNvSpPr txBox="1">
                <a:spLocks/>
              </p:cNvSpPr>
              <p:nvPr/>
            </p:nvSpPr>
            <p:spPr>
              <a:xfrm>
                <a:off x="566672" y="1505635"/>
                <a:ext cx="6843311" cy="4748213"/>
              </a:xfrm>
              <a:prstGeom prst="rect">
                <a:avLst/>
              </a:prstGeom>
            </p:spPr>
            <p:txBody>
              <a:bodyPr>
                <a:normAutofit fontScale="92500"/>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kern="1200">
                    <a:solidFill>
                      <a:schemeClr val="tx1"/>
                    </a:solidFill>
                    <a:latin typeface="Noto Sans" panose="020B0502040504020204" pitchFamily="34" charset="0"/>
                    <a:ea typeface="+mn-ea"/>
                    <a:cs typeface="Noto Sans" panose="020B050204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a:t>All optimization problems involve:</a:t>
                </a:r>
              </a:p>
              <a:p>
                <a:pPr lvl="1">
                  <a:lnSpc>
                    <a:spcPct val="110000"/>
                  </a:lnSpc>
                </a:pPr>
                <a:r>
                  <a:rPr lang="en-US" b="1"/>
                  <a:t>Decision variables</a:t>
                </a:r>
                <a:r>
                  <a:rPr lang="en-US"/>
                  <a:t>: the vector </a:t>
                </a:r>
                <a14:m>
                  <m:oMath xmlns:m="http://schemas.openxmlformats.org/officeDocument/2006/math">
                    <m:r>
                      <a:rPr lang="en-US" b="0" i="1" smtClean="0">
                        <a:latin typeface="Cambria Math" panose="02040503050406030204" pitchFamily="18" charset="0"/>
                      </a:rPr>
                      <m:t>𝑥</m:t>
                    </m:r>
                  </m:oMath>
                </a14:m>
                <a:endParaRPr lang="en-US" i="1"/>
              </a:p>
              <a:p>
                <a:pPr lvl="1">
                  <a:lnSpc>
                    <a:spcPct val="110000"/>
                  </a:lnSpc>
                </a:pPr>
                <a:r>
                  <a:rPr lang="en-US" b="1"/>
                  <a:t>Objective</a:t>
                </a:r>
                <a:r>
                  <a:rPr lang="en-US"/>
                  <a:t> or “cost” function: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endParaRPr lang="en-US" i="1"/>
              </a:p>
              <a:p>
                <a:pPr lvl="1">
                  <a:lnSpc>
                    <a:spcPct val="110000"/>
                  </a:lnSpc>
                </a:pPr>
                <a:r>
                  <a:rPr lang="en-US" b="1"/>
                  <a:t>Constraints</a:t>
                </a:r>
                <a:r>
                  <a:rPr lang="en-US"/>
                  <a:t>: functions </a:t>
                </a:r>
                <a14:m>
                  <m:oMath xmlns:m="http://schemas.openxmlformats.org/officeDocument/2006/math">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a:t> and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m:t>
                    </m:r>
                  </m:oMath>
                </a14:m>
                <a:endParaRPr lang="en-US" i="1"/>
              </a:p>
              <a:p>
                <a:pPr>
                  <a:lnSpc>
                    <a:spcPct val="110000"/>
                  </a:lnSpc>
                </a:pPr>
                <a:r>
                  <a:rPr lang="en-US"/>
                  <a:t>Feasible Solution: </a:t>
                </a:r>
                <a14:m>
                  <m:oMath xmlns:m="http://schemas.openxmlformats.org/officeDocument/2006/math">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oMath>
                </a14:m>
                <a:endParaRPr lang="en-US" i="1"/>
              </a:p>
              <a:p>
                <a:pPr lvl="1">
                  <a:lnSpc>
                    <a:spcPct val="110000"/>
                  </a:lnSpc>
                </a:pPr>
                <a:r>
                  <a:rPr lang="en-US"/>
                  <a:t>Values for the vector </a:t>
                </a:r>
                <a14:m>
                  <m:oMath xmlns:m="http://schemas.openxmlformats.org/officeDocument/2006/math">
                    <m:r>
                      <a:rPr lang="en-US" b="0" i="1" smtClean="0">
                        <a:latin typeface="Cambria Math" panose="02040503050406030204" pitchFamily="18" charset="0"/>
                      </a:rPr>
                      <m:t>𝑥</m:t>
                    </m:r>
                  </m:oMath>
                </a14:m>
                <a:r>
                  <a:rPr lang="en-US"/>
                  <a:t> that satisfy constraints</a:t>
                </a:r>
              </a:p>
              <a:p>
                <a:pPr>
                  <a:lnSpc>
                    <a:spcPct val="110000"/>
                  </a:lnSpc>
                </a:pPr>
                <a:r>
                  <a:rPr lang="en-US"/>
                  <a:t>Optimal Solution: </a:t>
                </a:r>
                <a14:m>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𝒙</m:t>
                        </m:r>
                      </m:e>
                      <m:sup>
                        <m:r>
                          <a:rPr lang="en-US" b="1" i="1" smtClean="0">
                            <a:latin typeface="Cambria Math" panose="02040503050406030204" pitchFamily="18" charset="0"/>
                          </a:rPr>
                          <m:t>∗</m:t>
                        </m:r>
                      </m:sup>
                    </m:sSup>
                  </m:oMath>
                </a14:m>
                <a:endParaRPr lang="en-US" i="1"/>
              </a:p>
              <a:p>
                <a:pPr lvl="1">
                  <a:lnSpc>
                    <a:spcPct val="110000"/>
                  </a:lnSpc>
                </a:pPr>
                <a:r>
                  <a:rPr lang="en-US"/>
                  <a:t>Values for </a:t>
                </a:r>
                <a:r>
                  <a:rPr lang="en-US" i="1"/>
                  <a:t>x</a:t>
                </a:r>
                <a:r>
                  <a:rPr lang="en-US"/>
                  <a:t> that give the </a:t>
                </a:r>
                <a:r>
                  <a:rPr lang="en-US" b="1"/>
                  <a:t>largest possible objective value</a:t>
                </a:r>
                <a:r>
                  <a:rPr lang="en-US"/>
                  <a:t> while still satisfying the constraints</a:t>
                </a:r>
              </a:p>
              <a:p>
                <a:pPr lvl="1">
                  <a:lnSpc>
                    <a:spcPct val="110000"/>
                  </a:lnSpc>
                </a:pPr>
                <a:r>
                  <a:rPr lang="en-US"/>
                  <a:t>Optimal solutions satisfy certain conditions</a:t>
                </a:r>
              </a:p>
            </p:txBody>
          </p:sp>
        </mc:Choice>
        <mc:Fallback xmlns="">
          <p:sp>
            <p:nvSpPr>
              <p:cNvPr id="7" name="Content Placeholder 2">
                <a:extLst>
                  <a:ext uri="{FF2B5EF4-FFF2-40B4-BE49-F238E27FC236}">
                    <a16:creationId xmlns:a16="http://schemas.microsoft.com/office/drawing/2014/main" id="{36C22E7F-1695-2F7A-8324-B436D8D36608}"/>
                  </a:ext>
                </a:extLst>
              </p:cNvPr>
              <p:cNvSpPr txBox="1">
                <a:spLocks noRot="1" noChangeAspect="1" noMove="1" noResize="1" noEditPoints="1" noAdjustHandles="1" noChangeArrowheads="1" noChangeShapeType="1" noTextEdit="1"/>
              </p:cNvSpPr>
              <p:nvPr/>
            </p:nvSpPr>
            <p:spPr>
              <a:xfrm>
                <a:off x="566672" y="1505635"/>
                <a:ext cx="6843311" cy="4748213"/>
              </a:xfrm>
              <a:prstGeom prst="rect">
                <a:avLst/>
              </a:prstGeom>
              <a:blipFill>
                <a:blip r:embed="rId3"/>
                <a:stretch>
                  <a:fillRect l="-1603" t="-6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5FFC9B-C514-BAA3-6A0C-BB616E25DA83}"/>
                  </a:ext>
                </a:extLst>
              </p:cNvPr>
              <p:cNvSpPr txBox="1"/>
              <p:nvPr/>
            </p:nvSpPr>
            <p:spPr>
              <a:xfrm>
                <a:off x="6883075" y="2437318"/>
                <a:ext cx="4742253" cy="1983363"/>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func>
                        <m:funcPr>
                          <m:ctrlPr>
                            <a:rPr lang="en-US" sz="2800" i="1" smtClean="0">
                              <a:latin typeface="Cambria Math" panose="02040503050406030204" pitchFamily="18" charset="0"/>
                            </a:rPr>
                          </m:ctrlPr>
                        </m:funcPr>
                        <m:fName>
                          <m:limLow>
                            <m:limLowPr>
                              <m:ctrlPr>
                                <a:rPr lang="en-US" sz="2800" i="1" smtClean="0">
                                  <a:latin typeface="Cambria Math" panose="02040503050406030204" pitchFamily="18" charset="0"/>
                                </a:rPr>
                              </m:ctrlPr>
                            </m:limLowPr>
                            <m:e>
                              <m:r>
                                <m:rPr>
                                  <m:sty m:val="p"/>
                                </m:rPr>
                                <a:rPr lang="en-US" sz="2800" i="0" smtClean="0">
                                  <a:latin typeface="Cambria Math" panose="02040503050406030204" pitchFamily="18" charset="0"/>
                                </a:rPr>
                                <m:t>m</m:t>
                              </m:r>
                              <m:r>
                                <m:rPr>
                                  <m:sty m:val="p"/>
                                </m:rPr>
                                <a:rPr lang="en-US" sz="2800" b="0" i="0" smtClean="0">
                                  <a:latin typeface="Cambria Math" panose="02040503050406030204" pitchFamily="18" charset="0"/>
                                </a:rPr>
                                <m:t>aximize</m:t>
                              </m:r>
                            </m:e>
                            <m:lim>
                              <m:r>
                                <a:rPr lang="en-US" sz="2800" b="0" i="1" smtClean="0">
                                  <a:latin typeface="Cambria Math" panose="02040503050406030204" pitchFamily="18" charset="0"/>
                                </a:rPr>
                                <m:t>𝑥</m:t>
                              </m:r>
                            </m:lim>
                          </m:limLow>
                        </m:fName>
                        <m:e>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e>
                      </m:func>
                    </m:oMath>
                  </m:oMathPara>
                </a14:m>
                <a:endParaRPr lang="en-US" sz="2800" b="0" i="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en-US" sz="2800" b="0" i="0" smtClean="0">
                          <a:latin typeface="Cambria Math" panose="02040503050406030204" pitchFamily="18" charset="0"/>
                        </a:rPr>
                        <m:t>subject</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to</m:t>
                      </m:r>
                    </m:oMath>
                  </m:oMathPara>
                </a14:m>
                <a:endParaRPr lang="en-US" sz="280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h</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=0, ∀</m:t>
                      </m:r>
                      <m:r>
                        <a:rPr lang="en-US" sz="2800" b="0" i="1" smtClean="0">
                          <a:latin typeface="Cambria Math" panose="02040503050406030204" pitchFamily="18" charset="0"/>
                        </a:rPr>
                        <m:t>𝑖</m:t>
                      </m:r>
                      <m:r>
                        <a:rPr lang="en-US" sz="2800" b="0" i="1" smtClean="0">
                          <a:latin typeface="Cambria Math" panose="02040503050406030204" pitchFamily="18" charset="0"/>
                        </a:rPr>
                        <m:t>=1,…,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𝑖</m:t>
                          </m:r>
                        </m:sub>
                      </m:sSub>
                    </m:oMath>
                  </m:oMathPara>
                </a14:m>
                <a:endParaRPr lang="en-US" sz="2800" b="0"/>
              </a:p>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𝑗</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≤0, ∀</m:t>
                      </m:r>
                      <m:r>
                        <a:rPr lang="en-US" sz="2800" b="0" i="1" smtClean="0">
                          <a:latin typeface="Cambria Math" panose="02040503050406030204" pitchFamily="18" charset="0"/>
                        </a:rPr>
                        <m:t>𝑗</m:t>
                      </m:r>
                      <m:r>
                        <a:rPr lang="en-US" sz="2800" b="0" i="1" smtClean="0">
                          <a:latin typeface="Cambria Math" panose="02040503050406030204" pitchFamily="18" charset="0"/>
                        </a:rPr>
                        <m:t>=1, …,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𝑗</m:t>
                          </m:r>
                        </m:sub>
                      </m:sSub>
                    </m:oMath>
                  </m:oMathPara>
                </a14:m>
                <a:endParaRPr lang="en-US" sz="2800" b="0" i="1">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8D5FFC9B-C514-BAA3-6A0C-BB616E25DA83}"/>
                  </a:ext>
                </a:extLst>
              </p:cNvPr>
              <p:cNvSpPr txBox="1">
                <a:spLocks noRot="1" noChangeAspect="1" noMove="1" noResize="1" noEditPoints="1" noAdjustHandles="1" noChangeArrowheads="1" noChangeShapeType="1" noTextEdit="1"/>
              </p:cNvSpPr>
              <p:nvPr/>
            </p:nvSpPr>
            <p:spPr>
              <a:xfrm>
                <a:off x="6883075" y="2437318"/>
                <a:ext cx="4742253" cy="198336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33722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Parameters: Markets and Utilization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8E6E26C-C282-C02A-B362-0A47F596081F}"/>
                  </a:ext>
                </a:extLst>
              </p:cNvPr>
              <p:cNvSpPr txBox="1"/>
              <p:nvPr/>
            </p:nvSpPr>
            <p:spPr>
              <a:xfrm>
                <a:off x="490901" y="1313580"/>
                <a:ext cx="5608695" cy="4579459"/>
              </a:xfrm>
              <a:prstGeom prst="rect">
                <a:avLst/>
              </a:prstGeom>
              <a:noFill/>
            </p:spPr>
            <p:txBody>
              <a:bodyPr wrap="square" rtlCol="0">
                <a:spAutoFit/>
              </a:bodyPr>
              <a:lstStyle/>
              <a:p>
                <a:pPr marL="342900" indent="-342900">
                  <a:lnSpc>
                    <a:spcPct val="150000"/>
                  </a:lnSpc>
                  <a:buFont typeface="Arial" panose="020B0604020202020204" pitchFamily="34" charset="0"/>
                  <a:buChar char="•"/>
                </a:pPr>
                <a14:m>
                  <m:oMath xmlns:m="http://schemas.openxmlformats.org/officeDocument/2006/math">
                    <m:sSubSup>
                      <m:sSubSupPr>
                        <m:ctrlPr>
                          <a:rPr lang="en-US" sz="2400" b="0" i="1" smtClean="0">
                            <a:latin typeface="Cambria Math" panose="02040503050406030204" pitchFamily="18" charset="0"/>
                          </a:rPr>
                        </m:ctrlPr>
                      </m:sSubSupPr>
                      <m:e>
                        <m:r>
                          <a:rPr lang="en-US" sz="2400" i="1" smtClean="0">
                            <a:latin typeface="Cambria Math" panose="02040503050406030204" pitchFamily="18" charset="0"/>
                          </a:rPr>
                          <m:t>𝜋</m:t>
                        </m:r>
                      </m:e>
                      <m:sub>
                        <m:r>
                          <a:rPr lang="en-US" sz="2400" b="0" i="1" smtClean="0">
                            <a:latin typeface="Cambria Math" panose="02040503050406030204" pitchFamily="18" charset="0"/>
                          </a:rPr>
                          <m:t>𝑡</m:t>
                        </m:r>
                      </m:sub>
                      <m:sup>
                        <m:r>
                          <m:rPr>
                            <m:sty m:val="p"/>
                          </m:rPr>
                          <a:rPr lang="en-US" sz="2400" b="0" i="0" smtClean="0">
                            <a:latin typeface="Cambria Math" panose="02040503050406030204" pitchFamily="18" charset="0"/>
                          </a:rPr>
                          <m:t>DA</m:t>
                        </m:r>
                      </m:sup>
                    </m:sSubSup>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𝜋</m:t>
                        </m:r>
                      </m:e>
                      <m:sub>
                        <m:r>
                          <a:rPr lang="en-US" sz="2400" i="1">
                            <a:latin typeface="Cambria Math" panose="02040503050406030204" pitchFamily="18" charset="0"/>
                          </a:rPr>
                          <m:t>𝑡</m:t>
                        </m:r>
                      </m:sub>
                      <m:sup>
                        <m:r>
                          <m:rPr>
                            <m:sty m:val="p"/>
                          </m:rPr>
                          <a:rPr lang="en-US" sz="2400" b="0" i="0" smtClean="0">
                            <a:latin typeface="Cambria Math" panose="02040503050406030204" pitchFamily="18" charset="0"/>
                          </a:rPr>
                          <m:t>RT</m:t>
                        </m:r>
                      </m:sup>
                    </m:sSubSup>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𝜋</m:t>
                        </m:r>
                      </m:e>
                      <m:sub>
                        <m:r>
                          <a:rPr lang="en-US" sz="2400" i="1">
                            <a:latin typeface="Cambria Math" panose="02040503050406030204" pitchFamily="18" charset="0"/>
                          </a:rPr>
                          <m:t>𝑡</m:t>
                        </m:r>
                      </m:sub>
                      <m:sup>
                        <m:r>
                          <m:rPr>
                            <m:sty m:val="p"/>
                          </m:rPr>
                          <a:rPr lang="en-US" sz="2400" b="0" i="0" smtClean="0">
                            <a:latin typeface="Cambria Math" panose="02040503050406030204" pitchFamily="18" charset="0"/>
                          </a:rPr>
                          <m:t>R</m:t>
                        </m:r>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𝜋</m:t>
                        </m:r>
                      </m:e>
                      <m:sub>
                        <m:r>
                          <a:rPr lang="en-US" sz="2400" i="1">
                            <a:latin typeface="Cambria Math" panose="02040503050406030204" pitchFamily="18" charset="0"/>
                          </a:rPr>
                          <m:t>𝑡</m:t>
                        </m:r>
                      </m:sub>
                      <m:sup>
                        <m:r>
                          <m:rPr>
                            <m:sty m:val="p"/>
                          </m:rPr>
                          <a:rPr lang="en-US" sz="2400">
                            <a:latin typeface="Cambria Math" panose="02040503050406030204" pitchFamily="18" charset="0"/>
                          </a:rPr>
                          <m:t>R</m:t>
                        </m:r>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𝜋</m:t>
                        </m:r>
                      </m:e>
                      <m:sub>
                        <m:r>
                          <a:rPr lang="en-US" sz="2400" i="1">
                            <a:latin typeface="Cambria Math" panose="02040503050406030204" pitchFamily="18" charset="0"/>
                          </a:rPr>
                          <m:t>𝑡</m:t>
                        </m:r>
                      </m:sub>
                      <m:sup>
                        <m:r>
                          <m:rPr>
                            <m:sty m:val="p"/>
                          </m:rPr>
                          <a:rPr lang="en-US" sz="2400">
                            <a:latin typeface="Cambria Math" panose="02040503050406030204" pitchFamily="18" charset="0"/>
                          </a:rPr>
                          <m:t>R</m:t>
                        </m:r>
                        <m:r>
                          <m:rPr>
                            <m:sty m:val="p"/>
                          </m:rPr>
                          <a:rPr lang="en-US" sz="2400" b="0" i="0" smtClean="0">
                            <a:latin typeface="Cambria Math" panose="02040503050406030204" pitchFamily="18" charset="0"/>
                          </a:rPr>
                          <m:t>RS</m:t>
                        </m:r>
                      </m:sup>
                    </m:sSubSup>
                    <m:r>
                      <a:rPr lang="en-US" sz="2400" b="0" i="1" smtClean="0">
                        <a:latin typeface="Cambria Math" panose="02040503050406030204" pitchFamily="18" charset="0"/>
                      </a:rPr>
                      <m:t>, ∀</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𝒯</m:t>
                    </m:r>
                  </m:oMath>
                </a14:m>
                <a:endParaRPr lang="en-US" sz="2400" b="0"/>
              </a:p>
              <a:p>
                <a:pPr marL="800100" lvl="1" indent="-342900">
                  <a:lnSpc>
                    <a:spcPct val="150000"/>
                  </a:lnSpc>
                  <a:buFont typeface="Arial" panose="020B0604020202020204" pitchFamily="34" charset="0"/>
                  <a:buChar char="•"/>
                </a:pPr>
                <a:r>
                  <a:rPr lang="en-US" sz="2400" b="0">
                    <a:solidFill>
                      <a:schemeClr val="accent4">
                        <a:lumMod val="50000"/>
                      </a:schemeClr>
                    </a:solidFill>
                  </a:rPr>
                  <a:t>Energy and ancillary service prices</a:t>
                </a:r>
              </a:p>
              <a:p>
                <a:pPr marL="342900" indent="-342900">
                  <a:lnSpc>
                    <a:spcPct val="150000"/>
                  </a:lnSpc>
                  <a:buFont typeface="Arial" panose="020B0604020202020204" pitchFamily="34" charset="0"/>
                  <a:buChar char="•"/>
                </a:pPr>
                <a14:m>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𝛽</m:t>
                        </m:r>
                      </m:e>
                      <m:sub>
                        <m:r>
                          <a:rPr lang="en-US" sz="2400" i="1">
                            <a:latin typeface="Cambria Math" panose="02040503050406030204" pitchFamily="18" charset="0"/>
                          </a:rPr>
                          <m:t>𝑡</m:t>
                        </m:r>
                      </m:sub>
                      <m:sup>
                        <m:r>
                          <m:rPr>
                            <m:sty m:val="p"/>
                          </m:rPr>
                          <a:rPr lang="en-US" sz="2400" b="0" i="0" smtClean="0">
                            <a:latin typeface="Cambria Math" panose="02040503050406030204" pitchFamily="18" charset="0"/>
                          </a:rPr>
                          <m:t>R</m:t>
                        </m:r>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𝛽</m:t>
                        </m:r>
                      </m:e>
                      <m:sub>
                        <m:r>
                          <a:rPr lang="en-US" sz="2400" i="1">
                            <a:latin typeface="Cambria Math" panose="02040503050406030204" pitchFamily="18" charset="0"/>
                          </a:rPr>
                          <m:t>𝑡</m:t>
                        </m:r>
                      </m:sub>
                      <m:sup>
                        <m:r>
                          <m:rPr>
                            <m:sty m:val="p"/>
                          </m:rPr>
                          <a:rPr lang="en-US" sz="2400">
                            <a:latin typeface="Cambria Math" panose="02040503050406030204" pitchFamily="18" charset="0"/>
                          </a:rPr>
                          <m:t>R</m:t>
                        </m:r>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𝛽</m:t>
                        </m:r>
                      </m:e>
                      <m:sub>
                        <m:r>
                          <a:rPr lang="en-US" sz="2400" i="1">
                            <a:latin typeface="Cambria Math" panose="02040503050406030204" pitchFamily="18" charset="0"/>
                          </a:rPr>
                          <m:t>𝑡</m:t>
                        </m:r>
                      </m:sub>
                      <m:sup>
                        <m:r>
                          <m:rPr>
                            <m:sty m:val="p"/>
                          </m:rPr>
                          <a:rPr lang="en-US" sz="2400">
                            <a:latin typeface="Cambria Math" panose="02040503050406030204" pitchFamily="18" charset="0"/>
                          </a:rPr>
                          <m:t>R</m:t>
                        </m:r>
                        <m:r>
                          <m:rPr>
                            <m:sty m:val="p"/>
                          </m:rPr>
                          <a:rPr lang="en-US" sz="2400" b="0" i="0" smtClean="0">
                            <a:latin typeface="Cambria Math" panose="02040503050406030204" pitchFamily="18" charset="0"/>
                          </a:rPr>
                          <m:t>RS</m:t>
                        </m:r>
                        <m:r>
                          <a:rPr lang="en-US" sz="2400" b="0" i="1" smtClean="0">
                            <a:latin typeface="Cambria Math" panose="02040503050406030204" pitchFamily="18" charset="0"/>
                          </a:rPr>
                          <m:t>+</m:t>
                        </m:r>
                      </m:sup>
                    </m:sSubSup>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0, 1</m:t>
                        </m:r>
                      </m:e>
                    </m:d>
                    <m:r>
                      <a:rPr lang="en-US" sz="2400" b="0" i="1" smtClean="0">
                        <a:latin typeface="Cambria Math" panose="02040503050406030204" pitchFamily="18" charset="0"/>
                      </a:rPr>
                      <m:t>, ∀</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𝒯</m:t>
                    </m:r>
                  </m:oMath>
                </a14:m>
                <a:endParaRPr lang="en-US" sz="2400" b="0"/>
              </a:p>
              <a:p>
                <a:pPr marL="800100" lvl="1" indent="-342900">
                  <a:lnSpc>
                    <a:spcPct val="150000"/>
                  </a:lnSpc>
                  <a:buFont typeface="Arial" panose="020B0604020202020204" pitchFamily="34" charset="0"/>
                  <a:buChar char="•"/>
                </a:pPr>
                <a:r>
                  <a:rPr lang="en-US" sz="2400" b="0">
                    <a:solidFill>
                      <a:schemeClr val="accent4">
                        <a:lumMod val="50000"/>
                      </a:schemeClr>
                    </a:solidFill>
                  </a:rPr>
                  <a:t>Expected gen. ancillary service use</a:t>
                </a:r>
              </a:p>
              <a:p>
                <a:pPr marL="342900" indent="-342900">
                  <a:lnSpc>
                    <a:spcPct val="150000"/>
                  </a:lnSpc>
                  <a:buFont typeface="Arial" panose="020B0604020202020204" pitchFamily="34" charset="0"/>
                  <a:buChar char="•"/>
                </a:pPr>
                <a14:m>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𝛽</m:t>
                        </m:r>
                      </m:e>
                      <m:sub>
                        <m:r>
                          <a:rPr lang="en-US" sz="2400" i="1">
                            <a:latin typeface="Cambria Math" panose="02040503050406030204" pitchFamily="18" charset="0"/>
                          </a:rPr>
                          <m:t>𝑡</m:t>
                        </m:r>
                      </m:sub>
                      <m:sup>
                        <m:r>
                          <m:rPr>
                            <m:sty m:val="p"/>
                          </m:rPr>
                          <a:rPr lang="en-US" sz="2400" b="0" i="0" smtClean="0">
                            <a:latin typeface="Cambria Math" panose="02040503050406030204" pitchFamily="18" charset="0"/>
                          </a:rPr>
                          <m:t>R</m:t>
                        </m:r>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𝛽</m:t>
                        </m:r>
                      </m:e>
                      <m:sub>
                        <m:r>
                          <a:rPr lang="en-US" sz="2400" i="1">
                            <a:latin typeface="Cambria Math" panose="02040503050406030204" pitchFamily="18" charset="0"/>
                          </a:rPr>
                          <m:t>𝑡</m:t>
                        </m:r>
                      </m:sub>
                      <m:sup>
                        <m:r>
                          <m:rPr>
                            <m:sty m:val="p"/>
                          </m:rPr>
                          <a:rPr lang="en-US" sz="2400">
                            <a:latin typeface="Cambria Math" panose="02040503050406030204" pitchFamily="18" charset="0"/>
                          </a:rPr>
                          <m:t>R</m:t>
                        </m:r>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b="0" i="1" smtClean="0">
                            <a:latin typeface="Cambria Math" panose="02040503050406030204" pitchFamily="18" charset="0"/>
                          </a:rPr>
                          <m:t>𝛽</m:t>
                        </m:r>
                      </m:e>
                      <m:sub>
                        <m:r>
                          <a:rPr lang="en-US" sz="2400" i="1">
                            <a:latin typeface="Cambria Math" panose="02040503050406030204" pitchFamily="18" charset="0"/>
                          </a:rPr>
                          <m:t>𝑡</m:t>
                        </m:r>
                      </m:sub>
                      <m:sup>
                        <m:r>
                          <m:rPr>
                            <m:sty m:val="p"/>
                          </m:rPr>
                          <a:rPr lang="en-US" sz="2400">
                            <a:latin typeface="Cambria Math" panose="02040503050406030204" pitchFamily="18" charset="0"/>
                          </a:rPr>
                          <m:t>R</m:t>
                        </m:r>
                        <m:r>
                          <m:rPr>
                            <m:sty m:val="p"/>
                          </m:rPr>
                          <a:rPr lang="en-US" sz="2400" b="0" i="0" smtClean="0">
                            <a:latin typeface="Cambria Math" panose="02040503050406030204" pitchFamily="18" charset="0"/>
                          </a:rPr>
                          <m:t>RS</m:t>
                        </m:r>
                        <m:r>
                          <a:rPr lang="en-US" sz="2400" b="0" i="1" smtClean="0">
                            <a:latin typeface="Cambria Math" panose="02040503050406030204" pitchFamily="18" charset="0"/>
                          </a:rPr>
                          <m:t>−</m:t>
                        </m:r>
                      </m:sup>
                    </m:sSubSup>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0, 1</m:t>
                        </m:r>
                      </m:e>
                    </m:d>
                    <m:r>
                      <a:rPr lang="en-US" sz="2400" b="0" i="1" smtClean="0">
                        <a:latin typeface="Cambria Math" panose="02040503050406030204" pitchFamily="18" charset="0"/>
                      </a:rPr>
                      <m:t>, ∀</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𝒯</m:t>
                    </m:r>
                  </m:oMath>
                </a14:m>
                <a:endParaRPr lang="en-US" sz="2400"/>
              </a:p>
              <a:p>
                <a:pPr marL="800100" lvl="1" indent="-342900">
                  <a:lnSpc>
                    <a:spcPct val="150000"/>
                  </a:lnSpc>
                  <a:buFont typeface="Arial" panose="020B0604020202020204" pitchFamily="34" charset="0"/>
                  <a:buChar char="•"/>
                </a:pPr>
                <a:r>
                  <a:rPr lang="en-US" sz="2400" b="0">
                    <a:solidFill>
                      <a:schemeClr val="accent4">
                        <a:lumMod val="50000"/>
                      </a:schemeClr>
                    </a:solidFill>
                  </a:rPr>
                  <a:t>Expected load ancillary service use</a:t>
                </a:r>
              </a:p>
              <a:p>
                <a:pPr marL="342900" indent="-342900">
                  <a:lnSpc>
                    <a:spcPct val="150000"/>
                  </a:lnSpc>
                  <a:buFont typeface="Arial" panose="020B0604020202020204" pitchFamily="34" charset="0"/>
                  <a:buChar char="•"/>
                </a:pPr>
                <a:r>
                  <a:rPr lang="en-US" sz="2400" b="1">
                    <a:solidFill>
                      <a:schemeClr val="accent4">
                        <a:lumMod val="50000"/>
                      </a:schemeClr>
                    </a:solidFill>
                  </a:rPr>
                  <a:t>All quantities must be forecasted!</a:t>
                </a:r>
              </a:p>
              <a:p>
                <a:pPr marL="342900" indent="-342900">
                  <a:lnSpc>
                    <a:spcPct val="150000"/>
                  </a:lnSpc>
                  <a:buFont typeface="Arial" panose="020B0604020202020204" pitchFamily="34" charset="0"/>
                  <a:buChar char="•"/>
                </a:pPr>
                <a:r>
                  <a:rPr lang="en-US" sz="2400" b="1">
                    <a:solidFill>
                      <a:schemeClr val="accent4">
                        <a:lumMod val="50000"/>
                      </a:schemeClr>
                    </a:solidFill>
                  </a:rPr>
                  <a:t>We assume perfect foresight hereafter</a:t>
                </a:r>
                <a:endParaRPr lang="en-US" sz="2400" b="1">
                  <a:solidFill>
                    <a:schemeClr val="accent4">
                      <a:lumMod val="75000"/>
                    </a:schemeClr>
                  </a:solidFill>
                </a:endParaRPr>
              </a:p>
            </p:txBody>
          </p:sp>
        </mc:Choice>
        <mc:Fallback xmlns="">
          <p:sp>
            <p:nvSpPr>
              <p:cNvPr id="2" name="TextBox 1">
                <a:extLst>
                  <a:ext uri="{FF2B5EF4-FFF2-40B4-BE49-F238E27FC236}">
                    <a16:creationId xmlns:a16="http://schemas.microsoft.com/office/drawing/2014/main" id="{38E6E26C-C282-C02A-B362-0A47F596081F}"/>
                  </a:ext>
                </a:extLst>
              </p:cNvPr>
              <p:cNvSpPr txBox="1">
                <a:spLocks noRot="1" noChangeAspect="1" noMove="1" noResize="1" noEditPoints="1" noAdjustHandles="1" noChangeArrowheads="1" noChangeShapeType="1" noTextEdit="1"/>
              </p:cNvSpPr>
              <p:nvPr/>
            </p:nvSpPr>
            <p:spPr>
              <a:xfrm>
                <a:off x="490901" y="1313580"/>
                <a:ext cx="5608695" cy="4579459"/>
              </a:xfrm>
              <a:prstGeom prst="rect">
                <a:avLst/>
              </a:prstGeom>
              <a:blipFill>
                <a:blip r:embed="rId3"/>
                <a:stretch>
                  <a:fillRect l="-1522" b="-1995"/>
                </a:stretch>
              </a:blipFill>
            </p:spPr>
            <p:txBody>
              <a:bodyPr/>
              <a:lstStyle/>
              <a:p>
                <a:r>
                  <a:rPr lang="en-US">
                    <a:noFill/>
                  </a:rPr>
                  <a:t> </a:t>
                </a:r>
              </a:p>
            </p:txBody>
          </p:sp>
        </mc:Fallback>
      </mc:AlternateContent>
      <p:graphicFrame>
        <p:nvGraphicFramePr>
          <p:cNvPr id="4" name="Chart 3">
            <a:extLst>
              <a:ext uri="{FF2B5EF4-FFF2-40B4-BE49-F238E27FC236}">
                <a16:creationId xmlns:a16="http://schemas.microsoft.com/office/drawing/2014/main" id="{BD2B1B9A-4756-F9BA-2E13-30CB6646EF8E}"/>
              </a:ext>
            </a:extLst>
          </p:cNvPr>
          <p:cNvGraphicFramePr/>
          <p:nvPr/>
        </p:nvGraphicFramePr>
        <p:xfrm>
          <a:off x="6096000" y="1447740"/>
          <a:ext cx="5723171" cy="22994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5C3033B8-6E4E-A28B-1AEA-59E664F63F6A}"/>
              </a:ext>
            </a:extLst>
          </p:cNvPr>
          <p:cNvGraphicFramePr/>
          <p:nvPr/>
        </p:nvGraphicFramePr>
        <p:xfrm>
          <a:off x="6289316" y="3895053"/>
          <a:ext cx="5341488" cy="229948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6877906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Parameters: User-defined Limits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8E6E26C-C282-C02A-B362-0A47F596081F}"/>
                  </a:ext>
                </a:extLst>
              </p:cNvPr>
              <p:cNvSpPr txBox="1"/>
              <p:nvPr/>
            </p:nvSpPr>
            <p:spPr>
              <a:xfrm>
                <a:off x="490901" y="1313580"/>
                <a:ext cx="5608695" cy="4525021"/>
              </a:xfrm>
              <a:prstGeom prst="rect">
                <a:avLst/>
              </a:prstGeom>
              <a:noFill/>
            </p:spPr>
            <p:txBody>
              <a:bodyPr wrap="square" rtlCol="0">
                <a:spAutoFit/>
              </a:bodyPr>
              <a:lstStyle/>
              <a:p>
                <a:pPr marL="342900" indent="-342900">
                  <a:lnSpc>
                    <a:spcPct val="150000"/>
                  </a:lnSpc>
                  <a:buFont typeface="Arial" panose="020B0604020202020204" pitchFamily="34" charset="0"/>
                  <a:buChar char="•"/>
                </a:pP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𝛾</m:t>
                        </m:r>
                      </m:e>
                      <m:sup>
                        <m:r>
                          <m:rPr>
                            <m:sty m:val="p"/>
                          </m:rPr>
                          <a:rPr lang="en-US" sz="2400" b="0" i="0" smtClean="0">
                            <a:latin typeface="Cambria Math" panose="02040503050406030204" pitchFamily="18" charset="0"/>
                          </a:rPr>
                          <m:t>DA</m:t>
                        </m:r>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𝛾</m:t>
                        </m:r>
                      </m:e>
                      <m:sup>
                        <m:r>
                          <m:rPr>
                            <m:sty m:val="p"/>
                          </m:rPr>
                          <a:rPr lang="en-US" sz="2400" b="0" i="0" smtClean="0">
                            <a:latin typeface="Cambria Math" panose="02040503050406030204" pitchFamily="18" charset="0"/>
                          </a:rPr>
                          <m:t>RT</m:t>
                        </m:r>
                        <m:r>
                          <a:rPr lang="en-US" sz="2400" b="0" i="1" smtClean="0">
                            <a:latin typeface="Cambria Math" panose="02040503050406030204" pitchFamily="18" charset="0"/>
                          </a:rPr>
                          <m:t>+</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𝛾</m:t>
                        </m:r>
                      </m:e>
                      <m:sup>
                        <m:r>
                          <m:rPr>
                            <m:sty m:val="p"/>
                          </m:rPr>
                          <a:rPr lang="en-US" sz="2400" b="0" i="0" smtClean="0">
                            <a:latin typeface="Cambria Math" panose="02040503050406030204" pitchFamily="18" charset="0"/>
                          </a:rPr>
                          <m:t>R</m:t>
                        </m:r>
                        <m:r>
                          <a:rPr lang="en-US" sz="2400" b="0" i="1" smtClean="0">
                            <a:latin typeface="Cambria Math" panose="02040503050406030204" pitchFamily="18" charset="0"/>
                          </a:rPr>
                          <m:t>↑+</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𝛾</m:t>
                        </m:r>
                      </m:e>
                      <m:sup>
                        <m:r>
                          <m:rPr>
                            <m:sty m:val="p"/>
                          </m:rPr>
                          <a:rPr lang="en-US" sz="2400" b="0" i="0" smtClean="0">
                            <a:latin typeface="Cambria Math" panose="02040503050406030204" pitchFamily="18" charset="0"/>
                          </a:rPr>
                          <m:t>R</m:t>
                        </m:r>
                        <m:r>
                          <a:rPr lang="en-US" sz="2400" b="0" i="1" smtClean="0">
                            <a:latin typeface="Cambria Math" panose="02040503050406030204" pitchFamily="18" charset="0"/>
                          </a:rPr>
                          <m:t>↓+</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𝛾</m:t>
                        </m:r>
                      </m:e>
                      <m:sup>
                        <m:r>
                          <m:rPr>
                            <m:sty m:val="p"/>
                          </m:rPr>
                          <a:rPr lang="en-US" sz="2400" b="0" i="0" smtClean="0">
                            <a:latin typeface="Cambria Math" panose="02040503050406030204" pitchFamily="18" charset="0"/>
                          </a:rPr>
                          <m:t>RRS</m:t>
                        </m:r>
                        <m:r>
                          <a:rPr lang="en-US" sz="2400" b="0" i="1" smtClean="0">
                            <a:latin typeface="Cambria Math" panose="02040503050406030204" pitchFamily="18" charset="0"/>
                          </a:rPr>
                          <m:t>+</m:t>
                        </m:r>
                      </m:sup>
                    </m:sSup>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0, 1</m:t>
                        </m:r>
                      </m:e>
                    </m:d>
                  </m:oMath>
                </a14:m>
                <a:endParaRPr lang="en-US" sz="2400" b="0"/>
              </a:p>
              <a:p>
                <a:pPr marL="800100" lvl="1" indent="-342900">
                  <a:lnSpc>
                    <a:spcPct val="150000"/>
                  </a:lnSpc>
                  <a:buFont typeface="Arial" panose="020B0604020202020204" pitchFamily="34" charset="0"/>
                  <a:buChar char="•"/>
                </a:pPr>
                <a:r>
                  <a:rPr lang="en-US" sz="2400">
                    <a:solidFill>
                      <a:schemeClr val="accent4">
                        <a:lumMod val="50000"/>
                      </a:schemeClr>
                    </a:solidFill>
                  </a:rPr>
                  <a:t>Proportional discharge limits</a:t>
                </a:r>
              </a:p>
              <a:p>
                <a:pPr marL="342900" indent="-342900">
                  <a:lnSpc>
                    <a:spcPct val="150000"/>
                  </a:lnSpc>
                  <a:buFont typeface="Arial" panose="020B0604020202020204" pitchFamily="34" charset="0"/>
                  <a:buChar char="•"/>
                </a:pP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𝛾</m:t>
                        </m:r>
                      </m:e>
                      <m:sup>
                        <m:r>
                          <m:rPr>
                            <m:sty m:val="p"/>
                          </m:rPr>
                          <a:rPr lang="en-US" sz="2400" b="0" i="0" smtClean="0">
                            <a:latin typeface="Cambria Math" panose="02040503050406030204" pitchFamily="18" charset="0"/>
                          </a:rPr>
                          <m:t>DA</m:t>
                        </m:r>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𝛾</m:t>
                        </m:r>
                      </m:e>
                      <m:sup>
                        <m:r>
                          <m:rPr>
                            <m:sty m:val="p"/>
                          </m:rPr>
                          <a:rPr lang="en-US" sz="2400" b="0" i="0" smtClean="0">
                            <a:latin typeface="Cambria Math" panose="02040503050406030204" pitchFamily="18" charset="0"/>
                          </a:rPr>
                          <m:t>RT</m:t>
                        </m:r>
                        <m:r>
                          <a:rPr lang="en-US" sz="2400" b="0" i="1" smtClean="0">
                            <a:latin typeface="Cambria Math" panose="02040503050406030204" pitchFamily="18" charset="0"/>
                          </a:rPr>
                          <m:t>−</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𝛾</m:t>
                        </m:r>
                      </m:e>
                      <m:sup>
                        <m:r>
                          <m:rPr>
                            <m:sty m:val="p"/>
                          </m:rPr>
                          <a:rPr lang="en-US" sz="2400" b="0" i="0" smtClean="0">
                            <a:latin typeface="Cambria Math" panose="02040503050406030204" pitchFamily="18" charset="0"/>
                          </a:rPr>
                          <m:t>R</m:t>
                        </m:r>
                        <m:r>
                          <a:rPr lang="en-US" sz="2400" b="0" i="1" smtClean="0">
                            <a:latin typeface="Cambria Math" panose="02040503050406030204" pitchFamily="18" charset="0"/>
                          </a:rPr>
                          <m:t>↑−</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𝛾</m:t>
                        </m:r>
                      </m:e>
                      <m:sup>
                        <m:r>
                          <m:rPr>
                            <m:sty m:val="p"/>
                          </m:rPr>
                          <a:rPr lang="en-US" sz="2400" b="0" i="0" smtClean="0">
                            <a:latin typeface="Cambria Math" panose="02040503050406030204" pitchFamily="18" charset="0"/>
                          </a:rPr>
                          <m:t>R</m:t>
                        </m:r>
                        <m:r>
                          <a:rPr lang="en-US" sz="2400" b="0" i="1" smtClean="0">
                            <a:latin typeface="Cambria Math" panose="02040503050406030204" pitchFamily="18" charset="0"/>
                          </a:rPr>
                          <m:t>↓−</m:t>
                        </m:r>
                      </m:sup>
                    </m:sSup>
                    <m:r>
                      <a:rPr lang="en-US" sz="2400" b="0" i="1" smtClean="0">
                        <a:latin typeface="Cambria Math" panose="02040503050406030204" pitchFamily="18" charset="0"/>
                      </a:rPr>
                      <m:t>, </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𝛾</m:t>
                        </m:r>
                      </m:e>
                      <m:sup>
                        <m:r>
                          <m:rPr>
                            <m:sty m:val="p"/>
                          </m:rPr>
                          <a:rPr lang="en-US" sz="2400" b="0" i="0" smtClean="0">
                            <a:latin typeface="Cambria Math" panose="02040503050406030204" pitchFamily="18" charset="0"/>
                          </a:rPr>
                          <m:t>RRS</m:t>
                        </m:r>
                        <m:r>
                          <a:rPr lang="en-US" sz="2400" b="0" i="1" smtClean="0">
                            <a:latin typeface="Cambria Math" panose="02040503050406030204" pitchFamily="18" charset="0"/>
                          </a:rPr>
                          <m:t>−</m:t>
                        </m:r>
                      </m:sup>
                    </m:sSup>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0, 1</m:t>
                        </m:r>
                      </m:e>
                    </m:d>
                  </m:oMath>
                </a14:m>
                <a:endParaRPr lang="en-US" sz="2400" b="0"/>
              </a:p>
              <a:p>
                <a:pPr marL="800100" lvl="1" indent="-342900">
                  <a:lnSpc>
                    <a:spcPct val="150000"/>
                  </a:lnSpc>
                  <a:buFont typeface="Arial" panose="020B0604020202020204" pitchFamily="34" charset="0"/>
                  <a:buChar char="•"/>
                </a:pPr>
                <a:r>
                  <a:rPr lang="en-US" sz="2400">
                    <a:solidFill>
                      <a:schemeClr val="accent4">
                        <a:lumMod val="50000"/>
                      </a:schemeClr>
                    </a:solidFill>
                  </a:rPr>
                  <a:t>Proportional charge limits</a:t>
                </a:r>
              </a:p>
              <a:p>
                <a:pPr marL="342900" indent="-342900">
                  <a:lnSpc>
                    <a:spcPct val="150000"/>
                  </a:lnSpc>
                  <a:buFont typeface="Arial" panose="020B0604020202020204" pitchFamily="34" charset="0"/>
                  <a:buChar char="•"/>
                </a:pPr>
                <a:r>
                  <a:rPr lang="en-US" sz="2400" b="0">
                    <a:solidFill>
                      <a:schemeClr val="accent4">
                        <a:lumMod val="50000"/>
                      </a:schemeClr>
                    </a:solidFill>
                  </a:rPr>
                  <a:t>Allows the user to bias power allocations toward one market/service or another</a:t>
                </a:r>
              </a:p>
              <a:p>
                <a:pPr marL="342900" indent="-342900">
                  <a:lnSpc>
                    <a:spcPct val="150000"/>
                  </a:lnSpc>
                  <a:buFont typeface="Arial" panose="020B0604020202020204" pitchFamily="34" charset="0"/>
                  <a:buChar char="•"/>
                </a:pPr>
                <a:r>
                  <a:rPr lang="en-US" sz="2400">
                    <a:solidFill>
                      <a:schemeClr val="accent4">
                        <a:lumMod val="50000"/>
                      </a:schemeClr>
                    </a:solidFill>
                  </a:rPr>
                  <a:t>In the absence of probabilistic price forecasts, enables hedging of solutions</a:t>
                </a:r>
                <a:endParaRPr lang="en-US" sz="2400" b="0">
                  <a:solidFill>
                    <a:schemeClr val="accent4">
                      <a:lumMod val="50000"/>
                    </a:schemeClr>
                  </a:solidFill>
                </a:endParaRPr>
              </a:p>
            </p:txBody>
          </p:sp>
        </mc:Choice>
        <mc:Fallback xmlns="">
          <p:sp>
            <p:nvSpPr>
              <p:cNvPr id="2" name="TextBox 1">
                <a:extLst>
                  <a:ext uri="{FF2B5EF4-FFF2-40B4-BE49-F238E27FC236}">
                    <a16:creationId xmlns:a16="http://schemas.microsoft.com/office/drawing/2014/main" id="{38E6E26C-C282-C02A-B362-0A47F596081F}"/>
                  </a:ext>
                </a:extLst>
              </p:cNvPr>
              <p:cNvSpPr txBox="1">
                <a:spLocks noRot="1" noChangeAspect="1" noMove="1" noResize="1" noEditPoints="1" noAdjustHandles="1" noChangeArrowheads="1" noChangeShapeType="1" noTextEdit="1"/>
              </p:cNvSpPr>
              <p:nvPr/>
            </p:nvSpPr>
            <p:spPr>
              <a:xfrm>
                <a:off x="490901" y="1313580"/>
                <a:ext cx="5608695" cy="4525021"/>
              </a:xfrm>
              <a:prstGeom prst="rect">
                <a:avLst/>
              </a:prstGeom>
              <a:blipFill>
                <a:blip r:embed="rId3"/>
                <a:stretch>
                  <a:fillRect l="-1522" r="-2174" b="-2019"/>
                </a:stretch>
              </a:blipFill>
            </p:spPr>
            <p:txBody>
              <a:bodyPr/>
              <a:lstStyle/>
              <a:p>
                <a:r>
                  <a:rPr lang="en-US">
                    <a:noFill/>
                  </a:rPr>
                  <a:t> </a:t>
                </a:r>
              </a:p>
            </p:txBody>
          </p:sp>
        </mc:Fallback>
      </mc:AlternateContent>
      <p:graphicFrame>
        <p:nvGraphicFramePr>
          <p:cNvPr id="8" name="Chart 7">
            <a:extLst>
              <a:ext uri="{FF2B5EF4-FFF2-40B4-BE49-F238E27FC236}">
                <a16:creationId xmlns:a16="http://schemas.microsoft.com/office/drawing/2014/main" id="{A3DD1A4A-D4AB-862F-C26F-0243CCF02862}"/>
              </a:ext>
            </a:extLst>
          </p:cNvPr>
          <p:cNvGraphicFramePr/>
          <p:nvPr/>
        </p:nvGraphicFramePr>
        <p:xfrm>
          <a:off x="6524065" y="1017920"/>
          <a:ext cx="5177034" cy="541866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402542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DA7C09B-C8DF-8E2F-3ABE-CEC114A0EB1F}"/>
              </a:ext>
            </a:extLst>
          </p:cNvPr>
          <p:cNvSpPr>
            <a:spLocks noGrp="1"/>
          </p:cNvSpPr>
          <p:nvPr>
            <p:ph type="body" sz="quarter" idx="10"/>
          </p:nvPr>
        </p:nvSpPr>
        <p:spPr/>
        <p:txBody>
          <a:bodyPr/>
          <a:lstStyle/>
          <a:p>
            <a:endParaRPr lang="en-US"/>
          </a:p>
        </p:txBody>
      </p:sp>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Optimization Objective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B8579A2-17F6-F5D9-84D0-4647B8F6F743}"/>
                  </a:ext>
                </a:extLst>
              </p:cNvPr>
              <p:cNvSpPr txBox="1"/>
              <p:nvPr/>
            </p:nvSpPr>
            <p:spPr>
              <a:xfrm>
                <a:off x="520409" y="1271971"/>
                <a:ext cx="6634373" cy="496071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200" i="0" smtClean="0">
                          <a:latin typeface="Cambria Math" panose="02040503050406030204" pitchFamily="18" charset="0"/>
                        </a:rPr>
                        <m:t>m</m:t>
                      </m:r>
                      <m:r>
                        <m:rPr>
                          <m:sty m:val="p"/>
                        </m:rPr>
                        <a:rPr lang="en-US" sz="2200" b="0" i="0" smtClean="0">
                          <a:latin typeface="Cambria Math" panose="02040503050406030204" pitchFamily="18" charset="0"/>
                        </a:rPr>
                        <m:t>aximize</m:t>
                      </m:r>
                      <m:r>
                        <a:rPr lang="en-US" sz="2200" b="0" i="1" smtClean="0">
                          <a:latin typeface="Cambria Math" panose="02040503050406030204" pitchFamily="18" charset="0"/>
                        </a:rPr>
                        <m:t> </m:t>
                      </m:r>
                      <m:nary>
                        <m:naryPr>
                          <m:chr m:val="∑"/>
                          <m:supHide m:val="on"/>
                          <m:ctrlPr>
                            <a:rPr lang="en-US" sz="2200" b="0" i="1" smtClean="0">
                              <a:latin typeface="Cambria Math" panose="02040503050406030204" pitchFamily="18" charset="0"/>
                            </a:rPr>
                          </m:ctrlPr>
                        </m:naryPr>
                        <m:sub>
                          <m:r>
                            <a:rPr lang="en-US" sz="2200" b="0" i="1" smtClean="0">
                              <a:latin typeface="Cambria Math" panose="02040503050406030204" pitchFamily="18" charset="0"/>
                            </a:rPr>
                            <m:t>𝑡</m:t>
                          </m:r>
                          <m:r>
                            <a:rPr lang="en-US" sz="2200" b="0" i="1" smtClean="0">
                              <a:latin typeface="Cambria Math" panose="02040503050406030204" pitchFamily="18" charset="0"/>
                            </a:rPr>
                            <m:t>∈</m:t>
                          </m:r>
                          <m:r>
                            <a:rPr lang="en-US" sz="2200" b="0" i="1" smtClean="0">
                              <a:latin typeface="Cambria Math" panose="02040503050406030204" pitchFamily="18" charset="0"/>
                            </a:rPr>
                            <m:t>𝒯</m:t>
                          </m:r>
                        </m:sub>
                        <m:sup/>
                        <m:e>
                          <m:eqArr>
                            <m:eqArrPr>
                              <m:ctrlPr>
                                <a:rPr lang="en-US" sz="2200" b="0" i="1" smtClean="0">
                                  <a:latin typeface="Cambria Math" panose="02040503050406030204" pitchFamily="18" charset="0"/>
                                </a:rPr>
                              </m:ctrlPr>
                            </m:eqArrPr>
                            <m:e>
                              <m:r>
                                <m:rPr>
                                  <m:sty m:val="p"/>
                                </m:rPr>
                                <a:rPr lang="en-US" sz="2200" b="0" i="0" smtClean="0">
                                  <a:latin typeface="Cambria Math" panose="02040503050406030204" pitchFamily="18" charset="0"/>
                                </a:rPr>
                                <m:t>Δ</m:t>
                              </m:r>
                              <m:r>
                                <a:rPr lang="en-US" sz="2200" b="0" i="1" smtClean="0">
                                  <a:latin typeface="Cambria Math" panose="02040503050406030204" pitchFamily="18" charset="0"/>
                                </a:rPr>
                                <m:t>𝑡</m:t>
                              </m:r>
                              <m:d>
                                <m:dPr>
                                  <m:ctrlPr>
                                    <a:rPr lang="en-US" sz="2200" b="0" i="1" smtClean="0">
                                      <a:latin typeface="Cambria Math" panose="02040503050406030204" pitchFamily="18" charset="0"/>
                                    </a:rPr>
                                  </m:ctrlPr>
                                </m:dPr>
                                <m:e>
                                  <m:eqArr>
                                    <m:eqArrPr>
                                      <m:ctrlPr>
                                        <a:rPr lang="en-US" sz="2200" b="0" i="1" smtClean="0">
                                          <a:latin typeface="Cambria Math" panose="02040503050406030204" pitchFamily="18" charset="0"/>
                                        </a:rPr>
                                      </m:ctrlPr>
                                    </m:eqArrPr>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𝜋</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DA</m:t>
                                          </m:r>
                                        </m:sup>
                                      </m:sSubSup>
                                      <m:d>
                                        <m:dPr>
                                          <m:begChr m:val="["/>
                                          <m:endChr m:val="]"/>
                                          <m:ctrlPr>
                                            <a:rPr lang="en-US" sz="2200" b="0" i="1" smtClean="0">
                                              <a:latin typeface="Cambria Math" panose="02040503050406030204" pitchFamily="18" charset="0"/>
                                            </a:rPr>
                                          </m:ctrlPr>
                                        </m:dPr>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𝑃</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DA</m:t>
                                              </m:r>
                                              <m:r>
                                                <a:rPr lang="en-US" sz="2200" b="0" i="1" smtClean="0">
                                                  <a:latin typeface="Cambria Math" panose="02040503050406030204" pitchFamily="18" charset="0"/>
                                                </a:rPr>
                                                <m:t>+</m:t>
                                              </m:r>
                                            </m:sup>
                                          </m:sSubSup>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𝑃</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DA</m:t>
                                              </m:r>
                                              <m:r>
                                                <a:rPr lang="en-US" sz="2200" b="0" i="0" smtClean="0">
                                                  <a:latin typeface="Cambria Math" panose="02040503050406030204" pitchFamily="18" charset="0"/>
                                                </a:rPr>
                                                <m:t>−</m:t>
                                              </m:r>
                                            </m:sup>
                                          </m:sSubSup>
                                        </m:e>
                                      </m:d>
                                    </m:e>
                                    <m:e>
                                      <m:r>
                                        <a:rPr lang="en-US" sz="2200" b="0" i="1" smtClean="0">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𝜋</m:t>
                                          </m:r>
                                        </m:e>
                                        <m:sub>
                                          <m:r>
                                            <a:rPr lang="en-US" sz="2200" i="1">
                                              <a:latin typeface="Cambria Math" panose="02040503050406030204" pitchFamily="18" charset="0"/>
                                            </a:rPr>
                                            <m:t>𝑡</m:t>
                                          </m:r>
                                        </m:sub>
                                        <m:sup>
                                          <m:r>
                                            <m:rPr>
                                              <m:sty m:val="p"/>
                                            </m:rPr>
                                            <a:rPr lang="en-US" sz="2200" b="0" i="0" smtClean="0">
                                              <a:latin typeface="Cambria Math" panose="02040503050406030204" pitchFamily="18" charset="0"/>
                                            </a:rPr>
                                            <m:t>RT</m:t>
                                          </m:r>
                                        </m:sup>
                                      </m:sSubSup>
                                      <m:d>
                                        <m:dPr>
                                          <m:begChr m:val="["/>
                                          <m:endChr m:val="]"/>
                                          <m:ctrlPr>
                                            <a:rPr lang="en-US" sz="2200" i="1">
                                              <a:latin typeface="Cambria Math" panose="02040503050406030204" pitchFamily="18" charset="0"/>
                                            </a:rPr>
                                          </m:ctrlPr>
                                        </m:dPr>
                                        <m:e>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b="0" i="0" smtClean="0">
                                                  <a:latin typeface="Cambria Math" panose="02040503050406030204" pitchFamily="18" charset="0"/>
                                                </a:rPr>
                                                <m:t>RT</m:t>
                                              </m:r>
                                              <m:r>
                                                <a:rPr lang="en-US" sz="2200" i="1">
                                                  <a:latin typeface="Cambria Math" panose="02040503050406030204" pitchFamily="18" charset="0"/>
                                                </a:rPr>
                                                <m:t>+</m:t>
                                              </m:r>
                                            </m:sup>
                                          </m:sSubSup>
                                          <m:r>
                                            <a:rPr lang="en-US" sz="2200" i="1">
                                              <a:latin typeface="Cambria Math" panose="02040503050406030204" pitchFamily="18" charset="0"/>
                                            </a:rPr>
                                            <m:t>−</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b="0" i="0" smtClean="0">
                                                  <a:latin typeface="Cambria Math" panose="02040503050406030204" pitchFamily="18" charset="0"/>
                                                </a:rPr>
                                                <m:t>RT</m:t>
                                              </m:r>
                                              <m:r>
                                                <a:rPr lang="en-US" sz="2200">
                                                  <a:latin typeface="Cambria Math" panose="02040503050406030204" pitchFamily="18" charset="0"/>
                                                </a:rPr>
                                                <m:t>−</m:t>
                                              </m:r>
                                            </m:sup>
                                          </m:sSubSup>
                                        </m:e>
                                      </m:d>
                                    </m:e>
                                  </m:eqArr>
                                </m:e>
                              </m:d>
                            </m:e>
                            <m:e>
                              <m:r>
                                <a:rPr lang="en-US" sz="2200" b="0" i="1" smtClean="0">
                                  <a:latin typeface="Cambria Math" panose="02040503050406030204" pitchFamily="18" charset="0"/>
                                </a:rPr>
                                <m:t>+  </m:t>
                              </m:r>
                              <m:r>
                                <m:rPr>
                                  <m:sty m:val="p"/>
                                </m:rPr>
                                <a:rPr lang="en-US" sz="2200" b="0" i="0" smtClean="0">
                                  <a:latin typeface="Cambria Math" panose="02040503050406030204" pitchFamily="18" charset="0"/>
                                </a:rPr>
                                <m:t>Δ</m:t>
                              </m:r>
                              <m:r>
                                <a:rPr lang="en-US" sz="2200" b="0" i="1" smtClean="0">
                                  <a:latin typeface="Cambria Math" panose="02040503050406030204" pitchFamily="18" charset="0"/>
                                </a:rPr>
                                <m:t>𝑡</m:t>
                              </m:r>
                              <m:d>
                                <m:dPr>
                                  <m:ctrlPr>
                                    <a:rPr lang="en-US" sz="2200" b="0" i="1" smtClean="0">
                                      <a:latin typeface="Cambria Math" panose="02040503050406030204" pitchFamily="18" charset="0"/>
                                    </a:rPr>
                                  </m:ctrlPr>
                                </m:dPr>
                                <m:e>
                                  <m:eqArr>
                                    <m:eqArrPr>
                                      <m:ctrlPr>
                                        <a:rPr lang="en-US" sz="2200" b="0" i="1" smtClean="0">
                                          <a:latin typeface="Cambria Math" panose="02040503050406030204" pitchFamily="18" charset="0"/>
                                        </a:rPr>
                                      </m:ctrlPr>
                                    </m:eqArrPr>
                                    <m:e>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𝜋</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R</m:t>
                                          </m:r>
                                          <m:r>
                                            <a:rPr lang="en-US" sz="2200" b="0" i="1" smtClean="0">
                                              <a:latin typeface="Cambria Math" panose="02040503050406030204" pitchFamily="18" charset="0"/>
                                            </a:rPr>
                                            <m:t>↑</m:t>
                                          </m:r>
                                        </m:sup>
                                      </m:sSubSup>
                                      <m:d>
                                        <m:dPr>
                                          <m:begChr m:val="["/>
                                          <m:endChr m:val="]"/>
                                          <m:ctrlPr>
                                            <a:rPr lang="en-US" sz="2200" b="0" i="1" smtClean="0">
                                              <a:latin typeface="Cambria Math" panose="02040503050406030204" pitchFamily="18" charset="0"/>
                                            </a:rPr>
                                          </m:ctrlPr>
                                        </m:dPr>
                                        <m:e>
                                          <m:r>
                                            <m:rPr>
                                              <m:sty m:val="p"/>
                                            </m:rPr>
                                            <a:rPr lang="en-US" sz="2200" b="0" i="0" smtClean="0">
                                              <a:latin typeface="Cambria Math" panose="02040503050406030204" pitchFamily="18" charset="0"/>
                                            </a:rPr>
                                            <m:t>Δ</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𝑃</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R</m:t>
                                              </m:r>
                                              <m:r>
                                                <a:rPr lang="en-US" sz="2200" b="0" i="1" smtClean="0">
                                                  <a:latin typeface="Cambria Math" panose="02040503050406030204" pitchFamily="18" charset="0"/>
                                                </a:rPr>
                                                <m:t>↑+</m:t>
                                              </m:r>
                                            </m:sup>
                                          </m:sSubSup>
                                          <m:r>
                                            <a:rPr lang="en-US" sz="2200" b="0" i="1" smtClean="0">
                                              <a:latin typeface="Cambria Math" panose="02040503050406030204" pitchFamily="18" charset="0"/>
                                            </a:rPr>
                                            <m:t>+</m:t>
                                          </m:r>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i="0">
                                                  <a:latin typeface="Cambria Math" panose="02040503050406030204" pitchFamily="18" charset="0"/>
                                                </a:rPr>
                                                <m:t>R</m:t>
                                              </m:r>
                                              <m:r>
                                                <a:rPr lang="en-US" sz="2200" i="1">
                                                  <a:latin typeface="Cambria Math" panose="02040503050406030204" pitchFamily="18" charset="0"/>
                                                </a:rPr>
                                                <m:t>↑</m:t>
                                              </m:r>
                                              <m:r>
                                                <a:rPr lang="en-US" sz="2200" b="0" i="1" smtClean="0">
                                                  <a:latin typeface="Cambria Math" panose="02040503050406030204" pitchFamily="18" charset="0"/>
                                                </a:rPr>
                                                <m:t>−</m:t>
                                              </m:r>
                                            </m:sup>
                                          </m:sSubSup>
                                        </m:e>
                                      </m:d>
                                    </m:e>
                                    <m:e>
                                      <m:r>
                                        <a:rPr lang="en-US" sz="2200" b="0" i="1" smtClean="0">
                                          <a:latin typeface="Cambria Math" panose="02040503050406030204" pitchFamily="18" charset="0"/>
                                        </a:rPr>
                                        <m:t>+</m:t>
                                      </m:r>
                                      <m:sSubSup>
                                        <m:sSubSupPr>
                                          <m:ctrlPr>
                                            <a:rPr lang="en-US" sz="2200" i="1" smtClean="0">
                                              <a:latin typeface="Cambria Math" panose="02040503050406030204" pitchFamily="18" charset="0"/>
                                            </a:rPr>
                                          </m:ctrlPr>
                                        </m:sSubSupPr>
                                        <m:e>
                                          <m:r>
                                            <a:rPr lang="en-US" sz="2200" i="1">
                                              <a:latin typeface="Cambria Math" panose="02040503050406030204" pitchFamily="18" charset="0"/>
                                            </a:rPr>
                                            <m:t>𝜋</m:t>
                                          </m:r>
                                        </m:e>
                                        <m:sub>
                                          <m:r>
                                            <a:rPr lang="en-US" sz="2200" i="1">
                                              <a:latin typeface="Cambria Math" panose="02040503050406030204" pitchFamily="18" charset="0"/>
                                            </a:rPr>
                                            <m:t>𝑡</m:t>
                                          </m:r>
                                        </m:sub>
                                        <m:sup>
                                          <m:r>
                                            <m:rPr>
                                              <m:sty m:val="p"/>
                                            </m:rPr>
                                            <a:rPr lang="en-US" sz="2200">
                                              <a:latin typeface="Cambria Math" panose="02040503050406030204" pitchFamily="18" charset="0"/>
                                            </a:rPr>
                                            <m:t>R</m:t>
                                          </m:r>
                                          <m:r>
                                            <a:rPr lang="en-US" sz="2200" b="0" i="1" smtClean="0">
                                              <a:latin typeface="Cambria Math" panose="02040503050406030204" pitchFamily="18" charset="0"/>
                                            </a:rPr>
                                            <m:t>↓</m:t>
                                          </m:r>
                                        </m:sup>
                                      </m:sSubSup>
                                      <m:d>
                                        <m:dPr>
                                          <m:begChr m:val="["/>
                                          <m:endChr m:val="]"/>
                                          <m:ctrlPr>
                                            <a:rPr lang="en-US" sz="2200" i="1">
                                              <a:latin typeface="Cambria Math" panose="02040503050406030204" pitchFamily="18" charset="0"/>
                                            </a:rPr>
                                          </m:ctrlPr>
                                        </m:dPr>
                                        <m:e>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i="0">
                                                  <a:latin typeface="Cambria Math" panose="02040503050406030204" pitchFamily="18" charset="0"/>
                                                </a:rPr>
                                                <m:t>R</m:t>
                                              </m:r>
                                              <m:r>
                                                <a:rPr lang="en-US" sz="2200" b="0" i="1" smtClean="0">
                                                  <a:latin typeface="Cambria Math" panose="02040503050406030204" pitchFamily="18" charset="0"/>
                                                </a:rPr>
                                                <m:t>↓</m:t>
                                              </m:r>
                                              <m:r>
                                                <a:rPr lang="en-US" sz="2200" i="1">
                                                  <a:latin typeface="Cambria Math" panose="02040503050406030204" pitchFamily="18" charset="0"/>
                                                </a:rPr>
                                                <m:t>+</m:t>
                                              </m:r>
                                            </m:sup>
                                          </m:sSubSup>
                                          <m:r>
                                            <a:rPr lang="en-US" sz="2200" i="1">
                                              <a:latin typeface="Cambria Math" panose="02040503050406030204" pitchFamily="18" charset="0"/>
                                            </a:rPr>
                                            <m:t>+</m:t>
                                          </m:r>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i="0">
                                                  <a:latin typeface="Cambria Math" panose="02040503050406030204" pitchFamily="18" charset="0"/>
                                                </a:rPr>
                                                <m:t>R</m:t>
                                              </m:r>
                                              <m:r>
                                                <a:rPr lang="en-US" sz="2200" b="0" i="1" smtClean="0">
                                                  <a:latin typeface="Cambria Math" panose="02040503050406030204" pitchFamily="18" charset="0"/>
                                                </a:rPr>
                                                <m:t>↓</m:t>
                                              </m:r>
                                              <m:r>
                                                <a:rPr lang="en-US" sz="2200" i="1">
                                                  <a:latin typeface="Cambria Math" panose="02040503050406030204" pitchFamily="18" charset="0"/>
                                                </a:rPr>
                                                <m:t>−</m:t>
                                              </m:r>
                                            </m:sup>
                                          </m:sSubSup>
                                        </m:e>
                                      </m:d>
                                    </m:e>
                                    <m:e>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𝜋</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RRS</m:t>
                                          </m:r>
                                        </m:sup>
                                      </m:sSubSup>
                                      <m:d>
                                        <m:dPr>
                                          <m:begChr m:val="["/>
                                          <m:endChr m:val="]"/>
                                          <m:ctrlPr>
                                            <a:rPr lang="en-US" sz="2200" b="0" i="1" smtClean="0">
                                              <a:latin typeface="Cambria Math" panose="02040503050406030204" pitchFamily="18" charset="0"/>
                                            </a:rPr>
                                          </m:ctrlPr>
                                        </m:dPr>
                                        <m:e>
                                          <m:r>
                                            <m:rPr>
                                              <m:sty m:val="p"/>
                                            </m:rPr>
                                            <a:rPr lang="en-US" sz="2200" b="0" i="0" smtClean="0">
                                              <a:latin typeface="Cambria Math" panose="02040503050406030204" pitchFamily="18" charset="0"/>
                                            </a:rPr>
                                            <m:t>Δ</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𝑃</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RRS</m:t>
                                              </m:r>
                                              <m:r>
                                                <a:rPr lang="en-US" sz="2200" b="0" i="0" smtClean="0">
                                                  <a:latin typeface="Cambria Math" panose="02040503050406030204" pitchFamily="18" charset="0"/>
                                                </a:rPr>
                                                <m:t>+</m:t>
                                              </m:r>
                                            </m:sup>
                                          </m:sSubSup>
                                          <m:r>
                                            <a:rPr lang="en-US" sz="2200" b="0" i="1" smtClean="0">
                                              <a:latin typeface="Cambria Math" panose="02040503050406030204" pitchFamily="18" charset="0"/>
                                            </a:rPr>
                                            <m:t>+</m:t>
                                          </m:r>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a:latin typeface="Cambria Math" panose="02040503050406030204" pitchFamily="18" charset="0"/>
                                                </a:rPr>
                                                <m:t>RRS</m:t>
                                              </m:r>
                                              <m:r>
                                                <a:rPr lang="en-US" sz="2200" i="1">
                                                  <a:latin typeface="Cambria Math" panose="02040503050406030204" pitchFamily="18" charset="0"/>
                                                </a:rPr>
                                                <m:t>−</m:t>
                                              </m:r>
                                            </m:sup>
                                          </m:sSubSup>
                                        </m:e>
                                      </m:d>
                                    </m:e>
                                  </m:eqArr>
                                </m:e>
                              </m:d>
                            </m:e>
                            <m:e>
                              <m:r>
                                <a:rPr lang="en-US" sz="2200" b="0" i="1" smtClean="0">
                                  <a:latin typeface="Cambria Math" panose="02040503050406030204" pitchFamily="18" charset="0"/>
                                </a:rPr>
                                <m:t>+ </m:t>
                              </m:r>
                              <m:r>
                                <m:rPr>
                                  <m:sty m:val="p"/>
                                </m:rPr>
                                <a:rPr lang="en-US" sz="2200" b="0" i="0" smtClean="0">
                                  <a:latin typeface="Cambria Math" panose="02040503050406030204" pitchFamily="18" charset="0"/>
                                </a:rPr>
                                <m:t>Δ</m:t>
                              </m:r>
                              <m:r>
                                <a:rPr lang="en-US" sz="2200" b="0" i="1" smtClean="0">
                                  <a:latin typeface="Cambria Math" panose="02040503050406030204" pitchFamily="18" charset="0"/>
                                </a:rPr>
                                <m:t>𝑡</m:t>
                              </m:r>
                              <m:d>
                                <m:dPr>
                                  <m:ctrlPr>
                                    <a:rPr lang="en-US" sz="2200" b="0" i="1" smtClean="0">
                                      <a:latin typeface="Cambria Math" panose="02040503050406030204" pitchFamily="18" charset="0"/>
                                    </a:rPr>
                                  </m:ctrlPr>
                                </m:dPr>
                                <m:e>
                                  <m:eqArr>
                                    <m:eqArrPr>
                                      <m:ctrlPr>
                                        <a:rPr lang="en-US" sz="2200" b="0" i="1" smtClean="0">
                                          <a:latin typeface="Cambria Math" panose="02040503050406030204" pitchFamily="18" charset="0"/>
                                        </a:rPr>
                                      </m:ctrlPr>
                                    </m:eqArrPr>
                                    <m:e>
                                      <m:sSubSup>
                                        <m:sSubSupPr>
                                          <m:ctrlPr>
                                            <a:rPr lang="en-US" sz="2200" i="1">
                                              <a:latin typeface="Cambria Math" panose="02040503050406030204" pitchFamily="18" charset="0"/>
                                            </a:rPr>
                                          </m:ctrlPr>
                                        </m:sSubSupPr>
                                        <m:e>
                                          <m:r>
                                            <a:rPr lang="en-US" sz="2200" i="1">
                                              <a:latin typeface="Cambria Math" panose="02040503050406030204" pitchFamily="18" charset="0"/>
                                            </a:rPr>
                                            <m:t>𝜋</m:t>
                                          </m:r>
                                        </m:e>
                                        <m:sub>
                                          <m:r>
                                            <a:rPr lang="en-US" sz="2200" i="1">
                                              <a:latin typeface="Cambria Math" panose="02040503050406030204" pitchFamily="18" charset="0"/>
                                            </a:rPr>
                                            <m:t>𝑡</m:t>
                                          </m:r>
                                        </m:sub>
                                        <m:sup>
                                          <m:r>
                                            <m:rPr>
                                              <m:sty m:val="p"/>
                                            </m:rPr>
                                            <a:rPr lang="en-US" sz="2200">
                                              <a:latin typeface="Cambria Math" panose="02040503050406030204" pitchFamily="18" charset="0"/>
                                            </a:rPr>
                                            <m:t>RT</m:t>
                                          </m:r>
                                        </m:sup>
                                      </m:sSubSup>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𝛽</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R</m:t>
                                          </m:r>
                                          <m:r>
                                            <a:rPr lang="en-US" sz="2200" b="0" i="1" smtClean="0">
                                              <a:latin typeface="Cambria Math" panose="02040503050406030204" pitchFamily="18" charset="0"/>
                                            </a:rPr>
                                            <m:t>↑+</m:t>
                                          </m:r>
                                        </m:sup>
                                      </m:sSubSup>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a:latin typeface="Cambria Math" panose="02040503050406030204" pitchFamily="18" charset="0"/>
                                            </a:rPr>
                                            <m:t>R</m:t>
                                          </m:r>
                                          <m:r>
                                            <a:rPr lang="en-US" sz="2200" i="1">
                                              <a:latin typeface="Cambria Math" panose="02040503050406030204" pitchFamily="18" charset="0"/>
                                            </a:rPr>
                                            <m:t>↑+</m:t>
                                          </m:r>
                                        </m:sup>
                                      </m:sSubSup>
                                    </m:e>
                                    <m:e>
                                      <m:r>
                                        <a:rPr lang="en-US" sz="2200" b="0" i="1" smtClean="0">
                                          <a:latin typeface="Cambria Math" panose="02040503050406030204" pitchFamily="18" charset="0"/>
                                        </a:rPr>
                                        <m:t>+</m:t>
                                      </m:r>
                                      <m:sSubSup>
                                        <m:sSubSupPr>
                                          <m:ctrlPr>
                                            <a:rPr lang="en-US" sz="2200" i="1">
                                              <a:latin typeface="Cambria Math" panose="02040503050406030204" pitchFamily="18" charset="0"/>
                                            </a:rPr>
                                          </m:ctrlPr>
                                        </m:sSub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𝜋</m:t>
                                              </m:r>
                                            </m:e>
                                            <m:sub>
                                              <m:r>
                                                <a:rPr lang="en-US" sz="2200" i="1">
                                                  <a:latin typeface="Cambria Math" panose="02040503050406030204" pitchFamily="18" charset="0"/>
                                                </a:rPr>
                                                <m:t>𝑡</m:t>
                                              </m:r>
                                            </m:sub>
                                            <m:sup>
                                              <m:r>
                                                <m:rPr>
                                                  <m:sty m:val="p"/>
                                                </m:rPr>
                                                <a:rPr lang="en-US" sz="2200">
                                                  <a:latin typeface="Cambria Math" panose="02040503050406030204" pitchFamily="18" charset="0"/>
                                                </a:rPr>
                                                <m:t>RT</m:t>
                                              </m:r>
                                            </m:sup>
                                          </m:sSubSup>
                                          <m:r>
                                            <a:rPr lang="en-US" sz="2200" i="1">
                                              <a:latin typeface="Cambria Math" panose="02040503050406030204" pitchFamily="18" charset="0"/>
                                            </a:rPr>
                                            <m:t>𝛽</m:t>
                                          </m:r>
                                        </m:e>
                                        <m:sub>
                                          <m:r>
                                            <a:rPr lang="en-US" sz="2200" i="1">
                                              <a:latin typeface="Cambria Math" panose="02040503050406030204" pitchFamily="18" charset="0"/>
                                            </a:rPr>
                                            <m:t>𝑡</m:t>
                                          </m:r>
                                        </m:sub>
                                        <m:sup>
                                          <m:r>
                                            <m:rPr>
                                              <m:sty m:val="p"/>
                                            </m:rPr>
                                            <a:rPr lang="en-US" sz="2200">
                                              <a:latin typeface="Cambria Math" panose="02040503050406030204" pitchFamily="18" charset="0"/>
                                            </a:rPr>
                                            <m:t>R</m:t>
                                          </m:r>
                                          <m:r>
                                            <a:rPr lang="en-US" sz="2200" i="1">
                                              <a:latin typeface="Cambria Math" panose="02040503050406030204" pitchFamily="18" charset="0"/>
                                            </a:rPr>
                                            <m:t>↑+</m:t>
                                          </m:r>
                                        </m:sup>
                                      </m:sSubSup>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a:latin typeface="Cambria Math" panose="02040503050406030204" pitchFamily="18" charset="0"/>
                                            </a:rPr>
                                            <m:t>R</m:t>
                                          </m:r>
                                          <m:r>
                                            <a:rPr lang="en-US" sz="2200" i="1">
                                              <a:latin typeface="Cambria Math" panose="02040503050406030204" pitchFamily="18" charset="0"/>
                                            </a:rPr>
                                            <m:t>↑+</m:t>
                                          </m:r>
                                        </m:sup>
                                      </m:sSubSup>
                                    </m:e>
                                    <m:e>
                                      <m:r>
                                        <a:rPr lang="en-US" sz="2200" b="0" i="1" smtClean="0">
                                          <a:latin typeface="Cambria Math" panose="02040503050406030204" pitchFamily="18" charset="0"/>
                                        </a:rPr>
                                        <m:t> −</m:t>
                                      </m:r>
                                      <m:sSubSup>
                                        <m:sSubSupPr>
                                          <m:ctrlPr>
                                            <a:rPr lang="en-US" sz="2200" i="1">
                                              <a:latin typeface="Cambria Math" panose="02040503050406030204" pitchFamily="18" charset="0"/>
                                            </a:rPr>
                                          </m:ctrlPr>
                                        </m:sSub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𝜋</m:t>
                                              </m:r>
                                            </m:e>
                                            <m:sub>
                                              <m:r>
                                                <a:rPr lang="en-US" sz="2200" i="1">
                                                  <a:latin typeface="Cambria Math" panose="02040503050406030204" pitchFamily="18" charset="0"/>
                                                </a:rPr>
                                                <m:t>𝑡</m:t>
                                              </m:r>
                                            </m:sub>
                                            <m:sup>
                                              <m:r>
                                                <m:rPr>
                                                  <m:sty m:val="p"/>
                                                </m:rPr>
                                                <a:rPr lang="en-US" sz="2200">
                                                  <a:latin typeface="Cambria Math" panose="02040503050406030204" pitchFamily="18" charset="0"/>
                                                </a:rPr>
                                                <m:t>RT</m:t>
                                              </m:r>
                                            </m:sup>
                                          </m:sSubSup>
                                          <m:r>
                                            <a:rPr lang="en-US" sz="2200" i="1">
                                              <a:latin typeface="Cambria Math" panose="02040503050406030204" pitchFamily="18" charset="0"/>
                                            </a:rPr>
                                            <m:t>𝛽</m:t>
                                          </m:r>
                                        </m:e>
                                        <m:sub>
                                          <m:r>
                                            <a:rPr lang="en-US" sz="2200" i="1">
                                              <a:latin typeface="Cambria Math" panose="02040503050406030204" pitchFamily="18" charset="0"/>
                                            </a:rPr>
                                            <m:t>𝑡</m:t>
                                          </m:r>
                                        </m:sub>
                                        <m:sup>
                                          <m:r>
                                            <m:rPr>
                                              <m:sty m:val="p"/>
                                            </m:rPr>
                                            <a:rPr lang="en-US" sz="2200">
                                              <a:latin typeface="Cambria Math" panose="02040503050406030204" pitchFamily="18" charset="0"/>
                                            </a:rPr>
                                            <m:t>R</m:t>
                                          </m:r>
                                          <m:r>
                                            <a:rPr lang="en-US" sz="2200" b="0" i="1" smtClean="0">
                                              <a:latin typeface="Cambria Math" panose="02040503050406030204" pitchFamily="18" charset="0"/>
                                            </a:rPr>
                                            <m:t>↓</m:t>
                                          </m:r>
                                          <m:r>
                                            <a:rPr lang="en-US" sz="2200" i="1">
                                              <a:latin typeface="Cambria Math" panose="02040503050406030204" pitchFamily="18" charset="0"/>
                                            </a:rPr>
                                            <m:t>+</m:t>
                                          </m:r>
                                        </m:sup>
                                      </m:sSubSup>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a:latin typeface="Cambria Math" panose="02040503050406030204" pitchFamily="18" charset="0"/>
                                            </a:rPr>
                                            <m:t>R</m:t>
                                          </m:r>
                                          <m:r>
                                            <a:rPr lang="en-US" sz="2200" b="0" i="1" smtClean="0">
                                              <a:latin typeface="Cambria Math" panose="02040503050406030204" pitchFamily="18" charset="0"/>
                                            </a:rPr>
                                            <m:t>↓</m:t>
                                          </m:r>
                                          <m:r>
                                            <a:rPr lang="en-US" sz="2200" i="1">
                                              <a:latin typeface="Cambria Math" panose="02040503050406030204" pitchFamily="18" charset="0"/>
                                            </a:rPr>
                                            <m:t>+</m:t>
                                          </m:r>
                                        </m:sup>
                                      </m:sSubSup>
                                    </m:e>
                                    <m:e>
                                      <m:r>
                                        <a:rPr lang="en-US" sz="2200" b="0" i="1" smtClean="0">
                                          <a:latin typeface="Cambria Math" panose="02040503050406030204" pitchFamily="18" charset="0"/>
                                        </a:rPr>
                                        <m:t>−</m:t>
                                      </m:r>
                                      <m:sSubSup>
                                        <m:sSubSupPr>
                                          <m:ctrlPr>
                                            <a:rPr lang="en-US" sz="2200" i="1">
                                              <a:latin typeface="Cambria Math" panose="02040503050406030204" pitchFamily="18" charset="0"/>
                                            </a:rPr>
                                          </m:ctrlPr>
                                        </m:sSub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𝜋</m:t>
                                              </m:r>
                                            </m:e>
                                            <m:sub>
                                              <m:r>
                                                <a:rPr lang="en-US" sz="2200" i="1">
                                                  <a:latin typeface="Cambria Math" panose="02040503050406030204" pitchFamily="18" charset="0"/>
                                                </a:rPr>
                                                <m:t>𝑡</m:t>
                                              </m:r>
                                            </m:sub>
                                            <m:sup>
                                              <m:r>
                                                <m:rPr>
                                                  <m:sty m:val="p"/>
                                                </m:rPr>
                                                <a:rPr lang="en-US" sz="2200">
                                                  <a:latin typeface="Cambria Math" panose="02040503050406030204" pitchFamily="18" charset="0"/>
                                                </a:rPr>
                                                <m:t>RT</m:t>
                                              </m:r>
                                            </m:sup>
                                          </m:sSubSup>
                                          <m:r>
                                            <a:rPr lang="en-US" sz="2200" i="1">
                                              <a:latin typeface="Cambria Math" panose="02040503050406030204" pitchFamily="18" charset="0"/>
                                            </a:rPr>
                                            <m:t>𝛽</m:t>
                                          </m:r>
                                        </m:e>
                                        <m:sub>
                                          <m:r>
                                            <a:rPr lang="en-US" sz="2200" i="1">
                                              <a:latin typeface="Cambria Math" panose="02040503050406030204" pitchFamily="18" charset="0"/>
                                            </a:rPr>
                                            <m:t>𝑡</m:t>
                                          </m:r>
                                        </m:sub>
                                        <m:sup>
                                          <m:r>
                                            <m:rPr>
                                              <m:sty m:val="p"/>
                                            </m:rPr>
                                            <a:rPr lang="en-US" sz="2200">
                                              <a:latin typeface="Cambria Math" panose="02040503050406030204" pitchFamily="18" charset="0"/>
                                            </a:rPr>
                                            <m:t>R</m:t>
                                          </m:r>
                                          <m:r>
                                            <a:rPr lang="en-US" sz="2200" b="0" i="1" smtClean="0">
                                              <a:latin typeface="Cambria Math" panose="02040503050406030204" pitchFamily="18" charset="0"/>
                                            </a:rPr>
                                            <m:t>↓</m:t>
                                          </m:r>
                                          <m:r>
                                            <a:rPr lang="en-US" sz="2200" i="1">
                                              <a:latin typeface="Cambria Math" panose="02040503050406030204" pitchFamily="18" charset="0"/>
                                            </a:rPr>
                                            <m:t>+</m:t>
                                          </m:r>
                                        </m:sup>
                                      </m:sSubSup>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a:latin typeface="Cambria Math" panose="02040503050406030204" pitchFamily="18" charset="0"/>
                                            </a:rPr>
                                            <m:t>R</m:t>
                                          </m:r>
                                          <m:r>
                                            <a:rPr lang="en-US" sz="2200" b="0" i="1" smtClean="0">
                                              <a:latin typeface="Cambria Math" panose="02040503050406030204" pitchFamily="18" charset="0"/>
                                            </a:rPr>
                                            <m:t>↓</m:t>
                                          </m:r>
                                          <m:r>
                                            <a:rPr lang="en-US" sz="2200" i="1">
                                              <a:latin typeface="Cambria Math" panose="02040503050406030204" pitchFamily="18" charset="0"/>
                                            </a:rPr>
                                            <m:t>+</m:t>
                                          </m:r>
                                        </m:sup>
                                      </m:sSubSup>
                                    </m:e>
                                    <m:e>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𝜋</m:t>
                                              </m:r>
                                            </m:e>
                                            <m:sub>
                                              <m:r>
                                                <a:rPr lang="en-US" sz="2200" i="1">
                                                  <a:latin typeface="Cambria Math" panose="02040503050406030204" pitchFamily="18" charset="0"/>
                                                </a:rPr>
                                                <m:t>𝑡</m:t>
                                              </m:r>
                                            </m:sub>
                                            <m:sup>
                                              <m:r>
                                                <m:rPr>
                                                  <m:sty m:val="p"/>
                                                </m:rPr>
                                                <a:rPr lang="en-US" sz="2200">
                                                  <a:latin typeface="Cambria Math" panose="02040503050406030204" pitchFamily="18" charset="0"/>
                                                </a:rPr>
                                                <m:t>RT</m:t>
                                              </m:r>
                                            </m:sup>
                                          </m:sSubSup>
                                          <m:r>
                                            <a:rPr lang="en-US" sz="2200" b="0" i="1" smtClean="0">
                                              <a:latin typeface="Cambria Math" panose="02040503050406030204" pitchFamily="18" charset="0"/>
                                            </a:rPr>
                                            <m:t>𝛽</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RRS</m:t>
                                          </m:r>
                                          <m:r>
                                            <a:rPr lang="en-US" sz="2200" b="0" i="0" smtClean="0">
                                              <a:latin typeface="Cambria Math" panose="02040503050406030204" pitchFamily="18" charset="0"/>
                                            </a:rPr>
                                            <m:t>+</m:t>
                                          </m:r>
                                        </m:sup>
                                      </m:sSubSup>
                                      <m:r>
                                        <m:rPr>
                                          <m:sty m:val="p"/>
                                        </m:rPr>
                                        <a:rPr lang="en-US" sz="2200" b="0" i="0" smtClean="0">
                                          <a:latin typeface="Cambria Math" panose="02040503050406030204" pitchFamily="18" charset="0"/>
                                        </a:rPr>
                                        <m:t>Δ</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𝑃</m:t>
                                          </m:r>
                                        </m:e>
                                        <m:sub>
                                          <m:r>
                                            <a:rPr lang="en-US" sz="2200" b="0" i="1" smtClean="0">
                                              <a:latin typeface="Cambria Math" panose="02040503050406030204" pitchFamily="18" charset="0"/>
                                            </a:rPr>
                                            <m:t>𝑡</m:t>
                                          </m:r>
                                        </m:sub>
                                        <m:sup>
                                          <m:r>
                                            <m:rPr>
                                              <m:sty m:val="p"/>
                                            </m:rPr>
                                            <a:rPr lang="en-US" sz="2200" b="0" i="0" smtClean="0">
                                              <a:latin typeface="Cambria Math" panose="02040503050406030204" pitchFamily="18" charset="0"/>
                                            </a:rPr>
                                            <m:t>RRS</m:t>
                                          </m:r>
                                          <m:r>
                                            <a:rPr lang="en-US" sz="2200" b="0" i="0" smtClean="0">
                                              <a:latin typeface="Cambria Math" panose="02040503050406030204" pitchFamily="18" charset="0"/>
                                            </a:rPr>
                                            <m:t>+</m:t>
                                          </m:r>
                                        </m:sup>
                                      </m:sSubSup>
                                    </m:e>
                                    <m:e>
                                      <m:r>
                                        <a:rPr lang="en-US" sz="2200" b="0" i="1" smtClean="0">
                                          <a:latin typeface="Cambria Math" panose="02040503050406030204" pitchFamily="18" charset="0"/>
                                        </a:rPr>
                                        <m:t>+</m:t>
                                      </m:r>
                                      <m:sSubSup>
                                        <m:sSubSupPr>
                                          <m:ctrlPr>
                                            <a:rPr lang="en-US" sz="2200" i="1">
                                              <a:latin typeface="Cambria Math" panose="02040503050406030204" pitchFamily="18" charset="0"/>
                                            </a:rPr>
                                          </m:ctrlPr>
                                        </m:sSubSupPr>
                                        <m:e>
                                          <m:sSubSup>
                                            <m:sSubSupPr>
                                              <m:ctrlPr>
                                                <a:rPr lang="en-US" sz="2200" i="1">
                                                  <a:latin typeface="Cambria Math" panose="02040503050406030204" pitchFamily="18" charset="0"/>
                                                </a:rPr>
                                              </m:ctrlPr>
                                            </m:sSubSupPr>
                                            <m:e>
                                              <m:r>
                                                <a:rPr lang="en-US" sz="2200" i="1">
                                                  <a:latin typeface="Cambria Math" panose="02040503050406030204" pitchFamily="18" charset="0"/>
                                                </a:rPr>
                                                <m:t>𝜋</m:t>
                                              </m:r>
                                            </m:e>
                                            <m:sub>
                                              <m:r>
                                                <a:rPr lang="en-US" sz="2200" i="1">
                                                  <a:latin typeface="Cambria Math" panose="02040503050406030204" pitchFamily="18" charset="0"/>
                                                </a:rPr>
                                                <m:t>𝑡</m:t>
                                              </m:r>
                                            </m:sub>
                                            <m:sup>
                                              <m:r>
                                                <m:rPr>
                                                  <m:sty m:val="p"/>
                                                </m:rPr>
                                                <a:rPr lang="en-US" sz="2200">
                                                  <a:latin typeface="Cambria Math" panose="02040503050406030204" pitchFamily="18" charset="0"/>
                                                </a:rPr>
                                                <m:t>RT</m:t>
                                              </m:r>
                                            </m:sup>
                                          </m:sSubSup>
                                          <m:r>
                                            <a:rPr lang="en-US" sz="2200" i="1">
                                              <a:latin typeface="Cambria Math" panose="02040503050406030204" pitchFamily="18" charset="0"/>
                                            </a:rPr>
                                            <m:t>𝛽</m:t>
                                          </m:r>
                                        </m:e>
                                        <m:sub>
                                          <m:r>
                                            <a:rPr lang="en-US" sz="2200" i="1">
                                              <a:latin typeface="Cambria Math" panose="02040503050406030204" pitchFamily="18" charset="0"/>
                                            </a:rPr>
                                            <m:t>𝑡</m:t>
                                          </m:r>
                                        </m:sub>
                                        <m:sup>
                                          <m:r>
                                            <m:rPr>
                                              <m:sty m:val="p"/>
                                            </m:rPr>
                                            <a:rPr lang="en-US" sz="2200">
                                              <a:latin typeface="Cambria Math" panose="02040503050406030204" pitchFamily="18" charset="0"/>
                                            </a:rPr>
                                            <m:t>RRS</m:t>
                                          </m:r>
                                          <m:r>
                                            <a:rPr lang="en-US" sz="2200" b="0" i="1" smtClean="0">
                                              <a:latin typeface="Cambria Math" panose="02040503050406030204" pitchFamily="18" charset="0"/>
                                            </a:rPr>
                                            <m:t>−</m:t>
                                          </m:r>
                                        </m:sup>
                                      </m:sSubSup>
                                      <m:r>
                                        <m:rPr>
                                          <m:sty m:val="p"/>
                                        </m:rPr>
                                        <a:rPr lang="en-US" sz="2200">
                                          <a:latin typeface="Cambria Math" panose="02040503050406030204" pitchFamily="18" charset="0"/>
                                        </a:rPr>
                                        <m:t>Δ</m:t>
                                      </m:r>
                                      <m:sSubSup>
                                        <m:sSubSupPr>
                                          <m:ctrlPr>
                                            <a:rPr lang="en-US" sz="2200" i="1">
                                              <a:latin typeface="Cambria Math" panose="02040503050406030204" pitchFamily="18" charset="0"/>
                                            </a:rPr>
                                          </m:ctrlPr>
                                        </m:sSubSupPr>
                                        <m:e>
                                          <m:r>
                                            <a:rPr lang="en-US" sz="2200" i="1">
                                              <a:latin typeface="Cambria Math" panose="02040503050406030204" pitchFamily="18" charset="0"/>
                                            </a:rPr>
                                            <m:t>𝑃</m:t>
                                          </m:r>
                                        </m:e>
                                        <m:sub>
                                          <m:r>
                                            <a:rPr lang="en-US" sz="2200" i="1">
                                              <a:latin typeface="Cambria Math" panose="02040503050406030204" pitchFamily="18" charset="0"/>
                                            </a:rPr>
                                            <m:t>𝑡</m:t>
                                          </m:r>
                                        </m:sub>
                                        <m:sup>
                                          <m:r>
                                            <m:rPr>
                                              <m:sty m:val="p"/>
                                            </m:rPr>
                                            <a:rPr lang="en-US" sz="2200">
                                              <a:latin typeface="Cambria Math" panose="02040503050406030204" pitchFamily="18" charset="0"/>
                                            </a:rPr>
                                            <m:t>RRS</m:t>
                                          </m:r>
                                          <m:r>
                                            <a:rPr lang="en-US" sz="2200" b="0" i="1" smtClean="0">
                                              <a:latin typeface="Cambria Math" panose="02040503050406030204" pitchFamily="18" charset="0"/>
                                            </a:rPr>
                                            <m:t>−</m:t>
                                          </m:r>
                                        </m:sup>
                                      </m:sSubSup>
                                    </m:e>
                                  </m:eqArr>
                                </m:e>
                              </m:d>
                            </m:e>
                            <m:e>
                              <m:r>
                                <a:rPr lang="en-US" sz="2200" b="0" i="1" smtClean="0">
                                  <a:latin typeface="Cambria Math" panose="02040503050406030204" pitchFamily="18" charset="0"/>
                                </a:rPr>
                                <m:t>− </m:t>
                              </m:r>
                              <m:r>
                                <m:rPr>
                                  <m:sty m:val="p"/>
                                </m:rPr>
                                <a:rPr lang="en-US" sz="2200" b="0" i="0" smtClean="0">
                                  <a:latin typeface="Cambria Math" panose="02040503050406030204" pitchFamily="18" charset="0"/>
                                </a:rPr>
                                <m:t>Δ</m:t>
                              </m:r>
                              <m:r>
                                <a:rPr lang="en-US" sz="2200" b="0" i="1" smtClean="0">
                                  <a:latin typeface="Cambria Math" panose="02040503050406030204" pitchFamily="18" charset="0"/>
                                </a:rPr>
                                <m:t>𝑡</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𝜋</m:t>
                                  </m:r>
                                </m:e>
                                <m:sup>
                                  <m:r>
                                    <a:rPr lang="en-US" sz="2200" b="0" i="1" smtClean="0">
                                      <a:latin typeface="Cambria Math" panose="02040503050406030204" pitchFamily="18" charset="0"/>
                                    </a:rPr>
                                    <m:t>h</m:t>
                                  </m:r>
                                </m:sup>
                              </m:sSup>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𝑃</m:t>
                                  </m:r>
                                </m:e>
                                <m:sub>
                                  <m:r>
                                    <a:rPr lang="en-US" sz="2200" b="0" i="1" smtClean="0">
                                      <a:latin typeface="Cambria Math" panose="02040503050406030204" pitchFamily="18" charset="0"/>
                                    </a:rPr>
                                    <m:t>𝑡</m:t>
                                  </m:r>
                                </m:sub>
                                <m:sup>
                                  <m:r>
                                    <a:rPr lang="en-US" sz="2200" b="0" i="1" smtClean="0">
                                      <a:latin typeface="Cambria Math" panose="02040503050406030204" pitchFamily="18" charset="0"/>
                                    </a:rPr>
                                    <m:t>+</m:t>
                                  </m:r>
                                </m:sup>
                              </m:sSubSup>
                            </m:e>
                          </m:eqArr>
                        </m:e>
                      </m:nary>
                    </m:oMath>
                  </m:oMathPara>
                </a14:m>
                <a:endParaRPr lang="en-US" sz="2200"/>
              </a:p>
            </p:txBody>
          </p:sp>
        </mc:Choice>
        <mc:Fallback xmlns="">
          <p:sp>
            <p:nvSpPr>
              <p:cNvPr id="3" name="TextBox 2">
                <a:extLst>
                  <a:ext uri="{FF2B5EF4-FFF2-40B4-BE49-F238E27FC236}">
                    <a16:creationId xmlns:a16="http://schemas.microsoft.com/office/drawing/2014/main" id="{AB8579A2-17F6-F5D9-84D0-4647B8F6F743}"/>
                  </a:ext>
                </a:extLst>
              </p:cNvPr>
              <p:cNvSpPr txBox="1">
                <a:spLocks noRot="1" noChangeAspect="1" noMove="1" noResize="1" noEditPoints="1" noAdjustHandles="1" noChangeArrowheads="1" noChangeShapeType="1" noTextEdit="1"/>
              </p:cNvSpPr>
              <p:nvPr/>
            </p:nvSpPr>
            <p:spPr>
              <a:xfrm>
                <a:off x="520409" y="1271971"/>
                <a:ext cx="6634373" cy="4960717"/>
              </a:xfrm>
              <a:prstGeom prst="rect">
                <a:avLst/>
              </a:prstGeom>
              <a:blipFill>
                <a:blip r:embed="rId3"/>
                <a:stretch>
                  <a:fillRect/>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C40CC65C-C4FB-4CFB-2B6B-693E2DD778FF}"/>
              </a:ext>
            </a:extLst>
          </p:cNvPr>
          <p:cNvSpPr/>
          <p:nvPr/>
        </p:nvSpPr>
        <p:spPr>
          <a:xfrm>
            <a:off x="2969232" y="1271970"/>
            <a:ext cx="3328932" cy="916425"/>
          </a:xfrm>
          <a:prstGeom prst="rect">
            <a:avLst/>
          </a:prstGeom>
          <a:solidFill>
            <a:schemeClr val="accent2">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C022D03-4FF8-0E58-3DD1-45EF877F72D6}"/>
              </a:ext>
            </a:extLst>
          </p:cNvPr>
          <p:cNvSpPr/>
          <p:nvPr/>
        </p:nvSpPr>
        <p:spPr>
          <a:xfrm>
            <a:off x="2763748" y="2188395"/>
            <a:ext cx="4119327" cy="1448657"/>
          </a:xfrm>
          <a:prstGeom prst="rect">
            <a:avLst/>
          </a:prstGeom>
          <a:solidFill>
            <a:schemeClr val="accent2">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B0779D0-FDB1-4444-BBD7-723BFA418BEE}"/>
              </a:ext>
            </a:extLst>
          </p:cNvPr>
          <p:cNvSpPr/>
          <p:nvPr/>
        </p:nvSpPr>
        <p:spPr>
          <a:xfrm>
            <a:off x="3184989" y="3637052"/>
            <a:ext cx="3299787" cy="2194581"/>
          </a:xfrm>
          <a:prstGeom prst="rect">
            <a:avLst/>
          </a:prstGeom>
          <a:solidFill>
            <a:schemeClr val="accent2">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BFD60A2-254A-E9EE-D9DF-FDE7FE5C49C5}"/>
              </a:ext>
            </a:extLst>
          </p:cNvPr>
          <p:cNvSpPr txBox="1"/>
          <p:nvPr/>
        </p:nvSpPr>
        <p:spPr>
          <a:xfrm>
            <a:off x="6484776" y="1440933"/>
            <a:ext cx="4311326" cy="523220"/>
          </a:xfrm>
          <a:prstGeom prst="rect">
            <a:avLst/>
          </a:prstGeom>
          <a:noFill/>
        </p:spPr>
        <p:txBody>
          <a:bodyPr wrap="square" rtlCol="0">
            <a:spAutoFit/>
          </a:bodyPr>
          <a:lstStyle/>
          <a:p>
            <a:r>
              <a:rPr lang="en-US" sz="2800"/>
              <a:t>Energy arbitrage</a:t>
            </a:r>
          </a:p>
        </p:txBody>
      </p:sp>
      <p:sp>
        <p:nvSpPr>
          <p:cNvPr id="14" name="TextBox 13">
            <a:extLst>
              <a:ext uri="{FF2B5EF4-FFF2-40B4-BE49-F238E27FC236}">
                <a16:creationId xmlns:a16="http://schemas.microsoft.com/office/drawing/2014/main" id="{19006937-A51E-791D-CCE8-95D902847058}"/>
              </a:ext>
            </a:extLst>
          </p:cNvPr>
          <p:cNvSpPr txBox="1"/>
          <p:nvPr/>
        </p:nvSpPr>
        <p:spPr>
          <a:xfrm>
            <a:off x="7150274" y="2651113"/>
            <a:ext cx="2980329" cy="523220"/>
          </a:xfrm>
          <a:prstGeom prst="rect">
            <a:avLst/>
          </a:prstGeom>
          <a:noFill/>
        </p:spPr>
        <p:txBody>
          <a:bodyPr wrap="square" rtlCol="0">
            <a:spAutoFit/>
          </a:bodyPr>
          <a:lstStyle/>
          <a:p>
            <a:r>
              <a:rPr lang="en-US" sz="2800"/>
              <a:t>Ancillary services</a:t>
            </a:r>
          </a:p>
        </p:txBody>
      </p:sp>
      <p:sp>
        <p:nvSpPr>
          <p:cNvPr id="15" name="TextBox 14">
            <a:extLst>
              <a:ext uri="{FF2B5EF4-FFF2-40B4-BE49-F238E27FC236}">
                <a16:creationId xmlns:a16="http://schemas.microsoft.com/office/drawing/2014/main" id="{F69F192A-007C-3638-0275-F26CFAF53847}"/>
              </a:ext>
            </a:extLst>
          </p:cNvPr>
          <p:cNvSpPr txBox="1"/>
          <p:nvPr/>
        </p:nvSpPr>
        <p:spPr>
          <a:xfrm>
            <a:off x="6580080" y="4422334"/>
            <a:ext cx="4855858" cy="523220"/>
          </a:xfrm>
          <a:prstGeom prst="rect">
            <a:avLst/>
          </a:prstGeom>
          <a:noFill/>
        </p:spPr>
        <p:txBody>
          <a:bodyPr wrap="square" rtlCol="0">
            <a:spAutoFit/>
          </a:bodyPr>
          <a:lstStyle/>
          <a:p>
            <a:r>
              <a:rPr lang="en-US" sz="2800"/>
              <a:t>Ancillary service energy true-up</a:t>
            </a:r>
          </a:p>
        </p:txBody>
      </p:sp>
      <p:sp>
        <p:nvSpPr>
          <p:cNvPr id="16" name="Rectangle 15">
            <a:extLst>
              <a:ext uri="{FF2B5EF4-FFF2-40B4-BE49-F238E27FC236}">
                <a16:creationId xmlns:a16="http://schemas.microsoft.com/office/drawing/2014/main" id="{D8CA271B-1431-F8B0-2784-BADB07DA87DC}"/>
              </a:ext>
            </a:extLst>
          </p:cNvPr>
          <p:cNvSpPr/>
          <p:nvPr/>
        </p:nvSpPr>
        <p:spPr>
          <a:xfrm>
            <a:off x="3965509" y="5831633"/>
            <a:ext cx="1380931" cy="422215"/>
          </a:xfrm>
          <a:prstGeom prst="rect">
            <a:avLst/>
          </a:prstGeom>
          <a:solidFill>
            <a:schemeClr val="accent2">
              <a:lumMod val="60000"/>
              <a:lumOff val="4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B631CE5-31FB-DF20-9F88-055BB3F346A5}"/>
              </a:ext>
            </a:extLst>
          </p:cNvPr>
          <p:cNvSpPr txBox="1"/>
          <p:nvPr/>
        </p:nvSpPr>
        <p:spPr>
          <a:xfrm>
            <a:off x="5581639" y="5791338"/>
            <a:ext cx="5214463" cy="523220"/>
          </a:xfrm>
          <a:prstGeom prst="rect">
            <a:avLst/>
          </a:prstGeom>
          <a:noFill/>
        </p:spPr>
        <p:txBody>
          <a:bodyPr wrap="square" rtlCol="0">
            <a:spAutoFit/>
          </a:bodyPr>
          <a:lstStyle/>
          <a:p>
            <a:r>
              <a:rPr lang="en-US" sz="2800"/>
              <a:t>Discharge hurdle</a:t>
            </a:r>
          </a:p>
        </p:txBody>
      </p:sp>
    </p:spTree>
    <p:extLst>
      <p:ext uri="{BB962C8B-B14F-4D97-AF65-F5344CB8AC3E}">
        <p14:creationId xmlns:p14="http://schemas.microsoft.com/office/powerpoint/2010/main" val="348580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3" grpId="0"/>
      <p:bldP spid="14" grpId="0"/>
      <p:bldP spid="15" grpId="0"/>
      <p:bldP spid="16" grpId="0" animBg="1"/>
      <p:bldP spid="1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Optimization Constraints</a:t>
            </a:r>
          </a:p>
        </p:txBody>
      </p:sp>
      <p:sp>
        <p:nvSpPr>
          <p:cNvPr id="9" name="TextBox 8">
            <a:extLst>
              <a:ext uri="{FF2B5EF4-FFF2-40B4-BE49-F238E27FC236}">
                <a16:creationId xmlns:a16="http://schemas.microsoft.com/office/drawing/2014/main" id="{3199CD52-0A53-8080-6D50-1112B62124F0}"/>
              </a:ext>
            </a:extLst>
          </p:cNvPr>
          <p:cNvSpPr txBox="1"/>
          <p:nvPr/>
        </p:nvSpPr>
        <p:spPr>
          <a:xfrm>
            <a:off x="775096" y="1587887"/>
            <a:ext cx="10641807" cy="3913059"/>
          </a:xfrm>
          <a:prstGeom prst="rect">
            <a:avLst/>
          </a:prstGeom>
          <a:noFill/>
        </p:spPr>
        <p:txBody>
          <a:bodyPr wrap="square" rtlCol="0">
            <a:spAutoFit/>
          </a:bodyPr>
          <a:lstStyle/>
          <a:p>
            <a:pPr marL="685800" indent="-685800">
              <a:lnSpc>
                <a:spcPct val="150000"/>
              </a:lnSpc>
              <a:buFont typeface="Arial" panose="020B0604020202020204" pitchFamily="34" charset="0"/>
              <a:buChar char="•"/>
            </a:pPr>
            <a:r>
              <a:rPr lang="en-US" sz="2400"/>
              <a:t>Energy, charging power, and discharging power bounds</a:t>
            </a:r>
          </a:p>
          <a:p>
            <a:pPr marL="685800" indent="-685800">
              <a:lnSpc>
                <a:spcPct val="150000"/>
              </a:lnSpc>
              <a:buFont typeface="Arial" panose="020B0604020202020204" pitchFamily="34" charset="0"/>
              <a:buChar char="•"/>
            </a:pPr>
            <a:r>
              <a:rPr lang="en-US" sz="2400"/>
              <a:t>Charging and discharging complementarity</a:t>
            </a:r>
          </a:p>
          <a:p>
            <a:pPr marL="685800" indent="-685800">
              <a:lnSpc>
                <a:spcPct val="150000"/>
              </a:lnSpc>
              <a:buFont typeface="Arial" panose="020B0604020202020204" pitchFamily="34" charset="0"/>
              <a:buChar char="•"/>
            </a:pPr>
            <a:r>
              <a:rPr lang="en-US" sz="2400"/>
              <a:t>Energy market and ancillary service award limits</a:t>
            </a:r>
          </a:p>
          <a:p>
            <a:pPr marL="685800" indent="-685800">
              <a:lnSpc>
                <a:spcPct val="150000"/>
              </a:lnSpc>
              <a:buFont typeface="Arial" panose="020B0604020202020204" pitchFamily="34" charset="0"/>
              <a:buChar char="•"/>
            </a:pPr>
            <a:r>
              <a:rPr lang="en-US" sz="2400"/>
              <a:t>Ancillary service headroom limits, based on energy market commitments</a:t>
            </a:r>
          </a:p>
          <a:p>
            <a:pPr marL="685800" indent="-685800">
              <a:lnSpc>
                <a:spcPct val="150000"/>
              </a:lnSpc>
              <a:buFont typeface="Arial" panose="020B0604020202020204" pitchFamily="34" charset="0"/>
              <a:buChar char="•"/>
            </a:pPr>
            <a:r>
              <a:rPr lang="en-US" sz="2400"/>
              <a:t>Temporal modeling of the battery’s state of charge</a:t>
            </a:r>
          </a:p>
          <a:p>
            <a:pPr marL="685800" indent="-685800">
              <a:lnSpc>
                <a:spcPct val="150000"/>
              </a:lnSpc>
              <a:buFont typeface="Arial" panose="020B0604020202020204" pitchFamily="34" charset="0"/>
              <a:buChar char="•"/>
            </a:pPr>
            <a:r>
              <a:rPr lang="en-US" sz="2400"/>
              <a:t>Partitioning of physical and market power quantities</a:t>
            </a:r>
          </a:p>
          <a:p>
            <a:pPr marL="685800" indent="-685800">
              <a:lnSpc>
                <a:spcPct val="150000"/>
              </a:lnSpc>
              <a:buFont typeface="Arial" panose="020B0604020202020204" pitchFamily="34" charset="0"/>
              <a:buChar char="•"/>
            </a:pPr>
            <a:r>
              <a:rPr lang="en-US" sz="2400"/>
              <a:t>User-defined energy market and ancillary service power limits</a:t>
            </a:r>
          </a:p>
        </p:txBody>
      </p:sp>
    </p:spTree>
    <p:extLst>
      <p:ext uri="{BB962C8B-B14F-4D97-AF65-F5344CB8AC3E}">
        <p14:creationId xmlns:p14="http://schemas.microsoft.com/office/powerpoint/2010/main" val="32126310"/>
      </p:ext>
    </p:extLst>
  </p:cSld>
  <p:clrMapOvr>
    <a:masterClrMapping/>
  </p:clrMapOvr>
  <p:extLst>
    <p:ext uri="{6950BFC3-D8DA-4A85-94F7-54DA5524770B}">
      <p188:commentRel xmlns:p188="http://schemas.microsoft.com/office/powerpoint/2018/8/main" r:id="rId3"/>
    </p:ext>
  </p:extLs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a:xfrm>
            <a:off x="248702" y="604152"/>
            <a:ext cx="6862611" cy="413768"/>
          </a:xfrm>
        </p:spPr>
        <p:txBody>
          <a:bodyPr/>
          <a:lstStyle/>
          <a:p>
            <a:r>
              <a:rPr lang="en-US"/>
              <a:t>Effect of Throughput Cost on Cycling</a:t>
            </a:r>
          </a:p>
        </p:txBody>
      </p:sp>
      <p:graphicFrame>
        <p:nvGraphicFramePr>
          <p:cNvPr id="18" name="Content Placeholder 17">
            <a:extLst>
              <a:ext uri="{FF2B5EF4-FFF2-40B4-BE49-F238E27FC236}">
                <a16:creationId xmlns:a16="http://schemas.microsoft.com/office/drawing/2014/main" id="{AD189045-A6A9-702C-4AFD-77170F0E8D37}"/>
              </a:ext>
            </a:extLst>
          </p:cNvPr>
          <p:cNvGraphicFramePr>
            <a:graphicFrameLocks noGrp="1"/>
          </p:cNvGraphicFramePr>
          <p:nvPr>
            <p:ph sz="quarter" idx="12"/>
            <p:extLst>
              <p:ext uri="{D42A27DB-BD31-4B8C-83A1-F6EECF244321}">
                <p14:modId xmlns:p14="http://schemas.microsoft.com/office/powerpoint/2010/main" val="4049038865"/>
              </p:ext>
            </p:extLst>
          </p:nvPr>
        </p:nvGraphicFramePr>
        <p:xfrm>
          <a:off x="782876" y="1308970"/>
          <a:ext cx="10633553" cy="4944878"/>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22">
            <a:extLst>
              <a:ext uri="{FF2B5EF4-FFF2-40B4-BE49-F238E27FC236}">
                <a16:creationId xmlns:a16="http://schemas.microsoft.com/office/drawing/2014/main" id="{C6B56FB6-FB29-AE03-FE0A-22B65B231191}"/>
              </a:ext>
            </a:extLst>
          </p:cNvPr>
          <p:cNvSpPr txBox="1"/>
          <p:nvPr/>
        </p:nvSpPr>
        <p:spPr>
          <a:xfrm>
            <a:off x="5883749" y="1160468"/>
            <a:ext cx="1003279" cy="29700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330">
                <a:solidFill>
                  <a:schemeClr val="bg1">
                    <a:lumMod val="75000"/>
                  </a:schemeClr>
                </a:solidFill>
                <a:latin typeface="Noto Sans" panose="020B0502040504020204" pitchFamily="34" charset="0"/>
                <a:ea typeface="Noto Sans" panose="020B0502040504020204" pitchFamily="34" charset="0"/>
                <a:cs typeface="Noto Sans" panose="020B0502040504020204" pitchFamily="34" charset="0"/>
              </a:rPr>
              <a:t>365 cycles</a:t>
            </a:r>
          </a:p>
        </p:txBody>
      </p:sp>
      <p:sp>
        <p:nvSpPr>
          <p:cNvPr id="3" name="TextBox 2">
            <a:extLst>
              <a:ext uri="{FF2B5EF4-FFF2-40B4-BE49-F238E27FC236}">
                <a16:creationId xmlns:a16="http://schemas.microsoft.com/office/drawing/2014/main" id="{18DAB138-AE28-30B1-2874-64323A611C62}"/>
              </a:ext>
            </a:extLst>
          </p:cNvPr>
          <p:cNvSpPr txBox="1"/>
          <p:nvPr/>
        </p:nvSpPr>
        <p:spPr>
          <a:xfrm>
            <a:off x="115409" y="6257816"/>
            <a:ext cx="4336327" cy="253916"/>
          </a:xfrm>
          <a:prstGeom prst="rect">
            <a:avLst/>
          </a:prstGeom>
          <a:noFill/>
        </p:spPr>
        <p:txBody>
          <a:bodyPr wrap="square">
            <a:spAutoFit/>
          </a:bodyPr>
          <a:lstStyle/>
          <a:p>
            <a:pPr algn="ctr"/>
            <a:r>
              <a:rPr lang="en-US" sz="1050" b="1">
                <a:solidFill>
                  <a:srgbClr val="002060"/>
                </a:solidFill>
              </a:rPr>
              <a:t>*These are preliminary theoretical maxima, not attainable for projects</a:t>
            </a:r>
          </a:p>
        </p:txBody>
      </p:sp>
    </p:spTree>
    <p:extLst>
      <p:ext uri="{BB962C8B-B14F-4D97-AF65-F5344CB8AC3E}">
        <p14:creationId xmlns:p14="http://schemas.microsoft.com/office/powerpoint/2010/main" val="43366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graphicEl>
                                              <a:chart seriesIdx="1" categoryIdx="-4" bldStep="series"/>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graphicEl>
                                              <a:chart seriesIdx="2"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8" grpId="0" uiExpand="1">
        <p:bldSub>
          <a:bldChart bld="series"/>
        </p:bldSub>
      </p:bldGraphic>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4499D0BB-4FAF-7E40-EF52-55B71293B91B}"/>
              </a:ext>
            </a:extLst>
          </p:cNvPr>
          <p:cNvSpPr>
            <a:spLocks noGrp="1"/>
          </p:cNvSpPr>
          <p:nvPr>
            <p:ph type="body" sz="quarter" idx="10"/>
          </p:nvPr>
        </p:nvSpPr>
        <p:spPr/>
        <p:txBody>
          <a:bodyPr/>
          <a:lstStyle/>
          <a:p>
            <a:r>
              <a:rPr lang="en-US"/>
              <a:t>Ten-year Revenue Forecast (Day-ahead Energy Only)</a:t>
            </a:r>
          </a:p>
        </p:txBody>
      </p:sp>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Effect of Hurdle Price on Cycling</a:t>
            </a:r>
          </a:p>
        </p:txBody>
      </p:sp>
      <p:graphicFrame>
        <p:nvGraphicFramePr>
          <p:cNvPr id="18" name="Content Placeholder 17">
            <a:extLst>
              <a:ext uri="{FF2B5EF4-FFF2-40B4-BE49-F238E27FC236}">
                <a16:creationId xmlns:a16="http://schemas.microsoft.com/office/drawing/2014/main" id="{AD189045-A6A9-702C-4AFD-77170F0E8D37}"/>
              </a:ext>
            </a:extLst>
          </p:cNvPr>
          <p:cNvGraphicFramePr>
            <a:graphicFrameLocks noGrp="1"/>
          </p:cNvGraphicFramePr>
          <p:nvPr>
            <p:ph sz="quarter" idx="12"/>
            <p:extLst>
              <p:ext uri="{D42A27DB-BD31-4B8C-83A1-F6EECF244321}">
                <p14:modId xmlns:p14="http://schemas.microsoft.com/office/powerpoint/2010/main" val="4223985745"/>
              </p:ext>
            </p:extLst>
          </p:nvPr>
        </p:nvGraphicFramePr>
        <p:xfrm>
          <a:off x="782876" y="1308970"/>
          <a:ext cx="10633553" cy="4944878"/>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22">
            <a:extLst>
              <a:ext uri="{FF2B5EF4-FFF2-40B4-BE49-F238E27FC236}">
                <a16:creationId xmlns:a16="http://schemas.microsoft.com/office/drawing/2014/main" id="{C6B56FB6-FB29-AE03-FE0A-22B65B231191}"/>
              </a:ext>
            </a:extLst>
          </p:cNvPr>
          <p:cNvSpPr txBox="1"/>
          <p:nvPr/>
        </p:nvSpPr>
        <p:spPr>
          <a:xfrm>
            <a:off x="2422813" y="1160468"/>
            <a:ext cx="1022840" cy="297004"/>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330">
                <a:solidFill>
                  <a:schemeClr val="bg1">
                    <a:lumMod val="75000"/>
                  </a:schemeClr>
                </a:solidFill>
                <a:latin typeface="Noto Sans" panose="020B0502040504020204" pitchFamily="34" charset="0"/>
                <a:ea typeface="Noto Sans" panose="020B0502040504020204" pitchFamily="34" charset="0"/>
                <a:cs typeface="Noto Sans" panose="020B0502040504020204" pitchFamily="34" charset="0"/>
              </a:rPr>
              <a:t>365 cycles</a:t>
            </a:r>
          </a:p>
        </p:txBody>
      </p:sp>
    </p:spTree>
    <p:extLst>
      <p:ext uri="{BB962C8B-B14F-4D97-AF65-F5344CB8AC3E}">
        <p14:creationId xmlns:p14="http://schemas.microsoft.com/office/powerpoint/2010/main" val="3518659010"/>
      </p:ext>
    </p:extLst>
  </p:cSld>
  <p:clrMapOvr>
    <a:masterClrMapping/>
  </p:clrMapOvr>
  <p:extLst>
    <p:ext uri="{6950BFC3-D8DA-4A85-94F7-54DA5524770B}">
      <p188:commentRel xmlns:p188="http://schemas.microsoft.com/office/powerpoint/2018/8/main" r:id="rId3"/>
    </p:ext>
  </p:extLst>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DA7C09B-C8DF-8E2F-3ABE-CEC114A0EB1F}"/>
              </a:ext>
            </a:extLst>
          </p:cNvPr>
          <p:cNvSpPr>
            <a:spLocks noGrp="1"/>
          </p:cNvSpPr>
          <p:nvPr>
            <p:ph type="body" sz="quarter" idx="10"/>
          </p:nvPr>
        </p:nvSpPr>
        <p:spPr/>
        <p:txBody>
          <a:bodyPr/>
          <a:lstStyle/>
          <a:p>
            <a:r>
              <a:rPr lang="en-US"/>
              <a:t>Ten-year Revenue Forecast (Day-ahead Energy Only)</a:t>
            </a:r>
          </a:p>
          <a:p>
            <a:endParaRPr lang="en-US"/>
          </a:p>
        </p:txBody>
      </p:sp>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p:txBody>
          <a:bodyPr/>
          <a:lstStyle/>
          <a:p>
            <a:r>
              <a:rPr lang="en-US"/>
              <a:t>Effect of Cycling Limits on Profit</a:t>
            </a:r>
          </a:p>
        </p:txBody>
      </p:sp>
      <p:graphicFrame>
        <p:nvGraphicFramePr>
          <p:cNvPr id="11" name="Chart 10">
            <a:extLst>
              <a:ext uri="{FF2B5EF4-FFF2-40B4-BE49-F238E27FC236}">
                <a16:creationId xmlns:a16="http://schemas.microsoft.com/office/drawing/2014/main" id="{452F3703-0C21-8C49-4F31-589550769295}"/>
              </a:ext>
            </a:extLst>
          </p:cNvPr>
          <p:cNvGraphicFramePr/>
          <p:nvPr>
            <p:extLst>
              <p:ext uri="{D42A27DB-BD31-4B8C-83A1-F6EECF244321}">
                <p14:modId xmlns:p14="http://schemas.microsoft.com/office/powerpoint/2010/main" val="3695572553"/>
              </p:ext>
            </p:extLst>
          </p:nvPr>
        </p:nvGraphicFramePr>
        <p:xfrm>
          <a:off x="490602" y="1183709"/>
          <a:ext cx="11210796" cy="50701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4554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37DD6EB-870C-8583-D355-47932490D455}"/>
              </a:ext>
            </a:extLst>
          </p:cNvPr>
          <p:cNvSpPr>
            <a:spLocks noGrp="1"/>
          </p:cNvSpPr>
          <p:nvPr>
            <p:ph type="body" sz="quarter" idx="11"/>
          </p:nvPr>
        </p:nvSpPr>
        <p:spPr>
          <a:xfrm>
            <a:off x="248703" y="604152"/>
            <a:ext cx="10629754" cy="413768"/>
          </a:xfrm>
        </p:spPr>
        <p:txBody>
          <a:bodyPr/>
          <a:lstStyle/>
          <a:p>
            <a:r>
              <a:rPr lang="en-US"/>
              <a:t>Configurable Participation (0 USD/MWh Throughput Cost)*</a:t>
            </a:r>
          </a:p>
        </p:txBody>
      </p:sp>
      <p:graphicFrame>
        <p:nvGraphicFramePr>
          <p:cNvPr id="3" name="Chart 2">
            <a:extLst>
              <a:ext uri="{FF2B5EF4-FFF2-40B4-BE49-F238E27FC236}">
                <a16:creationId xmlns:a16="http://schemas.microsoft.com/office/drawing/2014/main" id="{28643EB9-0E39-664D-1BD6-68E2FBF29835}"/>
              </a:ext>
            </a:extLst>
          </p:cNvPr>
          <p:cNvGraphicFramePr/>
          <p:nvPr>
            <p:extLst>
              <p:ext uri="{D42A27DB-BD31-4B8C-83A1-F6EECF244321}">
                <p14:modId xmlns:p14="http://schemas.microsoft.com/office/powerpoint/2010/main" val="3635941778"/>
              </p:ext>
            </p:extLst>
          </p:nvPr>
        </p:nvGraphicFramePr>
        <p:xfrm>
          <a:off x="248705" y="1066876"/>
          <a:ext cx="5722146" cy="27434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C4AA3DC6-4F39-C32E-1369-B0081390F954}"/>
              </a:ext>
            </a:extLst>
          </p:cNvPr>
          <p:cNvGraphicFramePr/>
          <p:nvPr>
            <p:extLst>
              <p:ext uri="{D42A27DB-BD31-4B8C-83A1-F6EECF244321}">
                <p14:modId xmlns:p14="http://schemas.microsoft.com/office/powerpoint/2010/main" val="3274388781"/>
              </p:ext>
            </p:extLst>
          </p:nvPr>
        </p:nvGraphicFramePr>
        <p:xfrm>
          <a:off x="6221150" y="1066876"/>
          <a:ext cx="5722146" cy="274347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a:extLst>
              <a:ext uri="{FF2B5EF4-FFF2-40B4-BE49-F238E27FC236}">
                <a16:creationId xmlns:a16="http://schemas.microsoft.com/office/drawing/2014/main" id="{96E538D0-7E0B-2467-132B-B25625190545}"/>
              </a:ext>
            </a:extLst>
          </p:cNvPr>
          <p:cNvGraphicFramePr/>
          <p:nvPr>
            <p:extLst>
              <p:ext uri="{D42A27DB-BD31-4B8C-83A1-F6EECF244321}">
                <p14:modId xmlns:p14="http://schemas.microsoft.com/office/powerpoint/2010/main" val="349525917"/>
              </p:ext>
            </p:extLst>
          </p:nvPr>
        </p:nvGraphicFramePr>
        <p:xfrm>
          <a:off x="373854" y="3810347"/>
          <a:ext cx="5722146" cy="274347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a:extLst>
              <a:ext uri="{FF2B5EF4-FFF2-40B4-BE49-F238E27FC236}">
                <a16:creationId xmlns:a16="http://schemas.microsoft.com/office/drawing/2014/main" id="{50F2E141-E13B-6F1E-3244-A83FD690E056}"/>
              </a:ext>
            </a:extLst>
          </p:cNvPr>
          <p:cNvGraphicFramePr/>
          <p:nvPr>
            <p:extLst>
              <p:ext uri="{D42A27DB-BD31-4B8C-83A1-F6EECF244321}">
                <p14:modId xmlns:p14="http://schemas.microsoft.com/office/powerpoint/2010/main" val="424622339"/>
              </p:ext>
            </p:extLst>
          </p:nvPr>
        </p:nvGraphicFramePr>
        <p:xfrm>
          <a:off x="6221150" y="3808810"/>
          <a:ext cx="5722146" cy="2743471"/>
        </p:xfrm>
        <a:graphic>
          <a:graphicData uri="http://schemas.openxmlformats.org/drawingml/2006/chart">
            <c:chart xmlns:c="http://schemas.openxmlformats.org/drawingml/2006/chart" xmlns:r="http://schemas.openxmlformats.org/officeDocument/2006/relationships" r:id="rId6"/>
          </a:graphicData>
        </a:graphic>
      </p:graphicFrame>
      <p:sp>
        <p:nvSpPr>
          <p:cNvPr id="4" name="TextBox 3">
            <a:extLst>
              <a:ext uri="{FF2B5EF4-FFF2-40B4-BE49-F238E27FC236}">
                <a16:creationId xmlns:a16="http://schemas.microsoft.com/office/drawing/2014/main" id="{B0B063C5-E913-784C-A37A-B67BD5632892}"/>
              </a:ext>
            </a:extLst>
          </p:cNvPr>
          <p:cNvSpPr txBox="1"/>
          <p:nvPr/>
        </p:nvSpPr>
        <p:spPr>
          <a:xfrm>
            <a:off x="6325132" y="4534214"/>
            <a:ext cx="1822622" cy="646331"/>
          </a:xfrm>
          <a:prstGeom prst="rect">
            <a:avLst/>
          </a:prstGeom>
          <a:noFill/>
          <a:ln>
            <a:solidFill>
              <a:srgbClr val="000000"/>
            </a:solidFill>
          </a:ln>
        </p:spPr>
        <p:txBody>
          <a:bodyPr wrap="square" rtlCol="0">
            <a:spAutoFit/>
          </a:bodyPr>
          <a:lstStyle/>
          <a:p>
            <a:pPr algn="ctr"/>
            <a:r>
              <a:rPr lang="en-US"/>
              <a:t>Throughput cost</a:t>
            </a:r>
          </a:p>
          <a:p>
            <a:pPr algn="ctr"/>
            <a:r>
              <a:rPr lang="en-US"/>
              <a:t>$0/MWh</a:t>
            </a:r>
          </a:p>
        </p:txBody>
      </p:sp>
      <p:sp>
        <p:nvSpPr>
          <p:cNvPr id="14" name="TextBox 13">
            <a:extLst>
              <a:ext uri="{FF2B5EF4-FFF2-40B4-BE49-F238E27FC236}">
                <a16:creationId xmlns:a16="http://schemas.microsoft.com/office/drawing/2014/main" id="{15830C38-63DB-8B52-6EE0-93DCE0C67DAA}"/>
              </a:ext>
            </a:extLst>
          </p:cNvPr>
          <p:cNvSpPr txBox="1"/>
          <p:nvPr/>
        </p:nvSpPr>
        <p:spPr>
          <a:xfrm>
            <a:off x="472149" y="4534213"/>
            <a:ext cx="1822622" cy="646331"/>
          </a:xfrm>
          <a:prstGeom prst="rect">
            <a:avLst/>
          </a:prstGeom>
          <a:noFill/>
          <a:ln>
            <a:solidFill>
              <a:srgbClr val="000000"/>
            </a:solidFill>
          </a:ln>
        </p:spPr>
        <p:txBody>
          <a:bodyPr wrap="square" rtlCol="0">
            <a:spAutoFit/>
          </a:bodyPr>
          <a:lstStyle/>
          <a:p>
            <a:pPr algn="ctr"/>
            <a:r>
              <a:rPr lang="en-US"/>
              <a:t>Throughput cost</a:t>
            </a:r>
          </a:p>
          <a:p>
            <a:pPr algn="ctr"/>
            <a:r>
              <a:rPr lang="en-US"/>
              <a:t>$0/MWh</a:t>
            </a:r>
          </a:p>
        </p:txBody>
      </p:sp>
      <p:sp>
        <p:nvSpPr>
          <p:cNvPr id="16" name="TextBox 15">
            <a:extLst>
              <a:ext uri="{FF2B5EF4-FFF2-40B4-BE49-F238E27FC236}">
                <a16:creationId xmlns:a16="http://schemas.microsoft.com/office/drawing/2014/main" id="{7D13B04B-3D08-2ECF-7D37-5A35AF5DF96E}"/>
              </a:ext>
            </a:extLst>
          </p:cNvPr>
          <p:cNvSpPr txBox="1"/>
          <p:nvPr/>
        </p:nvSpPr>
        <p:spPr>
          <a:xfrm>
            <a:off x="472149" y="1786007"/>
            <a:ext cx="1822622" cy="646331"/>
          </a:xfrm>
          <a:prstGeom prst="rect">
            <a:avLst/>
          </a:prstGeom>
          <a:noFill/>
          <a:ln>
            <a:solidFill>
              <a:srgbClr val="000000"/>
            </a:solidFill>
          </a:ln>
        </p:spPr>
        <p:txBody>
          <a:bodyPr wrap="square" rtlCol="0">
            <a:spAutoFit/>
          </a:bodyPr>
          <a:lstStyle/>
          <a:p>
            <a:pPr algn="ctr"/>
            <a:r>
              <a:rPr lang="en-US"/>
              <a:t>Throughput cost</a:t>
            </a:r>
          </a:p>
          <a:p>
            <a:pPr algn="ctr"/>
            <a:r>
              <a:rPr lang="en-US"/>
              <a:t>$0/MWh</a:t>
            </a:r>
          </a:p>
        </p:txBody>
      </p:sp>
      <p:sp>
        <p:nvSpPr>
          <p:cNvPr id="17" name="TextBox 16">
            <a:extLst>
              <a:ext uri="{FF2B5EF4-FFF2-40B4-BE49-F238E27FC236}">
                <a16:creationId xmlns:a16="http://schemas.microsoft.com/office/drawing/2014/main" id="{556541AF-C0C3-22B3-54D0-1419454DD76D}"/>
              </a:ext>
            </a:extLst>
          </p:cNvPr>
          <p:cNvSpPr txBox="1"/>
          <p:nvPr/>
        </p:nvSpPr>
        <p:spPr>
          <a:xfrm>
            <a:off x="6325132" y="1779982"/>
            <a:ext cx="1822622" cy="646331"/>
          </a:xfrm>
          <a:prstGeom prst="rect">
            <a:avLst/>
          </a:prstGeom>
          <a:noFill/>
          <a:ln>
            <a:solidFill>
              <a:srgbClr val="000000"/>
            </a:solidFill>
          </a:ln>
        </p:spPr>
        <p:txBody>
          <a:bodyPr wrap="square" rtlCol="0">
            <a:spAutoFit/>
          </a:bodyPr>
          <a:lstStyle/>
          <a:p>
            <a:pPr algn="ctr"/>
            <a:r>
              <a:rPr lang="en-US"/>
              <a:t>Throughput cost</a:t>
            </a:r>
          </a:p>
          <a:p>
            <a:pPr algn="ctr"/>
            <a:r>
              <a:rPr lang="en-US"/>
              <a:t>$0/MWh</a:t>
            </a:r>
          </a:p>
        </p:txBody>
      </p:sp>
      <p:sp>
        <p:nvSpPr>
          <p:cNvPr id="2" name="TextBox 1">
            <a:extLst>
              <a:ext uri="{FF2B5EF4-FFF2-40B4-BE49-F238E27FC236}">
                <a16:creationId xmlns:a16="http://schemas.microsoft.com/office/drawing/2014/main" id="{CCF2843D-AB73-2141-8863-32F4CBFA6DCD}"/>
              </a:ext>
            </a:extLst>
          </p:cNvPr>
          <p:cNvSpPr txBox="1"/>
          <p:nvPr/>
        </p:nvSpPr>
        <p:spPr>
          <a:xfrm>
            <a:off x="115409" y="6257816"/>
            <a:ext cx="4336327" cy="253916"/>
          </a:xfrm>
          <a:prstGeom prst="rect">
            <a:avLst/>
          </a:prstGeom>
          <a:noFill/>
        </p:spPr>
        <p:txBody>
          <a:bodyPr wrap="square">
            <a:spAutoFit/>
          </a:bodyPr>
          <a:lstStyle/>
          <a:p>
            <a:pPr algn="ctr"/>
            <a:r>
              <a:rPr lang="en-US" sz="1050" b="1">
                <a:solidFill>
                  <a:srgbClr val="002060"/>
                </a:solidFill>
              </a:rPr>
              <a:t>*These are preliminary theoretical maxima, not attainable for projects</a:t>
            </a:r>
          </a:p>
        </p:txBody>
      </p:sp>
    </p:spTree>
    <p:extLst>
      <p:ext uri="{BB962C8B-B14F-4D97-AF65-F5344CB8AC3E}">
        <p14:creationId xmlns:p14="http://schemas.microsoft.com/office/powerpoint/2010/main" val="177918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8" grpId="0">
        <p:bldAsOne/>
      </p:bldGraphic>
      <p:bldGraphic spid="9" grpId="0">
        <p:bldAsOne/>
      </p:bldGraphic>
      <p:bldGraphic spid="10" grpId="0">
        <p:bldAsOne/>
      </p:bldGraphic>
      <p:bldP spid="4" grpId="0" animBg="1"/>
      <p:bldP spid="14" grpId="0" animBg="1"/>
      <p:bldP spid="16" grpId="0" animBg="1"/>
      <p:bldP spid="1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8E111A-A31F-5D90-83BB-A149A5357493}"/>
              </a:ext>
            </a:extLst>
          </p:cNvPr>
          <p:cNvSpPr>
            <a:spLocks noGrp="1"/>
          </p:cNvSpPr>
          <p:nvPr>
            <p:ph type="body" sz="quarter" idx="11"/>
          </p:nvPr>
        </p:nvSpPr>
        <p:spPr>
          <a:xfrm>
            <a:off x="661737" y="361173"/>
            <a:ext cx="10900610" cy="413768"/>
          </a:xfrm>
        </p:spPr>
        <p:txBody>
          <a:bodyPr/>
          <a:lstStyle/>
          <a:p>
            <a:r>
              <a:rPr lang="en-US" sz="2000" dirty="0"/>
              <a:t>Gridmatic Study – Perfect Foresight Assumptions</a:t>
            </a:r>
          </a:p>
        </p:txBody>
      </p:sp>
      <p:sp>
        <p:nvSpPr>
          <p:cNvPr id="6" name="TextBox 5">
            <a:extLst>
              <a:ext uri="{FF2B5EF4-FFF2-40B4-BE49-F238E27FC236}">
                <a16:creationId xmlns:a16="http://schemas.microsoft.com/office/drawing/2014/main" id="{352AA46F-405E-AAF1-7897-7E9AF2A12591}"/>
              </a:ext>
            </a:extLst>
          </p:cNvPr>
          <p:cNvSpPr txBox="1"/>
          <p:nvPr/>
        </p:nvSpPr>
        <p:spPr>
          <a:xfrm>
            <a:off x="5762626" y="962526"/>
            <a:ext cx="5484870" cy="4801314"/>
          </a:xfrm>
          <a:prstGeom prst="rect">
            <a:avLst/>
          </a:prstGeom>
          <a:noFill/>
        </p:spPr>
        <p:txBody>
          <a:bodyPr wrap="square" rtlCol="0">
            <a:spAutoFit/>
          </a:bodyPr>
          <a:lstStyle/>
          <a:p>
            <a:pPr marL="285750" indent="-285750">
              <a:buFont typeface="Arial" panose="020B0604020202020204" pitchFamily="34" charset="0"/>
              <a:buChar char="•"/>
            </a:pPr>
            <a:r>
              <a:rPr lang="en-US" u="sng" dirty="0"/>
              <a:t>Projects studied</a:t>
            </a:r>
            <a:r>
              <a:rPr lang="en-US" dirty="0"/>
              <a:t>: 19 commercial batteries</a:t>
            </a:r>
          </a:p>
          <a:p>
            <a:pPr marL="742950" lvl="1" indent="-285750">
              <a:buFont typeface="Arial" panose="020B0604020202020204" pitchFamily="34" charset="0"/>
              <a:buChar char="•"/>
            </a:pPr>
            <a:r>
              <a:rPr lang="en-US" dirty="0"/>
              <a:t>Size: 2 MW – 100 MW / 1 to 4.2 MWh</a:t>
            </a:r>
          </a:p>
          <a:p>
            <a:pPr marL="285750" indent="-285750">
              <a:buFont typeface="Arial" panose="020B0604020202020204" pitchFamily="34" charset="0"/>
              <a:buChar char="•"/>
            </a:pPr>
            <a:r>
              <a:rPr lang="en-US" u="sng" dirty="0"/>
              <a:t>Study period</a:t>
            </a:r>
            <a:r>
              <a:rPr lang="en-US" dirty="0"/>
              <a:t>: 1/1/2021 to 12/31/2021</a:t>
            </a:r>
          </a:p>
          <a:p>
            <a:pPr marL="285750" indent="-285750">
              <a:buFont typeface="Arial" panose="020B0604020202020204" pitchFamily="34" charset="0"/>
              <a:buChar char="•"/>
            </a:pPr>
            <a:r>
              <a:rPr lang="en-US" u="sng" dirty="0"/>
              <a:t>Perfect foresight</a:t>
            </a:r>
            <a:r>
              <a:rPr lang="en-US" dirty="0"/>
              <a:t>: means the maximum revenue that can be achieved in a backcast simulation, assuming perfect foresight of market prices and ancillary service deployments</a:t>
            </a:r>
          </a:p>
          <a:p>
            <a:pPr marL="285750" indent="-285750">
              <a:buFont typeface="Arial" panose="020B0604020202020204" pitchFamily="34" charset="0"/>
              <a:buChar char="•"/>
            </a:pPr>
            <a:r>
              <a:rPr lang="en-US" u="sng" dirty="0"/>
              <a:t>Assumptions</a:t>
            </a:r>
            <a:r>
              <a:rPr lang="en-US" dirty="0"/>
              <a:t>:</a:t>
            </a:r>
          </a:p>
          <a:p>
            <a:pPr marL="742950" lvl="1" indent="-285750">
              <a:buFont typeface="Arial" panose="020B0604020202020204" pitchFamily="34" charset="0"/>
              <a:buChar char="•"/>
            </a:pPr>
            <a:r>
              <a:rPr lang="en-US" dirty="0"/>
              <a:t>All projects had COD prior to 9/30/2021</a:t>
            </a:r>
          </a:p>
          <a:p>
            <a:pPr marL="742950" lvl="1" indent="-285750">
              <a:buFont typeface="Arial" panose="020B0604020202020204" pitchFamily="34" charset="0"/>
              <a:buChar char="•"/>
            </a:pPr>
            <a:r>
              <a:rPr lang="en-US" dirty="0"/>
              <a:t>Cycling limit: 365/year</a:t>
            </a:r>
          </a:p>
          <a:p>
            <a:pPr marL="742950" lvl="1" indent="-285750">
              <a:buFont typeface="Arial" panose="020B0604020202020204" pitchFamily="34" charset="0"/>
              <a:buChar char="•"/>
            </a:pPr>
            <a:r>
              <a:rPr lang="en-US" dirty="0"/>
              <a:t>Regulation deployment: means energy to DAM award ratio, based on actual 4-second interval AGC data from ERCOT</a:t>
            </a:r>
          </a:p>
          <a:p>
            <a:pPr marL="285750" indent="-285750">
              <a:buFont typeface="Arial" panose="020B0604020202020204" pitchFamily="34" charset="0"/>
              <a:buChar char="•"/>
            </a:pPr>
            <a:r>
              <a:rPr lang="en-US" u="sng" dirty="0"/>
              <a:t>Perfect Scheduler</a:t>
            </a:r>
            <a:r>
              <a:rPr lang="en-US" dirty="0"/>
              <a:t>: </a:t>
            </a:r>
          </a:p>
          <a:p>
            <a:pPr marL="742950" lvl="1" indent="-285750">
              <a:buFont typeface="Arial" panose="020B0604020202020204" pitchFamily="34" charset="0"/>
              <a:buChar char="•"/>
            </a:pPr>
            <a:r>
              <a:rPr lang="en-US" dirty="0"/>
              <a:t>Is a relaxation of that upper bound such that it shows reasonably achievable results</a:t>
            </a:r>
          </a:p>
          <a:p>
            <a:pPr marL="742950" lvl="1" indent="-285750">
              <a:buFont typeface="Arial" panose="020B0604020202020204" pitchFamily="34" charset="0"/>
              <a:buChar char="•"/>
            </a:pPr>
            <a:r>
              <a:rPr lang="en-US" dirty="0"/>
              <a:t>No free reign with respect to cycling</a:t>
            </a:r>
          </a:p>
        </p:txBody>
      </p:sp>
      <p:pic>
        <p:nvPicPr>
          <p:cNvPr id="11" name="Picture 10">
            <a:extLst>
              <a:ext uri="{FF2B5EF4-FFF2-40B4-BE49-F238E27FC236}">
                <a16:creationId xmlns:a16="http://schemas.microsoft.com/office/drawing/2014/main" id="{7CFD269E-77F4-365F-DE8A-4635277281A4}"/>
              </a:ext>
            </a:extLst>
          </p:cNvPr>
          <p:cNvPicPr>
            <a:picLocks noChangeAspect="1"/>
          </p:cNvPicPr>
          <p:nvPr/>
        </p:nvPicPr>
        <p:blipFill>
          <a:blip r:embed="rId3"/>
          <a:stretch>
            <a:fillRect/>
          </a:stretch>
        </p:blipFill>
        <p:spPr>
          <a:xfrm>
            <a:off x="944504" y="962526"/>
            <a:ext cx="4329674" cy="4993421"/>
          </a:xfrm>
          <a:prstGeom prst="rect">
            <a:avLst/>
          </a:prstGeom>
        </p:spPr>
      </p:pic>
    </p:spTree>
    <p:extLst>
      <p:ext uri="{BB962C8B-B14F-4D97-AF65-F5344CB8AC3E}">
        <p14:creationId xmlns:p14="http://schemas.microsoft.com/office/powerpoint/2010/main" val="40863718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E8E111A-A31F-5D90-83BB-A149A5357493}"/>
              </a:ext>
            </a:extLst>
          </p:cNvPr>
          <p:cNvSpPr>
            <a:spLocks noGrp="1"/>
          </p:cNvSpPr>
          <p:nvPr>
            <p:ph type="body" sz="quarter" idx="11"/>
          </p:nvPr>
        </p:nvSpPr>
        <p:spPr>
          <a:xfrm>
            <a:off x="661737" y="361173"/>
            <a:ext cx="10900610" cy="413768"/>
          </a:xfrm>
        </p:spPr>
        <p:txBody>
          <a:bodyPr/>
          <a:lstStyle/>
          <a:p>
            <a:r>
              <a:rPr lang="en-US" sz="2000"/>
              <a:t>How much </a:t>
            </a:r>
            <a:r>
              <a:rPr lang="en-US" sz="2000" i="1" u="sng"/>
              <a:t>actual</a:t>
            </a:r>
            <a:r>
              <a:rPr lang="en-US" sz="2000"/>
              <a:t> profit did batteries make in ERCOT?</a:t>
            </a:r>
          </a:p>
        </p:txBody>
      </p:sp>
      <p:sp>
        <p:nvSpPr>
          <p:cNvPr id="6" name="TextBox 5">
            <a:extLst>
              <a:ext uri="{FF2B5EF4-FFF2-40B4-BE49-F238E27FC236}">
                <a16:creationId xmlns:a16="http://schemas.microsoft.com/office/drawing/2014/main" id="{352AA46F-405E-AAF1-7897-7E9AF2A12591}"/>
              </a:ext>
            </a:extLst>
          </p:cNvPr>
          <p:cNvSpPr txBox="1"/>
          <p:nvPr/>
        </p:nvSpPr>
        <p:spPr>
          <a:xfrm>
            <a:off x="6629400" y="962526"/>
            <a:ext cx="4618095" cy="3385542"/>
          </a:xfrm>
          <a:prstGeom prst="rect">
            <a:avLst/>
          </a:prstGeom>
          <a:noFill/>
        </p:spPr>
        <p:txBody>
          <a:bodyPr wrap="square" rtlCol="0">
            <a:spAutoFit/>
          </a:bodyPr>
          <a:lstStyle/>
          <a:p>
            <a:pPr marL="285750" indent="-285750">
              <a:buFont typeface="Arial" panose="020B0604020202020204" pitchFamily="34" charset="0"/>
              <a:buChar char="•"/>
            </a:pPr>
            <a:r>
              <a:rPr lang="en-US" sz="1400"/>
              <a:t>Based on a study</a:t>
            </a:r>
            <a:r>
              <a:rPr lang="en-US" sz="1400" baseline="30000"/>
              <a:t>1</a:t>
            </a:r>
            <a:r>
              <a:rPr lang="en-US" sz="1400"/>
              <a:t>, the table on the left shows actual</a:t>
            </a:r>
            <a:r>
              <a:rPr lang="en-US" sz="1400" baseline="30000"/>
              <a:t>2</a:t>
            </a:r>
            <a:r>
              <a:rPr lang="en-US" sz="1400"/>
              <a:t> gross profit select batteries made in ERCOT in 2021 </a:t>
            </a:r>
          </a:p>
          <a:p>
            <a:pPr marL="285750" indent="-285750">
              <a:buFont typeface="Arial" panose="020B0604020202020204" pitchFamily="34" charset="0"/>
              <a:buChar char="•"/>
            </a:pPr>
            <a:r>
              <a:rPr lang="en-US" sz="1400"/>
              <a:t>Key takeaways:</a:t>
            </a:r>
          </a:p>
          <a:p>
            <a:pPr marL="742950" lvl="1" indent="-285750">
              <a:buFont typeface="Wingdings" panose="05000000000000000000" pitchFamily="2" charset="2"/>
              <a:buChar char="ü"/>
            </a:pPr>
            <a:r>
              <a:rPr lang="en-US" sz="1400"/>
              <a:t>Excluding the period of Winter Storm Uri, batteries earned an annual avg. gross profit of $14/kW-month </a:t>
            </a:r>
          </a:p>
          <a:p>
            <a:pPr marL="1200150" lvl="2" indent="-285750">
              <a:buFont typeface="Arial" panose="020B0604020202020204" pitchFamily="34" charset="0"/>
              <a:buChar char="•"/>
            </a:pPr>
            <a:r>
              <a:rPr lang="en-US" sz="1400"/>
              <a:t>Inclusive of Uri, batteries earned an annual avg. of $233/kW-month</a:t>
            </a:r>
          </a:p>
          <a:p>
            <a:pPr marL="742950" lvl="1" indent="-285750">
              <a:buFont typeface="Wingdings" panose="05000000000000000000" pitchFamily="2" charset="2"/>
              <a:buChar char="ü"/>
            </a:pPr>
            <a:r>
              <a:rPr lang="en-US" sz="1400"/>
              <a:t>AS was the dominant source of revenue (96%) for commercial storage projects in ERCOT</a:t>
            </a:r>
          </a:p>
          <a:p>
            <a:pPr marL="742950" lvl="1" indent="-285750">
              <a:buFont typeface="Wingdings" panose="05000000000000000000" pitchFamily="2" charset="2"/>
              <a:buChar char="ü"/>
            </a:pPr>
            <a:r>
              <a:rPr lang="en-US" sz="1400"/>
              <a:t>Earning revenue is peaky – the top 10% of revenue days accounted for 27-54% of the entire annual revenue</a:t>
            </a:r>
          </a:p>
          <a:p>
            <a:pPr marL="742950" lvl="1" indent="-285750">
              <a:buFont typeface="Wingdings" panose="05000000000000000000" pitchFamily="2" charset="2"/>
              <a:buChar char="ü"/>
            </a:pPr>
            <a:endParaRPr lang="en-US" sz="1600"/>
          </a:p>
          <a:p>
            <a:pPr marL="742950" lvl="1" indent="-285750">
              <a:buFont typeface="Wingdings" panose="05000000000000000000" pitchFamily="2" charset="2"/>
              <a:buChar char="ü"/>
            </a:pPr>
            <a:endParaRPr lang="en-US" sz="1600"/>
          </a:p>
        </p:txBody>
      </p:sp>
      <p:sp>
        <p:nvSpPr>
          <p:cNvPr id="7" name="TextBox 6">
            <a:extLst>
              <a:ext uri="{FF2B5EF4-FFF2-40B4-BE49-F238E27FC236}">
                <a16:creationId xmlns:a16="http://schemas.microsoft.com/office/drawing/2014/main" id="{D6D0F176-5964-1E3F-4E43-1832CEC37C46}"/>
              </a:ext>
            </a:extLst>
          </p:cNvPr>
          <p:cNvSpPr txBox="1"/>
          <p:nvPr/>
        </p:nvSpPr>
        <p:spPr>
          <a:xfrm>
            <a:off x="6629400" y="5606637"/>
            <a:ext cx="4774506" cy="430887"/>
          </a:xfrm>
          <a:prstGeom prst="rect">
            <a:avLst/>
          </a:prstGeom>
          <a:noFill/>
        </p:spPr>
        <p:txBody>
          <a:bodyPr wrap="square" rtlCol="0">
            <a:spAutoFit/>
          </a:bodyPr>
          <a:lstStyle/>
          <a:p>
            <a:pPr marL="60325" indent="-60325"/>
            <a:r>
              <a:rPr lang="en-US" sz="1100" baseline="30000"/>
              <a:t>1</a:t>
            </a:r>
            <a:r>
              <a:rPr lang="en-US" sz="1100"/>
              <a:t>This study was performed by Gridmatic and validated by DNV</a:t>
            </a:r>
          </a:p>
          <a:p>
            <a:pPr marL="60325" indent="-60325"/>
            <a:r>
              <a:rPr lang="en-US" sz="1100" baseline="30000"/>
              <a:t>2</a:t>
            </a:r>
            <a:r>
              <a:rPr lang="en-US" sz="1100"/>
              <a:t>Using 60-Day DAM Disclosure Reports </a:t>
            </a:r>
          </a:p>
        </p:txBody>
      </p:sp>
      <p:grpSp>
        <p:nvGrpSpPr>
          <p:cNvPr id="10" name="Group 9">
            <a:extLst>
              <a:ext uri="{FF2B5EF4-FFF2-40B4-BE49-F238E27FC236}">
                <a16:creationId xmlns:a16="http://schemas.microsoft.com/office/drawing/2014/main" id="{50997F1A-7EBE-ABDD-46C5-3D577132B548}"/>
              </a:ext>
            </a:extLst>
          </p:cNvPr>
          <p:cNvGrpSpPr/>
          <p:nvPr/>
        </p:nvGrpSpPr>
        <p:grpSpPr>
          <a:xfrm>
            <a:off x="944505" y="853954"/>
            <a:ext cx="5241257" cy="5445180"/>
            <a:chOff x="944505" y="853954"/>
            <a:chExt cx="5241257" cy="5445180"/>
          </a:xfrm>
        </p:grpSpPr>
        <p:sp>
          <p:nvSpPr>
            <p:cNvPr id="8" name="TextBox 7">
              <a:extLst>
                <a:ext uri="{FF2B5EF4-FFF2-40B4-BE49-F238E27FC236}">
                  <a16:creationId xmlns:a16="http://schemas.microsoft.com/office/drawing/2014/main" id="{E1689BC7-1854-AF47-ED1B-E19175A4D76C}"/>
                </a:ext>
              </a:extLst>
            </p:cNvPr>
            <p:cNvSpPr txBox="1"/>
            <p:nvPr/>
          </p:nvSpPr>
          <p:spPr>
            <a:xfrm>
              <a:off x="944505" y="6037524"/>
              <a:ext cx="2174263" cy="261610"/>
            </a:xfrm>
            <a:prstGeom prst="rect">
              <a:avLst/>
            </a:prstGeom>
            <a:noFill/>
          </p:spPr>
          <p:txBody>
            <a:bodyPr wrap="square" rtlCol="0">
              <a:spAutoFit/>
            </a:bodyPr>
            <a:lstStyle/>
            <a:p>
              <a:r>
                <a:rPr lang="en-US" sz="1100" i="1" dirty="0"/>
                <a:t>Credit: DNV</a:t>
              </a:r>
            </a:p>
          </p:txBody>
        </p:sp>
        <p:pic>
          <p:nvPicPr>
            <p:cNvPr id="4" name="Picture 3">
              <a:extLst>
                <a:ext uri="{FF2B5EF4-FFF2-40B4-BE49-F238E27FC236}">
                  <a16:creationId xmlns:a16="http://schemas.microsoft.com/office/drawing/2014/main" id="{7AEBAC2D-33EB-C443-49CB-2D055D07A11B}"/>
                </a:ext>
              </a:extLst>
            </p:cNvPr>
            <p:cNvPicPr>
              <a:picLocks noChangeAspect="1"/>
            </p:cNvPicPr>
            <p:nvPr/>
          </p:nvPicPr>
          <p:blipFill>
            <a:blip r:embed="rId3"/>
            <a:stretch>
              <a:fillRect/>
            </a:stretch>
          </p:blipFill>
          <p:spPr>
            <a:xfrm>
              <a:off x="944505" y="853954"/>
              <a:ext cx="5241257" cy="5183570"/>
            </a:xfrm>
            <a:prstGeom prst="rect">
              <a:avLst/>
            </a:prstGeom>
          </p:spPr>
        </p:pic>
      </p:grpSp>
    </p:spTree>
    <p:extLst>
      <p:ext uri="{BB962C8B-B14F-4D97-AF65-F5344CB8AC3E}">
        <p14:creationId xmlns:p14="http://schemas.microsoft.com/office/powerpoint/2010/main" val="111016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3B923F-378E-B297-7943-074241CE62F5}"/>
              </a:ext>
            </a:extLst>
          </p:cNvPr>
          <p:cNvSpPr>
            <a:spLocks noGrp="1"/>
          </p:cNvSpPr>
          <p:nvPr>
            <p:ph type="body" sz="quarter" idx="11"/>
          </p:nvPr>
        </p:nvSpPr>
        <p:spPr>
          <a:xfrm>
            <a:off x="637733" y="664236"/>
            <a:ext cx="10768204" cy="413768"/>
          </a:xfrm>
        </p:spPr>
        <p:txBody>
          <a:bodyPr/>
          <a:lstStyle/>
          <a:p>
            <a:r>
              <a:rPr lang="en-US"/>
              <a:t>Example Optimization Problem</a:t>
            </a:r>
          </a:p>
        </p:txBody>
      </p:sp>
      <mc:AlternateContent xmlns:mc="http://schemas.openxmlformats.org/markup-compatibility/2006">
        <mc:Choice xmlns:a14="http://schemas.microsoft.com/office/drawing/2010/main" Requires="a14">
          <p:sp>
            <p:nvSpPr>
              <p:cNvPr id="5" name="Content Placeholder 2">
                <a:extLst>
                  <a:ext uri="{FF2B5EF4-FFF2-40B4-BE49-F238E27FC236}">
                    <a16:creationId xmlns:a16="http://schemas.microsoft.com/office/drawing/2014/main" id="{D9ABF3BA-5B14-6035-3FD0-CAFB4A6A37C0}"/>
                  </a:ext>
                </a:extLst>
              </p:cNvPr>
              <p:cNvSpPr txBox="1">
                <a:spLocks/>
              </p:cNvSpPr>
              <p:nvPr/>
            </p:nvSpPr>
            <p:spPr>
              <a:xfrm>
                <a:off x="902427" y="1741058"/>
                <a:ext cx="4343400" cy="4365379"/>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kern="1200">
                    <a:solidFill>
                      <a:schemeClr val="tx1"/>
                    </a:solidFill>
                    <a:latin typeface="Noto Sans" panose="020B0502040504020204" pitchFamily="34" charset="0"/>
                    <a:ea typeface="+mn-ea"/>
                    <a:cs typeface="Noto Sans" panose="020B050204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Maximize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+2</m:t>
                    </m:r>
                    <m:r>
                      <a:rPr lang="en-US" i="1" dirty="0" smtClean="0">
                        <a:latin typeface="Cambria Math" panose="02040503050406030204" pitchFamily="18" charset="0"/>
                      </a:rPr>
                      <m:t>𝑦</m:t>
                    </m:r>
                  </m:oMath>
                </a14:m>
                <a:endParaRPr lang="en-US"/>
              </a:p>
              <a:p>
                <a:pPr marL="457200" lvl="1" indent="0">
                  <a:buNone/>
                </a:pPr>
                <a:r>
                  <a:rPr lang="en-US"/>
                  <a:t>subject to constraints</a:t>
                </a:r>
              </a:p>
              <a:p>
                <a:pPr marL="457200" lvl="1" indent="0">
                  <a:buNone/>
                </a:pPr>
                <a:r>
                  <a:rPr lang="en-US"/>
                  <a:t>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≤10</m:t>
                    </m:r>
                  </m:oMath>
                </a14:m>
                <a:endParaRPr lang="en-US"/>
              </a:p>
              <a:p>
                <a:pPr marL="457200" lvl="1" indent="0">
                  <a:buNone/>
                </a:pPr>
                <a:r>
                  <a:rPr lang="en-US"/>
                  <a: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≤5</m:t>
                    </m:r>
                  </m:oMath>
                </a14:m>
                <a:endParaRPr lang="en-US"/>
              </a:p>
              <a:p>
                <a:pPr marL="457200" lvl="1" indent="0">
                  <a:buNone/>
                </a:pPr>
                <a:r>
                  <a:rPr lang="en-US"/>
                  <a:t>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≥0</m:t>
                    </m:r>
                  </m:oMath>
                </a14:m>
                <a:endParaRPr lang="en-US"/>
              </a:p>
              <a:p>
                <a:pPr lvl="2"/>
                <a:endParaRPr lang="en-US"/>
              </a:p>
              <a:p>
                <a:r>
                  <a:rPr lang="en-US"/>
                  <a:t>Optimal Solution</a:t>
                </a:r>
                <a:endParaRPr lang="en-US" i="1">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b="0" i="1" dirty="0" smtClean="0">
                              <a:latin typeface="Cambria Math" panose="02040503050406030204" pitchFamily="18" charset="0"/>
                            </a:rPr>
                            <m:t>∗</m:t>
                          </m:r>
                        </m:sup>
                      </m:sSup>
                      <m:r>
                        <a:rPr lang="en-US" i="1" dirty="0">
                          <a:latin typeface="Cambria Math" panose="02040503050406030204" pitchFamily="18" charset="0"/>
                        </a:rPr>
                        <m:t>=5/3</m:t>
                      </m:r>
                    </m:oMath>
                  </m:oMathPara>
                </a14:m>
                <a:endParaRPr lang="en-US"/>
              </a:p>
              <a:p>
                <a:pPr marL="457200" lvl="1" indent="0">
                  <a:buNone/>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𝑦</m:t>
                          </m:r>
                        </m:e>
                        <m:sup>
                          <m:r>
                            <a:rPr lang="en-US" b="0" i="1" dirty="0" smtClean="0">
                              <a:latin typeface="Cambria Math" panose="02040503050406030204" pitchFamily="18" charset="0"/>
                            </a:rPr>
                            <m:t>∗</m:t>
                          </m:r>
                        </m:sup>
                      </m:sSup>
                      <m:r>
                        <a:rPr lang="en-US" i="1" dirty="0">
                          <a:latin typeface="Cambria Math" panose="02040503050406030204" pitchFamily="18" charset="0"/>
                        </a:rPr>
                        <m:t>=20/3</m:t>
                      </m:r>
                    </m:oMath>
                  </m:oMathPara>
                </a14:m>
                <a:endParaRPr lang="en-US"/>
              </a:p>
            </p:txBody>
          </p:sp>
        </mc:Choice>
        <mc:Fallback>
          <p:sp>
            <p:nvSpPr>
              <p:cNvPr id="5" name="Content Placeholder 2">
                <a:extLst>
                  <a:ext uri="{FF2B5EF4-FFF2-40B4-BE49-F238E27FC236}">
                    <a16:creationId xmlns:a16="http://schemas.microsoft.com/office/drawing/2014/main" id="{D9ABF3BA-5B14-6035-3FD0-CAFB4A6A37C0}"/>
                  </a:ext>
                </a:extLst>
              </p:cNvPr>
              <p:cNvSpPr txBox="1">
                <a:spLocks noRot="1" noChangeAspect="1" noMove="1" noResize="1" noEditPoints="1" noAdjustHandles="1" noChangeArrowheads="1" noChangeShapeType="1" noTextEdit="1"/>
              </p:cNvSpPr>
              <p:nvPr/>
            </p:nvSpPr>
            <p:spPr>
              <a:xfrm>
                <a:off x="902427" y="1741058"/>
                <a:ext cx="4343400" cy="4365379"/>
              </a:xfrm>
              <a:prstGeom prst="rect">
                <a:avLst/>
              </a:prstGeom>
              <a:blipFill>
                <a:blip r:embed="rId3"/>
                <a:stretch>
                  <a:fillRect l="-3207" t="-2326"/>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DB85121F-578A-AB9A-1A33-1A1483CCD627}"/>
              </a:ext>
            </a:extLst>
          </p:cNvPr>
          <p:cNvGrpSpPr/>
          <p:nvPr/>
        </p:nvGrpSpPr>
        <p:grpSpPr>
          <a:xfrm>
            <a:off x="5425687" y="1324982"/>
            <a:ext cx="5863885" cy="4928869"/>
            <a:chOff x="5588841" y="1808955"/>
            <a:chExt cx="5226409" cy="4393038"/>
          </a:xfrm>
        </p:grpSpPr>
        <p:sp>
          <p:nvSpPr>
            <p:cNvPr id="4" name="Freeform 3">
              <a:extLst>
                <a:ext uri="{FF2B5EF4-FFF2-40B4-BE49-F238E27FC236}">
                  <a16:creationId xmlns:a16="http://schemas.microsoft.com/office/drawing/2014/main" id="{14315159-F9C5-DE25-5D68-3136A9F09F43}"/>
                </a:ext>
              </a:extLst>
            </p:cNvPr>
            <p:cNvSpPr/>
            <p:nvPr/>
          </p:nvSpPr>
          <p:spPr>
            <a:xfrm>
              <a:off x="7051325" y="2790186"/>
              <a:ext cx="2498651" cy="3051544"/>
            </a:xfrm>
            <a:custGeom>
              <a:avLst/>
              <a:gdLst>
                <a:gd name="connsiteX0" fmla="*/ 0 w 2498651"/>
                <a:gd name="connsiteY0" fmla="*/ 3030279 h 3051544"/>
                <a:gd name="connsiteX1" fmla="*/ 0 w 2498651"/>
                <a:gd name="connsiteY1" fmla="*/ 1169581 h 3051544"/>
                <a:gd name="connsiteX2" fmla="*/ 1403497 w 2498651"/>
                <a:gd name="connsiteY2" fmla="*/ 0 h 3051544"/>
                <a:gd name="connsiteX3" fmla="*/ 2498651 w 2498651"/>
                <a:gd name="connsiteY3" fmla="*/ 3051544 h 3051544"/>
                <a:gd name="connsiteX4" fmla="*/ 0 w 2498651"/>
                <a:gd name="connsiteY4" fmla="*/ 3030279 h 30515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8651" h="3051544">
                  <a:moveTo>
                    <a:pt x="0" y="3030279"/>
                  </a:moveTo>
                  <a:lnTo>
                    <a:pt x="0" y="1169581"/>
                  </a:lnTo>
                  <a:lnTo>
                    <a:pt x="1403497" y="0"/>
                  </a:lnTo>
                  <a:lnTo>
                    <a:pt x="2498651" y="3051544"/>
                  </a:lnTo>
                  <a:lnTo>
                    <a:pt x="0" y="3030279"/>
                  </a:lnTo>
                  <a:close/>
                </a:path>
              </a:pathLst>
            </a:cu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A2DBD6A-AF1C-89D6-F18E-9289E07C3171}"/>
                </a:ext>
              </a:extLst>
            </p:cNvPr>
            <p:cNvCxnSpPr>
              <a:cxnSpLocks/>
            </p:cNvCxnSpPr>
            <p:nvPr/>
          </p:nvCxnSpPr>
          <p:spPr>
            <a:xfrm flipV="1">
              <a:off x="7047168" y="2221946"/>
              <a:ext cx="0" cy="361507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4AEA351-CEF0-4515-262D-12043D135F75}"/>
                </a:ext>
              </a:extLst>
            </p:cNvPr>
            <p:cNvCxnSpPr>
              <a:cxnSpLocks/>
            </p:cNvCxnSpPr>
            <p:nvPr/>
          </p:nvCxnSpPr>
          <p:spPr>
            <a:xfrm>
              <a:off x="7051325" y="5823314"/>
              <a:ext cx="3763925" cy="1370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E3FBEE7-3250-FF6B-0517-AA059111672F}"/>
                </a:ext>
              </a:extLst>
            </p:cNvPr>
            <p:cNvCxnSpPr>
              <a:cxnSpLocks/>
            </p:cNvCxnSpPr>
            <p:nvPr/>
          </p:nvCxnSpPr>
          <p:spPr>
            <a:xfrm flipV="1">
              <a:off x="6606545" y="1890620"/>
              <a:ext cx="2930541" cy="2424207"/>
            </a:xfrm>
            <a:prstGeom prst="line">
              <a:avLst/>
            </a:prstGeom>
            <a:ln w="38100">
              <a:solidFill>
                <a:schemeClr val="accent2">
                  <a:lumMod val="50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82022C3-6859-F4A6-F757-7FE49A131C46}"/>
                </a:ext>
              </a:extLst>
            </p:cNvPr>
            <p:cNvCxnSpPr>
              <a:cxnSpLocks/>
            </p:cNvCxnSpPr>
            <p:nvPr/>
          </p:nvCxnSpPr>
          <p:spPr>
            <a:xfrm>
              <a:off x="8249058" y="2161572"/>
              <a:ext cx="1417406" cy="4040421"/>
            </a:xfrm>
            <a:prstGeom prst="line">
              <a:avLst/>
            </a:prstGeom>
            <a:ln w="38100">
              <a:solidFill>
                <a:schemeClr val="accent4">
                  <a:lumMod val="75000"/>
                </a:schemeClr>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AB8F711-F788-E39F-01A2-9EC89F5F8130}"/>
                </a:ext>
              </a:extLst>
            </p:cNvPr>
            <p:cNvSpPr txBox="1"/>
            <p:nvPr/>
          </p:nvSpPr>
          <p:spPr>
            <a:xfrm>
              <a:off x="8313772" y="1808955"/>
              <a:ext cx="1013932" cy="369332"/>
            </a:xfrm>
            <a:prstGeom prst="rect">
              <a:avLst/>
            </a:prstGeom>
            <a:noFill/>
          </p:spPr>
          <p:txBody>
            <a:bodyPr wrap="none" rtlCol="0">
              <a:spAutoFit/>
            </a:bodyPr>
            <a:lstStyle/>
            <a:p>
              <a:r>
                <a:rPr lang="en-US">
                  <a:solidFill>
                    <a:schemeClr val="accent2">
                      <a:lumMod val="50000"/>
                    </a:schemeClr>
                  </a:solidFill>
                </a:rPr>
                <a:t>-x + y ≤ 5</a:t>
              </a:r>
            </a:p>
          </p:txBody>
        </p:sp>
        <p:sp>
          <p:nvSpPr>
            <p:cNvPr id="13" name="TextBox 12">
              <a:extLst>
                <a:ext uri="{FF2B5EF4-FFF2-40B4-BE49-F238E27FC236}">
                  <a16:creationId xmlns:a16="http://schemas.microsoft.com/office/drawing/2014/main" id="{0DF22C19-6ACE-3001-904D-03FD907B50E0}"/>
                </a:ext>
              </a:extLst>
            </p:cNvPr>
            <p:cNvSpPr txBox="1"/>
            <p:nvPr/>
          </p:nvSpPr>
          <p:spPr>
            <a:xfrm>
              <a:off x="8655190" y="3080364"/>
              <a:ext cx="1234633" cy="369332"/>
            </a:xfrm>
            <a:prstGeom prst="rect">
              <a:avLst/>
            </a:prstGeom>
            <a:noFill/>
          </p:spPr>
          <p:txBody>
            <a:bodyPr wrap="none" rtlCol="0">
              <a:spAutoFit/>
            </a:bodyPr>
            <a:lstStyle/>
            <a:p>
              <a:r>
                <a:rPr lang="en-US">
                  <a:solidFill>
                    <a:schemeClr val="accent4">
                      <a:lumMod val="75000"/>
                    </a:schemeClr>
                  </a:solidFill>
                </a:rPr>
                <a:t>2x + y ≤ 10 </a:t>
              </a:r>
            </a:p>
          </p:txBody>
        </p:sp>
        <p:sp>
          <p:nvSpPr>
            <p:cNvPr id="14" name="TextBox 13">
              <a:extLst>
                <a:ext uri="{FF2B5EF4-FFF2-40B4-BE49-F238E27FC236}">
                  <a16:creationId xmlns:a16="http://schemas.microsoft.com/office/drawing/2014/main" id="{3E4B5BFD-4F70-9898-628B-0A109EFFCAF6}"/>
                </a:ext>
              </a:extLst>
            </p:cNvPr>
            <p:cNvSpPr txBox="1"/>
            <p:nvPr/>
          </p:nvSpPr>
          <p:spPr>
            <a:xfrm>
              <a:off x="5751962" y="4323990"/>
              <a:ext cx="726481" cy="369332"/>
            </a:xfrm>
            <a:prstGeom prst="rect">
              <a:avLst/>
            </a:prstGeom>
            <a:noFill/>
          </p:spPr>
          <p:txBody>
            <a:bodyPr wrap="none" rtlCol="0">
              <a:spAutoFit/>
            </a:bodyPr>
            <a:lstStyle/>
            <a:p>
              <a:r>
                <a:rPr lang="en-US">
                  <a:solidFill>
                    <a:schemeClr val="tx2">
                      <a:lumMod val="75000"/>
                    </a:schemeClr>
                  </a:solidFill>
                </a:rPr>
                <a:t>x + 2y</a:t>
              </a:r>
            </a:p>
          </p:txBody>
        </p:sp>
        <p:cxnSp>
          <p:nvCxnSpPr>
            <p:cNvPr id="17" name="Straight Arrow Connector 16">
              <a:extLst>
                <a:ext uri="{FF2B5EF4-FFF2-40B4-BE49-F238E27FC236}">
                  <a16:creationId xmlns:a16="http://schemas.microsoft.com/office/drawing/2014/main" id="{A2D593D6-C17D-C340-3EB7-23D60AED3E65}"/>
                </a:ext>
              </a:extLst>
            </p:cNvPr>
            <p:cNvCxnSpPr>
              <a:cxnSpLocks/>
            </p:cNvCxnSpPr>
            <p:nvPr/>
          </p:nvCxnSpPr>
          <p:spPr>
            <a:xfrm flipV="1">
              <a:off x="6034890" y="2721788"/>
              <a:ext cx="762561" cy="1419150"/>
            </a:xfrm>
            <a:prstGeom prst="straightConnector1">
              <a:avLst/>
            </a:prstGeom>
            <a:ln w="38100">
              <a:solidFill>
                <a:schemeClr val="tx2">
                  <a:lumMod val="75000"/>
                  <a:alpha val="5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C66DA1-9E75-75E3-70A4-B5270934B49D}"/>
                </a:ext>
              </a:extLst>
            </p:cNvPr>
            <p:cNvSpPr txBox="1"/>
            <p:nvPr/>
          </p:nvSpPr>
          <p:spPr>
            <a:xfrm>
              <a:off x="7074853" y="5402283"/>
              <a:ext cx="1596912" cy="369332"/>
            </a:xfrm>
            <a:prstGeom prst="rect">
              <a:avLst/>
            </a:prstGeom>
            <a:noFill/>
          </p:spPr>
          <p:txBody>
            <a:bodyPr wrap="none" rtlCol="0">
              <a:spAutoFit/>
            </a:bodyPr>
            <a:lstStyle/>
            <a:p>
              <a:r>
                <a:rPr lang="en-US"/>
                <a:t>Feasible region</a:t>
              </a:r>
            </a:p>
          </p:txBody>
        </p:sp>
        <p:sp>
          <p:nvSpPr>
            <p:cNvPr id="19" name="TextBox 18">
              <a:extLst>
                <a:ext uri="{FF2B5EF4-FFF2-40B4-BE49-F238E27FC236}">
                  <a16:creationId xmlns:a16="http://schemas.microsoft.com/office/drawing/2014/main" id="{24149749-9928-1810-A2BF-5A3E3950FC8F}"/>
                </a:ext>
              </a:extLst>
            </p:cNvPr>
            <p:cNvSpPr txBox="1"/>
            <p:nvPr/>
          </p:nvSpPr>
          <p:spPr>
            <a:xfrm>
              <a:off x="5588841" y="1973616"/>
              <a:ext cx="1186607" cy="646331"/>
            </a:xfrm>
            <a:prstGeom prst="rect">
              <a:avLst/>
            </a:prstGeom>
            <a:noFill/>
          </p:spPr>
          <p:txBody>
            <a:bodyPr wrap="none" rtlCol="0">
              <a:spAutoFit/>
            </a:bodyPr>
            <a:lstStyle/>
            <a:p>
              <a:r>
                <a:rPr lang="en-US">
                  <a:solidFill>
                    <a:schemeClr val="tx2">
                      <a:lumMod val="75000"/>
                    </a:schemeClr>
                  </a:solidFill>
                </a:rPr>
                <a:t>Improving </a:t>
              </a:r>
              <a:br>
                <a:rPr lang="en-US">
                  <a:solidFill>
                    <a:schemeClr val="tx2">
                      <a:lumMod val="75000"/>
                    </a:schemeClr>
                  </a:solidFill>
                </a:rPr>
              </a:br>
              <a:r>
                <a:rPr lang="en-US">
                  <a:solidFill>
                    <a:schemeClr val="tx2">
                      <a:lumMod val="75000"/>
                    </a:schemeClr>
                  </a:solidFill>
                </a:rPr>
                <a:t>objective</a:t>
              </a:r>
            </a:p>
          </p:txBody>
        </p:sp>
      </p:grpSp>
      <p:pic>
        <p:nvPicPr>
          <p:cNvPr id="28" name="Graphic 27" descr="Star with solid fill">
            <a:extLst>
              <a:ext uri="{FF2B5EF4-FFF2-40B4-BE49-F238E27FC236}">
                <a16:creationId xmlns:a16="http://schemas.microsoft.com/office/drawing/2014/main" id="{73B0A943-EFCA-81F9-835C-F638DCAC9E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82984" y="2221937"/>
            <a:ext cx="350021" cy="350021"/>
          </a:xfrm>
          <a:prstGeom prst="rect">
            <a:avLst/>
          </a:prstGeom>
        </p:spPr>
      </p:pic>
      <p:sp>
        <p:nvSpPr>
          <p:cNvPr id="2" name="Donut 1">
            <a:extLst>
              <a:ext uri="{FF2B5EF4-FFF2-40B4-BE49-F238E27FC236}">
                <a16:creationId xmlns:a16="http://schemas.microsoft.com/office/drawing/2014/main" id="{1EC81C39-1798-1BAD-F47D-D9CDFB06A40B}"/>
              </a:ext>
            </a:extLst>
          </p:cNvPr>
          <p:cNvSpPr/>
          <p:nvPr/>
        </p:nvSpPr>
        <p:spPr>
          <a:xfrm>
            <a:off x="5506617" y="3979289"/>
            <a:ext cx="881043" cy="725166"/>
          </a:xfrm>
          <a:prstGeom prst="donut">
            <a:avLst>
              <a:gd name="adj" fmla="val 5737"/>
            </a:avLst>
          </a:prstGeom>
          <a:solidFill>
            <a:srgbClr val="000000">
              <a:alpha val="50000"/>
            </a:srgb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Donut 5">
            <a:extLst>
              <a:ext uri="{FF2B5EF4-FFF2-40B4-BE49-F238E27FC236}">
                <a16:creationId xmlns:a16="http://schemas.microsoft.com/office/drawing/2014/main" id="{49A7BE8D-5700-DB39-BFBB-0CEF9089BAD4}"/>
              </a:ext>
            </a:extLst>
          </p:cNvPr>
          <p:cNvSpPr/>
          <p:nvPr/>
        </p:nvSpPr>
        <p:spPr>
          <a:xfrm>
            <a:off x="8722607" y="2570541"/>
            <a:ext cx="1437764" cy="725166"/>
          </a:xfrm>
          <a:prstGeom prst="donut">
            <a:avLst>
              <a:gd name="adj" fmla="val 5737"/>
            </a:avLst>
          </a:prstGeom>
          <a:solidFill>
            <a:srgbClr val="000000">
              <a:alpha val="50000"/>
            </a:srgb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Donut 19">
            <a:extLst>
              <a:ext uri="{FF2B5EF4-FFF2-40B4-BE49-F238E27FC236}">
                <a16:creationId xmlns:a16="http://schemas.microsoft.com/office/drawing/2014/main" id="{60CA716A-83A5-99A0-BBFA-9F6E11454F40}"/>
              </a:ext>
            </a:extLst>
          </p:cNvPr>
          <p:cNvSpPr/>
          <p:nvPr/>
        </p:nvSpPr>
        <p:spPr>
          <a:xfrm>
            <a:off x="8291190" y="1169859"/>
            <a:ext cx="1437764" cy="725166"/>
          </a:xfrm>
          <a:prstGeom prst="donut">
            <a:avLst>
              <a:gd name="adj" fmla="val 5737"/>
            </a:avLst>
          </a:prstGeom>
          <a:solidFill>
            <a:srgbClr val="000000">
              <a:alpha val="50000"/>
            </a:srgb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Donut 21">
            <a:extLst>
              <a:ext uri="{FF2B5EF4-FFF2-40B4-BE49-F238E27FC236}">
                <a16:creationId xmlns:a16="http://schemas.microsoft.com/office/drawing/2014/main" id="{5F5C6D49-82B9-03A1-7A0C-A26B41AE824F}"/>
              </a:ext>
            </a:extLst>
          </p:cNvPr>
          <p:cNvSpPr/>
          <p:nvPr/>
        </p:nvSpPr>
        <p:spPr>
          <a:xfrm>
            <a:off x="6387660" y="5310004"/>
            <a:ext cx="1437764" cy="725166"/>
          </a:xfrm>
          <a:prstGeom prst="donut">
            <a:avLst>
              <a:gd name="adj" fmla="val 5737"/>
            </a:avLst>
          </a:prstGeom>
          <a:solidFill>
            <a:srgbClr val="000000">
              <a:alpha val="50000"/>
            </a:srgbClr>
          </a:solidFill>
          <a:ln w="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TextBox 22">
            <a:extLst>
              <a:ext uri="{FF2B5EF4-FFF2-40B4-BE49-F238E27FC236}">
                <a16:creationId xmlns:a16="http://schemas.microsoft.com/office/drawing/2014/main" id="{960DFCB4-7F48-5731-8A5C-C05017ECABC8}"/>
              </a:ext>
            </a:extLst>
          </p:cNvPr>
          <p:cNvSpPr txBox="1"/>
          <p:nvPr/>
        </p:nvSpPr>
        <p:spPr>
          <a:xfrm>
            <a:off x="8905612" y="2195920"/>
            <a:ext cx="1748972" cy="369332"/>
          </a:xfrm>
          <a:prstGeom prst="rect">
            <a:avLst/>
          </a:prstGeom>
          <a:noFill/>
        </p:spPr>
        <p:txBody>
          <a:bodyPr wrap="square" rtlCol="0">
            <a:spAutoFit/>
          </a:bodyPr>
          <a:lstStyle/>
          <a:p>
            <a:r>
              <a:rPr lang="en-US"/>
              <a:t>Optimal Solution</a:t>
            </a:r>
          </a:p>
        </p:txBody>
      </p:sp>
    </p:spTree>
    <p:extLst>
      <p:ext uri="{BB962C8B-B14F-4D97-AF65-F5344CB8AC3E}">
        <p14:creationId xmlns:p14="http://schemas.microsoft.com/office/powerpoint/2010/main" val="311646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20" grpId="0" animBg="1"/>
      <p:bldP spid="22" grpId="0" animBg="1"/>
      <p:bldP spid="2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72700-10D8-E518-318B-A99C0627F6C0}"/>
              </a:ext>
            </a:extLst>
          </p:cNvPr>
          <p:cNvSpPr>
            <a:spLocks noGrp="1"/>
          </p:cNvSpPr>
          <p:nvPr>
            <p:ph type="body" sz="quarter" idx="10"/>
          </p:nvPr>
        </p:nvSpPr>
        <p:spPr>
          <a:xfrm>
            <a:off x="838200" y="376927"/>
            <a:ext cx="10515600" cy="673099"/>
          </a:xfrm>
        </p:spPr>
        <p:txBody>
          <a:bodyPr/>
          <a:lstStyle/>
          <a:p>
            <a:r>
              <a:rPr lang="en-US" sz="2400" b="1"/>
              <a:t>Where are deregulated electric markets in North America?</a:t>
            </a:r>
          </a:p>
        </p:txBody>
      </p:sp>
      <p:sp>
        <p:nvSpPr>
          <p:cNvPr id="9" name="TextBox 8">
            <a:extLst>
              <a:ext uri="{FF2B5EF4-FFF2-40B4-BE49-F238E27FC236}">
                <a16:creationId xmlns:a16="http://schemas.microsoft.com/office/drawing/2014/main" id="{D049AD06-8468-6003-1D14-5C4B9F2A1A7E}"/>
              </a:ext>
            </a:extLst>
          </p:cNvPr>
          <p:cNvSpPr txBox="1"/>
          <p:nvPr/>
        </p:nvSpPr>
        <p:spPr>
          <a:xfrm>
            <a:off x="7033827" y="1336119"/>
            <a:ext cx="4204010" cy="4185761"/>
          </a:xfrm>
          <a:prstGeom prst="rect">
            <a:avLst/>
          </a:prstGeom>
          <a:noFill/>
        </p:spPr>
        <p:txBody>
          <a:bodyPr wrap="square" rtlCol="0">
            <a:spAutoFit/>
          </a:bodyPr>
          <a:lstStyle/>
          <a:p>
            <a:pPr marL="285750" indent="-285750">
              <a:buFont typeface="Arial" panose="020B0604020202020204" pitchFamily="34" charset="0"/>
              <a:buChar char="•"/>
            </a:pPr>
            <a:r>
              <a:rPr lang="en-US" sz="1400" b="1"/>
              <a:t>Participation in electric deregulation is voluntary</a:t>
            </a:r>
          </a:p>
          <a:p>
            <a:pPr marL="285750" indent="-285750">
              <a:buFont typeface="Arial" panose="020B0604020202020204" pitchFamily="34" charset="0"/>
              <a:buChar char="•"/>
            </a:pPr>
            <a:r>
              <a:rPr lang="en-US" sz="1400"/>
              <a:t>Today, there are 19 states that are electrically deregulated</a:t>
            </a:r>
          </a:p>
          <a:p>
            <a:pPr marL="285750" indent="-285750">
              <a:buFont typeface="Arial" panose="020B0604020202020204" pitchFamily="34" charset="0"/>
              <a:buChar char="•"/>
            </a:pPr>
            <a:r>
              <a:rPr lang="en-US" sz="1400"/>
              <a:t>In deregulated states, homes and businesses can “shop around” and select their Retail Energy Provider (“REP”) of choice; this is known as “Retail Choice”</a:t>
            </a:r>
          </a:p>
          <a:p>
            <a:pPr marL="285750" indent="-285750">
              <a:buFont typeface="Arial" panose="020B0604020202020204" pitchFamily="34" charset="0"/>
              <a:buChar char="•"/>
            </a:pPr>
            <a:r>
              <a:rPr lang="en-US" sz="1400"/>
              <a:t>REPs compete for customers and procure their customers’ power needs from wholesale power markets, or via Power Purchase Agreements (“PPAs”) with IPPs</a:t>
            </a:r>
          </a:p>
          <a:p>
            <a:pPr marL="285750" indent="-285750">
              <a:buFont typeface="Arial" panose="020B0604020202020204" pitchFamily="34" charset="0"/>
              <a:buChar char="•"/>
            </a:pPr>
            <a:r>
              <a:rPr lang="en-US" sz="1400" b="1"/>
              <a:t>Investor-owned utilities make up the bulk of electric utility providers within traditionally regulated power markets</a:t>
            </a:r>
          </a:p>
          <a:p>
            <a:pPr marL="742950" lvl="1" indent="-285750">
              <a:buFont typeface="Arial" panose="020B0604020202020204" pitchFamily="34" charset="0"/>
              <a:buChar char="•"/>
            </a:pPr>
            <a:r>
              <a:rPr lang="en-US" sz="1400"/>
              <a:t>Others include public power and co-ops</a:t>
            </a:r>
          </a:p>
          <a:p>
            <a:pPr marL="285750" indent="-285750">
              <a:buFont typeface="Arial" panose="020B0604020202020204" pitchFamily="34" charset="0"/>
              <a:buChar char="•"/>
            </a:pPr>
            <a:r>
              <a:rPr lang="en-US" sz="1400"/>
              <a:t>In traditionally regulated markets, electric utilities may supply power from their own fleet, from PPAs, or via bilateral power trades with other neighboring utilities</a:t>
            </a:r>
          </a:p>
        </p:txBody>
      </p:sp>
      <p:grpSp>
        <p:nvGrpSpPr>
          <p:cNvPr id="11" name="Group 10">
            <a:extLst>
              <a:ext uri="{FF2B5EF4-FFF2-40B4-BE49-F238E27FC236}">
                <a16:creationId xmlns:a16="http://schemas.microsoft.com/office/drawing/2014/main" id="{0248338F-8E0A-279D-A694-51E987D4B244}"/>
              </a:ext>
            </a:extLst>
          </p:cNvPr>
          <p:cNvGrpSpPr/>
          <p:nvPr/>
        </p:nvGrpSpPr>
        <p:grpSpPr>
          <a:xfrm>
            <a:off x="634854" y="903767"/>
            <a:ext cx="6398973" cy="5252484"/>
            <a:chOff x="244198" y="1050026"/>
            <a:chExt cx="6056242" cy="5655729"/>
          </a:xfrm>
        </p:grpSpPr>
        <p:pic>
          <p:nvPicPr>
            <p:cNvPr id="3074" name="Picture 2">
              <a:extLst>
                <a:ext uri="{FF2B5EF4-FFF2-40B4-BE49-F238E27FC236}">
                  <a16:creationId xmlns:a16="http://schemas.microsoft.com/office/drawing/2014/main" id="{22671016-3BA0-C2D7-D8AC-B1A09C557B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198" y="1050026"/>
              <a:ext cx="6056242" cy="5655729"/>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2552520-A322-1354-9D4C-73B2B820FABF}"/>
                </a:ext>
              </a:extLst>
            </p:cNvPr>
            <p:cNvSpPr txBox="1"/>
            <p:nvPr/>
          </p:nvSpPr>
          <p:spPr>
            <a:xfrm>
              <a:off x="1048214" y="6126674"/>
              <a:ext cx="2074127" cy="276999"/>
            </a:xfrm>
            <a:prstGeom prst="rect">
              <a:avLst/>
            </a:prstGeom>
            <a:noFill/>
          </p:spPr>
          <p:txBody>
            <a:bodyPr wrap="square" rtlCol="0">
              <a:spAutoFit/>
            </a:bodyPr>
            <a:lstStyle/>
            <a:p>
              <a:r>
                <a:rPr lang="en-US" sz="1200" i="1"/>
                <a:t>Credit: EPA</a:t>
              </a:r>
            </a:p>
          </p:txBody>
        </p:sp>
      </p:grpSp>
    </p:spTree>
    <p:extLst>
      <p:ext uri="{BB962C8B-B14F-4D97-AF65-F5344CB8AC3E}">
        <p14:creationId xmlns:p14="http://schemas.microsoft.com/office/powerpoint/2010/main" val="4000574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3B923F-378E-B297-7943-074241CE62F5}"/>
              </a:ext>
            </a:extLst>
          </p:cNvPr>
          <p:cNvSpPr>
            <a:spLocks noGrp="1"/>
          </p:cNvSpPr>
          <p:nvPr>
            <p:ph type="body" sz="quarter" idx="11"/>
          </p:nvPr>
        </p:nvSpPr>
        <p:spPr>
          <a:xfrm>
            <a:off x="248702" y="604152"/>
            <a:ext cx="9761253" cy="413768"/>
          </a:xfrm>
        </p:spPr>
        <p:txBody>
          <a:bodyPr/>
          <a:lstStyle/>
          <a:p>
            <a:r>
              <a:rPr lang="en-US"/>
              <a:t>Real World Optimization Application- C&amp;I Example</a:t>
            </a:r>
          </a:p>
        </p:txBody>
      </p:sp>
      <p:pic>
        <p:nvPicPr>
          <p:cNvPr id="5" name="Picture 4" descr="A picture containing timeline&#10;&#10;Description automatically generated">
            <a:extLst>
              <a:ext uri="{FF2B5EF4-FFF2-40B4-BE49-F238E27FC236}">
                <a16:creationId xmlns:a16="http://schemas.microsoft.com/office/drawing/2014/main" id="{F7555C72-99FC-B707-6E5A-59DE88A61078}"/>
              </a:ext>
            </a:extLst>
          </p:cNvPr>
          <p:cNvPicPr/>
          <p:nvPr/>
        </p:nvPicPr>
        <p:blipFill>
          <a:blip r:embed="rId3"/>
          <a:stretch>
            <a:fillRect/>
          </a:stretch>
        </p:blipFill>
        <p:spPr>
          <a:xfrm>
            <a:off x="2011215" y="1134552"/>
            <a:ext cx="8169569" cy="4043937"/>
          </a:xfrm>
          <a:prstGeom prst="rect">
            <a:avLst/>
          </a:prstGeom>
        </p:spPr>
      </p:pic>
      <p:sp>
        <p:nvSpPr>
          <p:cNvPr id="2" name="TextBox 1">
            <a:extLst>
              <a:ext uri="{FF2B5EF4-FFF2-40B4-BE49-F238E27FC236}">
                <a16:creationId xmlns:a16="http://schemas.microsoft.com/office/drawing/2014/main" id="{A700784E-6ED2-8CFD-66A5-7364E1016553}"/>
              </a:ext>
            </a:extLst>
          </p:cNvPr>
          <p:cNvSpPr txBox="1"/>
          <p:nvPr/>
        </p:nvSpPr>
        <p:spPr>
          <a:xfrm>
            <a:off x="334963" y="5337107"/>
            <a:ext cx="11485562" cy="1200329"/>
          </a:xfrm>
          <a:prstGeom prst="rect">
            <a:avLst/>
          </a:prstGeom>
          <a:noFill/>
        </p:spPr>
        <p:txBody>
          <a:bodyPr wrap="square" numCol="2" rtlCol="0">
            <a:spAutoFit/>
          </a:bodyPr>
          <a:lstStyle/>
          <a:p>
            <a:pPr marL="285750" indent="-285750">
              <a:buFont typeface="Arial" panose="020B0604020202020204" pitchFamily="34" charset="0"/>
              <a:buChar char="•"/>
            </a:pPr>
            <a:r>
              <a:rPr lang="en-US" b="1"/>
              <a:t>Demand charge management</a:t>
            </a:r>
            <a:r>
              <a:rPr lang="en-US"/>
              <a:t>: keep consumption low</a:t>
            </a:r>
            <a:endParaRPr lang="en-US" b="1"/>
          </a:p>
          <a:p>
            <a:pPr marL="285750" indent="-285750">
              <a:buFont typeface="Arial" panose="020B0604020202020204" pitchFamily="34" charset="0"/>
              <a:buChar char="•"/>
            </a:pPr>
            <a:r>
              <a:rPr lang="en-US" b="1"/>
              <a:t>Self-generation Incentive Program (SGIP) greenhouse gas (GHG) reduction</a:t>
            </a:r>
            <a:r>
              <a:rPr lang="en-US"/>
              <a:t>: discharge when emissions spike</a:t>
            </a:r>
            <a:endParaRPr lang="en-US" b="1"/>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When GHG intensity spikes, the battery discharges</a:t>
            </a:r>
          </a:p>
          <a:p>
            <a:pPr marL="285750" indent="-285750">
              <a:buFont typeface="Arial" panose="020B0604020202020204" pitchFamily="34" charset="0"/>
              <a:buChar char="•"/>
            </a:pPr>
            <a:r>
              <a:rPr lang="en-US"/>
              <a:t>The battery maintains capacity to attack load peaks</a:t>
            </a:r>
          </a:p>
          <a:p>
            <a:pPr marL="285750" indent="-285750">
              <a:buFont typeface="Arial" panose="020B0604020202020204" pitchFamily="34" charset="0"/>
              <a:buChar char="•"/>
            </a:pPr>
            <a:r>
              <a:rPr lang="en-US"/>
              <a:t>The battery charges while load remains below threshold</a:t>
            </a:r>
          </a:p>
        </p:txBody>
      </p:sp>
    </p:spTree>
    <p:extLst>
      <p:ext uri="{BB962C8B-B14F-4D97-AF65-F5344CB8AC3E}">
        <p14:creationId xmlns:p14="http://schemas.microsoft.com/office/powerpoint/2010/main" val="2022464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21F43E7-7BC7-AF3B-022E-6368EA7FE754}"/>
              </a:ext>
            </a:extLst>
          </p:cNvPr>
          <p:cNvSpPr>
            <a:spLocks noGrp="1"/>
          </p:cNvSpPr>
          <p:nvPr>
            <p:ph type="body" sz="quarter" idx="11"/>
          </p:nvPr>
        </p:nvSpPr>
        <p:spPr>
          <a:xfrm>
            <a:off x="1108657" y="2647156"/>
            <a:ext cx="9974685" cy="1563687"/>
          </a:xfrm>
        </p:spPr>
        <p:txBody>
          <a:bodyPr/>
          <a:lstStyle/>
          <a:p>
            <a:pPr algn="ctr"/>
            <a:r>
              <a:rPr lang="en-US" sz="4000"/>
              <a:t>Understanding ERCOT</a:t>
            </a:r>
          </a:p>
        </p:txBody>
      </p:sp>
    </p:spTree>
    <p:extLst>
      <p:ext uri="{BB962C8B-B14F-4D97-AF65-F5344CB8AC3E}">
        <p14:creationId xmlns:p14="http://schemas.microsoft.com/office/powerpoint/2010/main" val="21764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72700-10D8-E518-318B-A99C0627F6C0}"/>
              </a:ext>
            </a:extLst>
          </p:cNvPr>
          <p:cNvSpPr>
            <a:spLocks noGrp="1"/>
          </p:cNvSpPr>
          <p:nvPr>
            <p:ph type="body" sz="quarter" idx="10"/>
          </p:nvPr>
        </p:nvSpPr>
        <p:spPr>
          <a:xfrm>
            <a:off x="652377" y="379748"/>
            <a:ext cx="10646980" cy="628546"/>
          </a:xfrm>
        </p:spPr>
        <p:txBody>
          <a:bodyPr/>
          <a:lstStyle/>
          <a:p>
            <a:r>
              <a:rPr lang="en-US" sz="2400" b="1"/>
              <a:t>Power market and ERCOT basics</a:t>
            </a:r>
          </a:p>
        </p:txBody>
      </p:sp>
      <p:sp>
        <p:nvSpPr>
          <p:cNvPr id="3" name="Text Placeholder 2">
            <a:extLst>
              <a:ext uri="{FF2B5EF4-FFF2-40B4-BE49-F238E27FC236}">
                <a16:creationId xmlns:a16="http://schemas.microsoft.com/office/drawing/2014/main" id="{14BCA12B-F28A-B2EB-662F-2950B24662AB}"/>
              </a:ext>
            </a:extLst>
          </p:cNvPr>
          <p:cNvSpPr>
            <a:spLocks noGrp="1"/>
          </p:cNvSpPr>
          <p:nvPr>
            <p:ph type="body" sz="quarter" idx="11"/>
          </p:nvPr>
        </p:nvSpPr>
        <p:spPr>
          <a:xfrm>
            <a:off x="7038975" y="1300853"/>
            <a:ext cx="4436234" cy="4718679"/>
          </a:xfrm>
        </p:spPr>
        <p:txBody>
          <a:bodyPr>
            <a:normAutofit/>
          </a:bodyPr>
          <a:lstStyle/>
          <a:p>
            <a:pPr marL="342900" indent="-342900">
              <a:buFont typeface="+mj-lt"/>
              <a:buAutoNum type="arabicPeriod"/>
            </a:pPr>
            <a:r>
              <a:rPr lang="en-US" sz="1400" b="0"/>
              <a:t>What is a power market?</a:t>
            </a:r>
          </a:p>
          <a:p>
            <a:pPr marL="971550" lvl="1" indent="-285750"/>
            <a:r>
              <a:rPr lang="en-US" sz="1400"/>
              <a:t>Power markets can be organized (“ISOs”) or non-organized (gray regions on map)</a:t>
            </a:r>
          </a:p>
          <a:p>
            <a:pPr marL="971550" lvl="1" indent="-285750"/>
            <a:r>
              <a:rPr lang="en-US" sz="1400"/>
              <a:t>2 key functions of ISOs - Grid Operator &amp; Exchange </a:t>
            </a:r>
          </a:p>
          <a:p>
            <a:pPr marL="971550" lvl="1" indent="-285750"/>
            <a:r>
              <a:rPr lang="en-US" sz="1400"/>
              <a:t>Not all power markets are electrically deregulated</a:t>
            </a:r>
            <a:r>
              <a:rPr lang="en-US" sz="1400" baseline="30000"/>
              <a:t>3</a:t>
            </a:r>
            <a:r>
              <a:rPr lang="en-US" sz="1400"/>
              <a:t> </a:t>
            </a:r>
          </a:p>
          <a:p>
            <a:pPr marL="971550" lvl="1" indent="-285750"/>
            <a:endParaRPr lang="en-US" sz="1400"/>
          </a:p>
          <a:p>
            <a:pPr marL="342900" indent="-342900">
              <a:buFont typeface="+mj-lt"/>
              <a:buAutoNum type="arabicPeriod"/>
            </a:pPr>
            <a:r>
              <a:rPr lang="en-US" sz="1400" b="0"/>
              <a:t>What is ERCOT?</a:t>
            </a:r>
          </a:p>
          <a:p>
            <a:pPr marL="971550" lvl="1" indent="-285750"/>
            <a:r>
              <a:rPr lang="en-US" sz="1400"/>
              <a:t>The Electric Reliability Council of Texas </a:t>
            </a:r>
          </a:p>
          <a:p>
            <a:pPr marL="971550" lvl="1" indent="-285750"/>
            <a:r>
              <a:rPr lang="en-US" sz="1400"/>
              <a:t>Quick facts: peak demand 80 GW</a:t>
            </a:r>
            <a:r>
              <a:rPr lang="en-US" sz="1400" baseline="30000"/>
              <a:t>1 </a:t>
            </a:r>
            <a:r>
              <a:rPr lang="en-US" sz="1400"/>
              <a:t>(90% of TX load), total installed operating capacity 140 GW</a:t>
            </a:r>
            <a:r>
              <a:rPr lang="en-US" sz="1400" baseline="30000"/>
              <a:t>2</a:t>
            </a:r>
            <a:r>
              <a:rPr lang="en-US" sz="1400"/>
              <a:t>, 1,800 market participants</a:t>
            </a:r>
          </a:p>
          <a:p>
            <a:pPr marL="971550" lvl="1" indent="-285750"/>
            <a:r>
              <a:rPr lang="en-US" sz="1400" b="1" u="sng"/>
              <a:t>Is an energy-only market</a:t>
            </a:r>
          </a:p>
          <a:p>
            <a:pPr marL="1428750" lvl="2" indent="-285750"/>
            <a:r>
              <a:rPr lang="en-US" sz="1400"/>
              <a:t>Capacity isn’t procured</a:t>
            </a:r>
          </a:p>
          <a:p>
            <a:pPr marL="1428750" lvl="2" indent="-285750"/>
            <a:r>
              <a:rPr lang="en-US" sz="1400"/>
              <a:t>Supply incentivized purely on market signals</a:t>
            </a:r>
          </a:p>
          <a:p>
            <a:pPr marL="1428750" lvl="2" indent="-285750">
              <a:buFont typeface="Wingdings" panose="05000000000000000000" pitchFamily="2" charset="2"/>
              <a:buChar char="ü"/>
            </a:pPr>
            <a:endParaRPr lang="en-US" sz="1200"/>
          </a:p>
          <a:p>
            <a:pPr lvl="1" indent="0">
              <a:buNone/>
            </a:pPr>
            <a:endParaRPr lang="en-US" sz="1600"/>
          </a:p>
          <a:p>
            <a:endParaRPr lang="en-US"/>
          </a:p>
          <a:p>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a:p>
            <a:pPr marL="457200" indent="-457200"/>
            <a:endParaRPr lang="en-US"/>
          </a:p>
          <a:p>
            <a:pPr marL="457200" indent="-457200"/>
            <a:endParaRPr lang="en-US"/>
          </a:p>
          <a:p>
            <a:endParaRPr lang="en-US"/>
          </a:p>
          <a:p>
            <a:pPr marL="457200" indent="-457200"/>
            <a:endParaRPr lang="en-US"/>
          </a:p>
          <a:p>
            <a:pPr marL="1143000" lvl="1" indent="-457200"/>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pPr marL="342900" indent="-342900">
              <a:buFont typeface="Arial" panose="020B0604020202020204" pitchFamily="34" charset="0"/>
              <a:buChar char="•"/>
            </a:pPr>
            <a:endParaRPr lang="en-US"/>
          </a:p>
          <a:p>
            <a:endParaRPr lang="en-US"/>
          </a:p>
        </p:txBody>
      </p:sp>
      <p:grpSp>
        <p:nvGrpSpPr>
          <p:cNvPr id="5" name="Group 4">
            <a:extLst>
              <a:ext uri="{FF2B5EF4-FFF2-40B4-BE49-F238E27FC236}">
                <a16:creationId xmlns:a16="http://schemas.microsoft.com/office/drawing/2014/main" id="{0158C910-AC33-238A-A8BB-193E2D665488}"/>
              </a:ext>
            </a:extLst>
          </p:cNvPr>
          <p:cNvGrpSpPr/>
          <p:nvPr/>
        </p:nvGrpSpPr>
        <p:grpSpPr>
          <a:xfrm>
            <a:off x="652376" y="1300852"/>
            <a:ext cx="6492703" cy="3887835"/>
            <a:chOff x="506076" y="1005474"/>
            <a:chExt cx="7684383" cy="4447139"/>
          </a:xfrm>
        </p:grpSpPr>
        <p:pic>
          <p:nvPicPr>
            <p:cNvPr id="1026" name="Picture 2">
              <a:extLst>
                <a:ext uri="{FF2B5EF4-FFF2-40B4-BE49-F238E27FC236}">
                  <a16:creationId xmlns:a16="http://schemas.microsoft.com/office/drawing/2014/main" id="{1A678A3A-99A6-E54A-FF8E-90217ACFB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076" y="1005474"/>
              <a:ext cx="7684383" cy="431633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A2CD83A-A220-0E67-6587-D5076DA919FE}"/>
                </a:ext>
              </a:extLst>
            </p:cNvPr>
            <p:cNvSpPr txBox="1"/>
            <p:nvPr/>
          </p:nvSpPr>
          <p:spPr>
            <a:xfrm>
              <a:off x="703950" y="5191003"/>
              <a:ext cx="3227832" cy="261610"/>
            </a:xfrm>
            <a:prstGeom prst="rect">
              <a:avLst/>
            </a:prstGeom>
            <a:noFill/>
          </p:spPr>
          <p:txBody>
            <a:bodyPr wrap="square" rtlCol="0">
              <a:spAutoFit/>
            </a:bodyPr>
            <a:lstStyle/>
            <a:p>
              <a:r>
                <a:rPr lang="en-US" sz="1100" i="1"/>
                <a:t>Credit: SustainableFERC</a:t>
              </a:r>
            </a:p>
          </p:txBody>
        </p:sp>
      </p:grpSp>
      <p:sp>
        <p:nvSpPr>
          <p:cNvPr id="6" name="TextBox 5">
            <a:extLst>
              <a:ext uri="{FF2B5EF4-FFF2-40B4-BE49-F238E27FC236}">
                <a16:creationId xmlns:a16="http://schemas.microsoft.com/office/drawing/2014/main" id="{FCA0443C-EDDE-420A-2E5B-3216A1D331CC}"/>
              </a:ext>
            </a:extLst>
          </p:cNvPr>
          <p:cNvSpPr txBox="1"/>
          <p:nvPr/>
        </p:nvSpPr>
        <p:spPr>
          <a:xfrm>
            <a:off x="652376" y="5795273"/>
            <a:ext cx="7288635" cy="707886"/>
          </a:xfrm>
          <a:prstGeom prst="rect">
            <a:avLst/>
          </a:prstGeom>
          <a:noFill/>
        </p:spPr>
        <p:txBody>
          <a:bodyPr wrap="square" rtlCol="0">
            <a:spAutoFit/>
          </a:bodyPr>
          <a:lstStyle/>
          <a:p>
            <a:r>
              <a:rPr lang="en-US" sz="1000" baseline="30000"/>
              <a:t>1</a:t>
            </a:r>
            <a:r>
              <a:rPr lang="en-US" sz="1000"/>
              <a:t>On July 20, 2022</a:t>
            </a:r>
          </a:p>
          <a:p>
            <a:r>
              <a:rPr lang="en-US" sz="1000" baseline="30000"/>
              <a:t>2</a:t>
            </a:r>
            <a:r>
              <a:rPr lang="en-US" sz="1000"/>
              <a:t>Operational generation capacity, per ERCOT’s CDR report as of November 2022</a:t>
            </a:r>
          </a:p>
          <a:p>
            <a:r>
              <a:rPr lang="en-US" sz="1000" baseline="30000"/>
              <a:t>3</a:t>
            </a:r>
            <a:r>
              <a:rPr lang="en-US" sz="1000"/>
              <a:t>See appendix</a:t>
            </a:r>
          </a:p>
          <a:p>
            <a:endParaRPr lang="en-US" sz="1000"/>
          </a:p>
        </p:txBody>
      </p:sp>
    </p:spTree>
    <p:extLst>
      <p:ext uri="{BB962C8B-B14F-4D97-AF65-F5344CB8AC3E}">
        <p14:creationId xmlns:p14="http://schemas.microsoft.com/office/powerpoint/2010/main" val="916360578"/>
      </p:ext>
    </p:extLst>
  </p:cSld>
  <p:clrMapOvr>
    <a:masterClrMapping/>
  </p:clrMapOvr>
</p:sld>
</file>

<file path=ppt/theme/theme1.xml><?xml version="1.0" encoding="utf-8"?>
<a:theme xmlns:a="http://schemas.openxmlformats.org/drawingml/2006/main" name="Master page">
  <a:themeElements>
    <a:clrScheme name="Qcells colors">
      <a:dk1>
        <a:srgbClr val="001C77"/>
      </a:dk1>
      <a:lt1>
        <a:srgbClr val="FFFFFF"/>
      </a:lt1>
      <a:dk2>
        <a:srgbClr val="00C6C1"/>
      </a:dk2>
      <a:lt2>
        <a:srgbClr val="F75C03"/>
      </a:lt2>
      <a:accent1>
        <a:srgbClr val="FFDA00"/>
      </a:accent1>
      <a:accent2>
        <a:srgbClr val="A1E2B7"/>
      </a:accent2>
      <a:accent3>
        <a:srgbClr val="CFE724"/>
      </a:accent3>
      <a:accent4>
        <a:srgbClr val="F66B54"/>
      </a:accent4>
      <a:accent5>
        <a:srgbClr val="CE092F"/>
      </a:accent5>
      <a:accent6>
        <a:srgbClr val="C8092D"/>
      </a:accent6>
      <a:hlink>
        <a:srgbClr val="7E269F"/>
      </a:hlink>
      <a:folHlink>
        <a:srgbClr val="000000"/>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aster page">
  <a:themeElements>
    <a:clrScheme name="Qcells colors">
      <a:dk1>
        <a:srgbClr val="001C77"/>
      </a:dk1>
      <a:lt1>
        <a:srgbClr val="FFFFFF"/>
      </a:lt1>
      <a:dk2>
        <a:srgbClr val="00C6C1"/>
      </a:dk2>
      <a:lt2>
        <a:srgbClr val="F75C03"/>
      </a:lt2>
      <a:accent1>
        <a:srgbClr val="FFDA00"/>
      </a:accent1>
      <a:accent2>
        <a:srgbClr val="A1E2B7"/>
      </a:accent2>
      <a:accent3>
        <a:srgbClr val="CFE724"/>
      </a:accent3>
      <a:accent4>
        <a:srgbClr val="F66B54"/>
      </a:accent4>
      <a:accent5>
        <a:srgbClr val="CE092F"/>
      </a:accent5>
      <a:accent6>
        <a:srgbClr val="C8092D"/>
      </a:accent6>
      <a:hlink>
        <a:srgbClr val="7E269F"/>
      </a:hlink>
      <a:folHlink>
        <a:srgbClr val="000000"/>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QcellsHQCADE_PPT template_16x9_2022-04_Rev02" id="{DD432E18-3FCB-4981-99FB-1C7693129213}" vid="{5315BC67-CC68-412C-A471-5C4A87C4D19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EF40FDCA4068478A4AE5E256747E13" ma:contentTypeVersion="8" ma:contentTypeDescription="Create a new document." ma:contentTypeScope="" ma:versionID="dd21359e2eac44d61d1842ee5419caef">
  <xsd:schema xmlns:xsd="http://www.w3.org/2001/XMLSchema" xmlns:xs="http://www.w3.org/2001/XMLSchema" xmlns:p="http://schemas.microsoft.com/office/2006/metadata/properties" xmlns:ns3="4e2b718a-ac5e-4544-94d8-d74362044177" xmlns:ns4="f76cd733-55ed-48ea-b9b7-af8d70897b60" targetNamespace="http://schemas.microsoft.com/office/2006/metadata/properties" ma:root="true" ma:fieldsID="8524f42090ba009f855c2bd45bb50e34" ns3:_="" ns4:_="">
    <xsd:import namespace="4e2b718a-ac5e-4544-94d8-d74362044177"/>
    <xsd:import namespace="f76cd733-55ed-48ea-b9b7-af8d70897b6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e2b718a-ac5e-4544-94d8-d7436204417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6cd733-55ed-48ea-b9b7-af8d70897b6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_activity" ma:index="15"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76cd733-55ed-48ea-b9b7-af8d70897b60" xsi:nil="true"/>
  </documentManagement>
</p:properties>
</file>

<file path=customXml/itemProps1.xml><?xml version="1.0" encoding="utf-8"?>
<ds:datastoreItem xmlns:ds="http://schemas.openxmlformats.org/officeDocument/2006/customXml" ds:itemID="{EBEBED41-6F9A-4C60-B529-9502F205D222}">
  <ds:schemaRefs>
    <ds:schemaRef ds:uri="4e2b718a-ac5e-4544-94d8-d74362044177"/>
    <ds:schemaRef ds:uri="f76cd733-55ed-48ea-b9b7-af8d70897b6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4D9D7C3-F51A-42BA-9DDF-DC4136F491AE}">
  <ds:schemaRefs>
    <ds:schemaRef ds:uri="http://schemas.microsoft.com/sharepoint/v3/contenttype/forms"/>
  </ds:schemaRefs>
</ds:datastoreItem>
</file>

<file path=customXml/itemProps3.xml><?xml version="1.0" encoding="utf-8"?>
<ds:datastoreItem xmlns:ds="http://schemas.openxmlformats.org/officeDocument/2006/customXml" ds:itemID="{D437130D-4AED-4046-BF98-EB46C007B517}">
  <ds:schemaRefs>
    <ds:schemaRef ds:uri="http://purl.org/dc/dcmitype/"/>
    <ds:schemaRef ds:uri="http://purl.org/dc/elements/1.1/"/>
    <ds:schemaRef ds:uri="http://schemas.microsoft.com/office/2006/documentManagement/types"/>
    <ds:schemaRef ds:uri="4e2b718a-ac5e-4544-94d8-d74362044177"/>
    <ds:schemaRef ds:uri="http://www.w3.org/XML/1998/namespace"/>
    <ds:schemaRef ds:uri="f76cd733-55ed-48ea-b9b7-af8d70897b60"/>
    <ds:schemaRef ds:uri="http://schemas.openxmlformats.org/package/2006/metadata/core-properties"/>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Qcells_PPT template_16x9_2022-04_Rev02</Template>
  <TotalTime>0</TotalTime>
  <Words>6197</Words>
  <Application>Microsoft Macintosh PowerPoint</Application>
  <PresentationFormat>Widescreen</PresentationFormat>
  <Paragraphs>981</Paragraphs>
  <Slides>60</Slides>
  <Notes>59</Notes>
  <HiddenSlides>3</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60</vt:i4>
      </vt:variant>
    </vt:vector>
  </HeadingPairs>
  <TitlesOfParts>
    <vt:vector size="70" baseType="lpstr">
      <vt:lpstr>Actual Regular</vt:lpstr>
      <vt:lpstr>Arial</vt:lpstr>
      <vt:lpstr>Calibri</vt:lpstr>
      <vt:lpstr>Cambria Math</vt:lpstr>
      <vt:lpstr>Noto Sans</vt:lpstr>
      <vt:lpstr>Noto Sans Light</vt:lpstr>
      <vt:lpstr>Roboto</vt:lpstr>
      <vt:lpstr>Wingdings</vt:lpstr>
      <vt:lpstr>Master page</vt:lpstr>
      <vt:lpstr>1_Master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Trading</dc:title>
  <dc:subject/>
  <dc:creator>Byron Tasseff and Harsh Panchamia</dc:creator>
  <cp:keywords/>
  <dc:description/>
  <cp:lastModifiedBy>Byron Tasseff</cp:lastModifiedBy>
  <cp:revision>2</cp:revision>
  <dcterms:created xsi:type="dcterms:W3CDTF">2022-10-03T18:01:13Z</dcterms:created>
  <dcterms:modified xsi:type="dcterms:W3CDTF">2023-04-01T21:06:53Z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0x01010008EF40FDCA4068478A4AE5E256747E13</vt:lpwstr>
  </property>
</Properties>
</file>