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привет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ппока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PresentationFormat>Экран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привет</vt:lpstr>
      <vt:lpstr>Слайд 2</vt:lpstr>
      <vt:lpstr>ппока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</dc:title>
  <dc:creator>Lenovo</dc:creator>
  <cp:lastModifiedBy>Lenovo</cp:lastModifiedBy>
  <cp:revision>1</cp:revision>
  <dcterms:created xsi:type="dcterms:W3CDTF">2021-04-09T14:15:07Z</dcterms:created>
  <dcterms:modified xsi:type="dcterms:W3CDTF">2021-04-09T14:18:09Z</dcterms:modified>
</cp:coreProperties>
</file>