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100" d="100"/>
          <a:sy n="100" d="100"/>
        </p:scale>
        <p:origin x="8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6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8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6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4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8AD6-C7F9-45B1-8BB5-CFA4D454089F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BB07-50CD-47BA-9753-01A30300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/>
              <p:cNvSpPr/>
              <p:nvPr/>
            </p:nvSpPr>
            <p:spPr>
              <a:xfrm>
                <a:off x="2583180" y="601980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80" y="601980"/>
                <a:ext cx="897775" cy="897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2583180" y="2946169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80" y="2946169"/>
                <a:ext cx="897775" cy="8977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2583180" y="5290358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80" y="5290358"/>
                <a:ext cx="897775" cy="89777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4827616" y="601980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16" y="601980"/>
                <a:ext cx="897775" cy="8977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/>
              <p:cNvSpPr/>
              <p:nvPr/>
            </p:nvSpPr>
            <p:spPr>
              <a:xfrm>
                <a:off x="4827616" y="2946169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16" y="2946169"/>
                <a:ext cx="897775" cy="89777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/>
              <p:cNvSpPr/>
              <p:nvPr/>
            </p:nvSpPr>
            <p:spPr>
              <a:xfrm>
                <a:off x="4827616" y="5290358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16" y="5290358"/>
                <a:ext cx="897775" cy="89777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/>
              <p:cNvSpPr/>
              <p:nvPr/>
            </p:nvSpPr>
            <p:spPr>
              <a:xfrm>
                <a:off x="9316487" y="601980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87" y="601980"/>
                <a:ext cx="897775" cy="89777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/>
              <p:cNvSpPr/>
              <p:nvPr/>
            </p:nvSpPr>
            <p:spPr>
              <a:xfrm>
                <a:off x="9316487" y="2946169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87" y="2946169"/>
                <a:ext cx="897775" cy="897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/>
              <p:cNvSpPr/>
              <p:nvPr/>
            </p:nvSpPr>
            <p:spPr>
              <a:xfrm>
                <a:off x="9316487" y="5290358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87" y="5290358"/>
                <a:ext cx="897775" cy="89777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6" idx="0"/>
            <a:endCxn id="4" idx="4"/>
          </p:cNvCxnSpPr>
          <p:nvPr/>
        </p:nvCxnSpPr>
        <p:spPr>
          <a:xfrm flipV="1">
            <a:off x="3032068" y="1499755"/>
            <a:ext cx="0" cy="14464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032068" y="3843944"/>
            <a:ext cx="0" cy="14464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276504" y="1499755"/>
            <a:ext cx="0" cy="14464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276504" y="3843944"/>
            <a:ext cx="0" cy="14464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9765376" y="1499755"/>
            <a:ext cx="0" cy="14464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9765376" y="3843944"/>
            <a:ext cx="0" cy="14464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6"/>
            <a:endCxn id="9" idx="2"/>
          </p:cNvCxnSpPr>
          <p:nvPr/>
        </p:nvCxnSpPr>
        <p:spPr>
          <a:xfrm>
            <a:off x="3480955" y="3395057"/>
            <a:ext cx="134666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6"/>
            <a:endCxn id="27" idx="2"/>
          </p:cNvCxnSpPr>
          <p:nvPr/>
        </p:nvCxnSpPr>
        <p:spPr>
          <a:xfrm>
            <a:off x="5725391" y="3395057"/>
            <a:ext cx="1346660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타원 25"/>
              <p:cNvSpPr/>
              <p:nvPr/>
            </p:nvSpPr>
            <p:spPr>
              <a:xfrm>
                <a:off x="7072051" y="601980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6" name="타원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051" y="601980"/>
                <a:ext cx="897775" cy="8977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타원 26"/>
              <p:cNvSpPr/>
              <p:nvPr/>
            </p:nvSpPr>
            <p:spPr>
              <a:xfrm>
                <a:off x="7072051" y="2946169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7" name="타원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051" y="2946169"/>
                <a:ext cx="897775" cy="8977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타원 27"/>
              <p:cNvSpPr/>
              <p:nvPr/>
            </p:nvSpPr>
            <p:spPr>
              <a:xfrm>
                <a:off x="7072051" y="5290358"/>
                <a:ext cx="897775" cy="897775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051" y="5290358"/>
                <a:ext cx="897775" cy="8977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/>
          <p:nvPr/>
        </p:nvCxnSpPr>
        <p:spPr>
          <a:xfrm flipV="1">
            <a:off x="7520940" y="1499755"/>
            <a:ext cx="0" cy="14464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520940" y="3843944"/>
            <a:ext cx="0" cy="14464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6"/>
            <a:endCxn id="12" idx="2"/>
          </p:cNvCxnSpPr>
          <p:nvPr/>
        </p:nvCxnSpPr>
        <p:spPr>
          <a:xfrm>
            <a:off x="7969826" y="3395057"/>
            <a:ext cx="134666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115598" y="1974543"/>
                <a:ext cx="730713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98" y="1974543"/>
                <a:ext cx="730713" cy="4648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788928" y="2888302"/>
                <a:ext cx="7277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28" y="2888302"/>
                <a:ext cx="72776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147844" y="4410585"/>
                <a:ext cx="7197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44" y="4410585"/>
                <a:ext cx="71974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>
            <a:endCxn id="6" idx="3"/>
          </p:cNvCxnSpPr>
          <p:nvPr/>
        </p:nvCxnSpPr>
        <p:spPr>
          <a:xfrm flipV="1">
            <a:off x="2057400" y="3712468"/>
            <a:ext cx="657256" cy="63823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2057400" y="1368279"/>
            <a:ext cx="657256" cy="63823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4273375" y="3712468"/>
            <a:ext cx="657256" cy="63823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273375" y="1368279"/>
            <a:ext cx="657256" cy="63823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6541305" y="3712468"/>
            <a:ext cx="657256" cy="63823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6541305" y="1368279"/>
            <a:ext cx="657256" cy="63823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8763415" y="3712468"/>
            <a:ext cx="657256" cy="63823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763415" y="1368279"/>
            <a:ext cx="657256" cy="63823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1518671" y="4346977"/>
                <a:ext cx="628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71" y="4346977"/>
                <a:ext cx="628570" cy="276999"/>
              </a:xfrm>
              <a:prstGeom prst="rect">
                <a:avLst/>
              </a:prstGeom>
              <a:blipFill>
                <a:blip r:embed="rId17"/>
                <a:stretch>
                  <a:fillRect l="-6796" r="-9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518671" y="2060841"/>
                <a:ext cx="62709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71" y="2060841"/>
                <a:ext cx="627095" cy="298928"/>
              </a:xfrm>
              <a:prstGeom prst="rect">
                <a:avLst/>
              </a:prstGeom>
              <a:blipFill>
                <a:blip r:embed="rId18"/>
                <a:stretch>
                  <a:fillRect l="-6796" r="-971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916633" y="2970382"/>
                <a:ext cx="4435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633" y="2970382"/>
                <a:ext cx="443583" cy="307777"/>
              </a:xfrm>
              <a:prstGeom prst="rect">
                <a:avLst/>
              </a:prstGeom>
              <a:blipFill>
                <a:blip r:embed="rId19"/>
                <a:stretch>
                  <a:fillRect l="-4167" r="-4167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7960301" y="3046582"/>
                <a:ext cx="4691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01" y="3046582"/>
                <a:ext cx="469103" cy="307777"/>
              </a:xfrm>
              <a:prstGeom prst="rect">
                <a:avLst/>
              </a:prstGeom>
              <a:blipFill>
                <a:blip r:embed="rId20"/>
                <a:stretch>
                  <a:fillRect l="-3896" r="-259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0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86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Dongwan Kim</dc:creator>
  <cp:lastModifiedBy>Dongwan Kim</cp:lastModifiedBy>
  <cp:revision>2</cp:revision>
  <dcterms:created xsi:type="dcterms:W3CDTF">2016-11-20T12:26:39Z</dcterms:created>
  <dcterms:modified xsi:type="dcterms:W3CDTF">2016-11-20T12:43:18Z</dcterms:modified>
</cp:coreProperties>
</file>