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5" autoAdjust="0"/>
    <p:restoredTop sz="94660"/>
  </p:normalViewPr>
  <p:slideViewPr>
    <p:cSldViewPr>
      <p:cViewPr>
        <p:scale>
          <a:sx n="150" d="100"/>
          <a:sy n="150" d="100"/>
        </p:scale>
        <p:origin x="-684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7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EB31-06B4-4E99-9B25-6594251278BC}" type="datetimeFigureOut">
              <a:rPr lang="ko-KR" altLang="en-US" smtClean="0"/>
              <a:t>2016-05-15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307-704E-4605-91D4-A565E6A31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4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9800" y="2462125"/>
                <a:ext cx="1124602" cy="391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00" y="2462125"/>
                <a:ext cx="1124602" cy="391646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11560" y="24419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41924"/>
                <a:ext cx="288032" cy="216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899592" y="24419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41924"/>
                <a:ext cx="288032" cy="2160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1187624" y="24419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475656" y="24419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41924"/>
                <a:ext cx="288032" cy="216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1763688" y="24419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2051720" y="24419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41924"/>
                <a:ext cx="288032" cy="216024"/>
              </a:xfrm>
              <a:prstGeom prst="rect">
                <a:avLst/>
              </a:prstGeom>
              <a:blipFill rotWithShape="1">
                <a:blip r:embed="rId6"/>
                <a:stretch>
                  <a:fillRect l="-6122" r="-20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/>
          <p:cNvSpPr/>
          <p:nvPr/>
        </p:nvSpPr>
        <p:spPr>
          <a:xfrm>
            <a:off x="611560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9592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87624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75656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688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51720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/>
              <p:cNvSpPr/>
              <p:nvPr/>
            </p:nvSpPr>
            <p:spPr>
              <a:xfrm>
                <a:off x="2339752" y="24419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직사각형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41924"/>
                <a:ext cx="288032" cy="2160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직사각형 88"/>
          <p:cNvSpPr/>
          <p:nvPr/>
        </p:nvSpPr>
        <p:spPr>
          <a:xfrm>
            <a:off x="2339752" y="28737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/>
              <p:cNvSpPr/>
              <p:nvPr/>
            </p:nvSpPr>
            <p:spPr>
              <a:xfrm>
                <a:off x="611560" y="26577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직사각형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57700"/>
                <a:ext cx="288032" cy="2160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/>
              <p:cNvSpPr/>
              <p:nvPr/>
            </p:nvSpPr>
            <p:spPr>
              <a:xfrm>
                <a:off x="899592" y="26577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57700"/>
                <a:ext cx="288032" cy="2160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직사각형 99"/>
          <p:cNvSpPr/>
          <p:nvPr/>
        </p:nvSpPr>
        <p:spPr>
          <a:xfrm>
            <a:off x="1187624" y="26577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1475656" y="26577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57700"/>
                <a:ext cx="288032" cy="21602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직사각형 101"/>
          <p:cNvSpPr/>
          <p:nvPr/>
        </p:nvSpPr>
        <p:spPr>
          <a:xfrm>
            <a:off x="1763688" y="26577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/>
              <p:cNvSpPr/>
              <p:nvPr/>
            </p:nvSpPr>
            <p:spPr>
              <a:xfrm>
                <a:off x="2051720" y="26577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직사각형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657700"/>
                <a:ext cx="288032" cy="216024"/>
              </a:xfrm>
              <a:prstGeom prst="rect">
                <a:avLst/>
              </a:prstGeom>
              <a:blipFill rotWithShape="1">
                <a:blip r:embed="rId11"/>
                <a:stretch>
                  <a:fillRect l="-81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직사각형 103"/>
              <p:cNvSpPr/>
              <p:nvPr/>
            </p:nvSpPr>
            <p:spPr>
              <a:xfrm>
                <a:off x="2339752" y="26577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직사각형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57700"/>
                <a:ext cx="288032" cy="21602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직사각형 104"/>
              <p:cNvSpPr/>
              <p:nvPr/>
            </p:nvSpPr>
            <p:spPr>
              <a:xfrm>
                <a:off x="611560" y="3092747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92747"/>
                <a:ext cx="288032" cy="21602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직사각형 105"/>
              <p:cNvSpPr/>
              <p:nvPr/>
            </p:nvSpPr>
            <p:spPr>
              <a:xfrm>
                <a:off x="899592" y="3092747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직사각형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092747"/>
                <a:ext cx="288032" cy="21602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직사각형 106"/>
          <p:cNvSpPr/>
          <p:nvPr/>
        </p:nvSpPr>
        <p:spPr>
          <a:xfrm>
            <a:off x="1187624" y="3092747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직사각형 107"/>
              <p:cNvSpPr/>
              <p:nvPr/>
            </p:nvSpPr>
            <p:spPr>
              <a:xfrm>
                <a:off x="1475656" y="3092747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92747"/>
                <a:ext cx="288032" cy="216024"/>
              </a:xfrm>
              <a:prstGeom prst="rect">
                <a:avLst/>
              </a:prstGeom>
              <a:blipFill rotWithShape="1">
                <a:blip r:embed="rId15"/>
                <a:stretch>
                  <a:fillRect r="-40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직사각형 108"/>
          <p:cNvSpPr/>
          <p:nvPr/>
        </p:nvSpPr>
        <p:spPr>
          <a:xfrm>
            <a:off x="1763688" y="3092747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직사각형 109"/>
              <p:cNvSpPr/>
              <p:nvPr/>
            </p:nvSpPr>
            <p:spPr>
              <a:xfrm>
                <a:off x="2051720" y="3092747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092747"/>
                <a:ext cx="288032" cy="216024"/>
              </a:xfrm>
              <a:prstGeom prst="rect">
                <a:avLst/>
              </a:prstGeom>
              <a:blipFill rotWithShape="1">
                <a:blip r:embed="rId16"/>
                <a:stretch>
                  <a:fillRect l="-40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직사각형 110"/>
              <p:cNvSpPr/>
              <p:nvPr/>
            </p:nvSpPr>
            <p:spPr>
              <a:xfrm>
                <a:off x="2339752" y="3092747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092747"/>
                <a:ext cx="288032" cy="21602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직사각형 118"/>
          <p:cNvSpPr/>
          <p:nvPr/>
        </p:nvSpPr>
        <p:spPr>
          <a:xfrm>
            <a:off x="611560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99592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87624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75656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763688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1720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339752" y="33054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직사각형 125"/>
              <p:cNvSpPr/>
              <p:nvPr/>
            </p:nvSpPr>
            <p:spPr>
              <a:xfrm>
                <a:off x="611560" y="35214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−1,1</m:t>
                          </m:r>
                        </m:sub>
                      </m:sSub>
                    </m:oMath>
                  </m:oMathPara>
                </a14:m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21424"/>
                <a:ext cx="288032" cy="216024"/>
              </a:xfrm>
              <a:prstGeom prst="rect">
                <a:avLst/>
              </a:prstGeom>
              <a:blipFill rotWithShape="1">
                <a:blip r:embed="rId18"/>
                <a:stretch>
                  <a:fillRect l="-2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직사각형 126"/>
              <p:cNvSpPr/>
              <p:nvPr/>
            </p:nvSpPr>
            <p:spPr>
              <a:xfrm>
                <a:off x="899592" y="35214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−1,2</m:t>
                          </m:r>
                        </m:sub>
                      </m:sSub>
                    </m:oMath>
                  </m:oMathPara>
                </a14:m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직사각형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21424"/>
                <a:ext cx="288032" cy="2160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직사각형 127"/>
          <p:cNvSpPr/>
          <p:nvPr/>
        </p:nvSpPr>
        <p:spPr>
          <a:xfrm>
            <a:off x="1187624" y="35214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…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직사각형 128"/>
              <p:cNvSpPr/>
              <p:nvPr/>
            </p:nvSpPr>
            <p:spPr>
              <a:xfrm>
                <a:off x="1475656" y="35214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직사각형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521424"/>
                <a:ext cx="288032" cy="21602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직사각형 129"/>
          <p:cNvSpPr/>
          <p:nvPr/>
        </p:nvSpPr>
        <p:spPr>
          <a:xfrm>
            <a:off x="1763688" y="35214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…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직사각형 130"/>
              <p:cNvSpPr/>
              <p:nvPr/>
            </p:nvSpPr>
            <p:spPr>
              <a:xfrm>
                <a:off x="2051720" y="35214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altLang="ko-KR" sz="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직사각형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521424"/>
                <a:ext cx="288032" cy="21602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직사각형 131"/>
              <p:cNvSpPr/>
              <p:nvPr/>
            </p:nvSpPr>
            <p:spPr>
              <a:xfrm>
                <a:off x="2339752" y="3521424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altLang="ko-KR" sz="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직사각형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521424"/>
                <a:ext cx="288032" cy="216024"/>
              </a:xfrm>
              <a:prstGeom prst="rect">
                <a:avLst/>
              </a:prstGeom>
              <a:blipFill rotWithShape="1">
                <a:blip r:embed="rId22"/>
                <a:stretch>
                  <a:fillRect l="-20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직사각형 132"/>
              <p:cNvSpPr/>
              <p:nvPr/>
            </p:nvSpPr>
            <p:spPr>
              <a:xfrm>
                <a:off x="611560" y="37372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직사각형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37200"/>
                <a:ext cx="288032" cy="216024"/>
              </a:xfrm>
              <a:prstGeom prst="rect">
                <a:avLst/>
              </a:prstGeom>
              <a:blipFill rotWithShape="1">
                <a:blip r:embed="rId23"/>
                <a:stretch>
                  <a:fillRect l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직사각형 133"/>
              <p:cNvSpPr/>
              <p:nvPr/>
            </p:nvSpPr>
            <p:spPr>
              <a:xfrm>
                <a:off x="899592" y="37372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37200"/>
                <a:ext cx="288032" cy="21602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직사각형 134"/>
          <p:cNvSpPr/>
          <p:nvPr/>
        </p:nvSpPr>
        <p:spPr>
          <a:xfrm>
            <a:off x="1187624" y="37372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직사각형 135"/>
              <p:cNvSpPr/>
              <p:nvPr/>
            </p:nvSpPr>
            <p:spPr>
              <a:xfrm>
                <a:off x="1475656" y="37372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직사각형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37200"/>
                <a:ext cx="288032" cy="216024"/>
              </a:xfrm>
              <a:prstGeom prst="rect">
                <a:avLst/>
              </a:prstGeom>
              <a:blipFill rotWithShape="1">
                <a:blip r:embed="rId25"/>
                <a:stretch>
                  <a:fillRect l="-40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직사각형 136"/>
          <p:cNvSpPr/>
          <p:nvPr/>
        </p:nvSpPr>
        <p:spPr>
          <a:xfrm>
            <a:off x="1763688" y="3737200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직사각형 137"/>
              <p:cNvSpPr/>
              <p:nvPr/>
            </p:nvSpPr>
            <p:spPr>
              <a:xfrm>
                <a:off x="2051720" y="37372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US" altLang="ko-KR" sz="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직사각형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37200"/>
                <a:ext cx="288032" cy="216024"/>
              </a:xfrm>
              <a:prstGeom prst="rect">
                <a:avLst/>
              </a:prstGeom>
              <a:blipFill rotWithShape="1">
                <a:blip r:embed="rId26"/>
                <a:stretch>
                  <a:fillRect l="-10204" r="-20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직사각형 138"/>
              <p:cNvSpPr/>
              <p:nvPr/>
            </p:nvSpPr>
            <p:spPr>
              <a:xfrm>
                <a:off x="2339752" y="3737200"/>
                <a:ext cx="288032" cy="2160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직사각형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37200"/>
                <a:ext cx="288032" cy="216024"/>
              </a:xfrm>
              <a:prstGeom prst="rect">
                <a:avLst/>
              </a:prstGeom>
              <a:blipFill rotWithShape="1">
                <a:blip r:embed="rId27"/>
                <a:stretch>
                  <a:fillRect l="-40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직사각형 139"/>
          <p:cNvSpPr/>
          <p:nvPr/>
        </p:nvSpPr>
        <p:spPr>
          <a:xfrm>
            <a:off x="611560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99592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187624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75656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763688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051720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339752" y="3953224"/>
            <a:ext cx="28803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1402482" y="2965799"/>
            <a:ext cx="432048" cy="43204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7" idx="6"/>
            <a:endCxn id="13" idx="1"/>
          </p:cNvCxnSpPr>
          <p:nvPr/>
        </p:nvCxnSpPr>
        <p:spPr>
          <a:xfrm flipV="1">
            <a:off x="1834530" y="2657948"/>
            <a:ext cx="1225270" cy="5238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3455722" y="3429000"/>
            <a:ext cx="988216" cy="694790"/>
            <a:chOff x="3455722" y="3258062"/>
            <a:chExt cx="988216" cy="694790"/>
          </a:xfrm>
        </p:grpSpPr>
        <p:sp>
          <p:nvSpPr>
            <p:cNvPr id="164" name="이등변 삼각형 163"/>
            <p:cNvSpPr/>
            <p:nvPr/>
          </p:nvSpPr>
          <p:spPr>
            <a:xfrm rot="10800000">
              <a:off x="3816722" y="3258062"/>
              <a:ext cx="216024" cy="2157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이등변 삼각형 157"/>
            <p:cNvSpPr/>
            <p:nvPr/>
          </p:nvSpPr>
          <p:spPr>
            <a:xfrm rot="16200000">
              <a:off x="4228038" y="3520182"/>
              <a:ext cx="216024" cy="2157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3455722" y="3305400"/>
              <a:ext cx="936104" cy="647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Function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6" name="직선 화살표 연결선 165"/>
          <p:cNvCxnSpPr>
            <a:endCxn id="164" idx="3"/>
          </p:cNvCxnSpPr>
          <p:nvPr/>
        </p:nvCxnSpPr>
        <p:spPr>
          <a:xfrm>
            <a:off x="3924734" y="2853771"/>
            <a:ext cx="0" cy="575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5652120" y="1628800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5568429" y="1628800"/>
            <a:ext cx="16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58" idx="3"/>
          </p:cNvCxnSpPr>
          <p:nvPr/>
        </p:nvCxnSpPr>
        <p:spPr>
          <a:xfrm flipV="1">
            <a:off x="4443938" y="2996952"/>
            <a:ext cx="1208182" cy="8020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5701903" y="1490300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03" y="1490300"/>
                <a:ext cx="324128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5701903" y="4226604"/>
                <a:ext cx="461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/>
                            </a:rPr>
                            <m:t>64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03" y="4226604"/>
                <a:ext cx="461986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직선 연결선 183"/>
          <p:cNvCxnSpPr/>
          <p:nvPr/>
        </p:nvCxnSpPr>
        <p:spPr>
          <a:xfrm>
            <a:off x="5568429" y="4365104"/>
            <a:ext cx="16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5656959" y="2864591"/>
                <a:ext cx="494110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59" y="2864591"/>
                <a:ext cx="494110" cy="291875"/>
              </a:xfrm>
              <a:prstGeom prst="rect">
                <a:avLst/>
              </a:prstGeom>
              <a:blipFill rotWithShape="1">
                <a:blip r:embed="rId3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724128" y="2164925"/>
                <a:ext cx="369332" cy="2622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164925"/>
                <a:ext cx="369332" cy="26225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5724128" y="3526789"/>
                <a:ext cx="369332" cy="2622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526789"/>
                <a:ext cx="369332" cy="26225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연결선 187"/>
          <p:cNvCxnSpPr/>
          <p:nvPr/>
        </p:nvCxnSpPr>
        <p:spPr>
          <a:xfrm>
            <a:off x="6804248" y="1628800"/>
            <a:ext cx="0" cy="119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6720557" y="1628800"/>
            <a:ext cx="16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6854031" y="1490300"/>
                <a:ext cx="324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31" y="1490300"/>
                <a:ext cx="324128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54031" y="2688800"/>
                <a:ext cx="324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31" y="2688800"/>
                <a:ext cx="324063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직선 연결선 191"/>
          <p:cNvCxnSpPr/>
          <p:nvPr/>
        </p:nvCxnSpPr>
        <p:spPr>
          <a:xfrm>
            <a:off x="6720557" y="2827300"/>
            <a:ext cx="165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6809087" y="2057005"/>
                <a:ext cx="907620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200" b="0" i="0" smtClean="0">
                          <a:latin typeface="Cambria Math"/>
                        </a:rPr>
                        <m:t>mod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87" y="2057005"/>
                <a:ext cx="907620" cy="291875"/>
              </a:xfrm>
              <a:prstGeom prst="rect">
                <a:avLst/>
              </a:prstGeom>
              <a:blipFill rotWithShape="1">
                <a:blip r:embed="rId3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6876256" y="1787422"/>
                <a:ext cx="369332" cy="2622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787422"/>
                <a:ext cx="369332" cy="26225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5781" y="2462125"/>
                <a:ext cx="369332" cy="2622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81" y="2462125"/>
                <a:ext cx="369332" cy="26225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직선 화살표 연결선 196"/>
          <p:cNvCxnSpPr>
            <a:endCxn id="193" idx="1"/>
          </p:cNvCxnSpPr>
          <p:nvPr/>
        </p:nvCxnSpPr>
        <p:spPr>
          <a:xfrm flipV="1">
            <a:off x="5932896" y="2202943"/>
            <a:ext cx="876191" cy="6243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242</Words>
  <Application>Microsoft Office PowerPoint</Application>
  <PresentationFormat>화면 슬라이드 쇼(4:3)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Bar</dc:creator>
  <cp:lastModifiedBy>Bar</cp:lastModifiedBy>
  <cp:revision>9</cp:revision>
  <dcterms:created xsi:type="dcterms:W3CDTF">2016-04-10T07:56:38Z</dcterms:created>
  <dcterms:modified xsi:type="dcterms:W3CDTF">2016-05-15T10:29:35Z</dcterms:modified>
</cp:coreProperties>
</file>