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21"/>
  </p:notesMasterIdLst>
  <p:sldIdLst>
    <p:sldId id="256" r:id="rId2"/>
    <p:sldId id="259" r:id="rId3"/>
    <p:sldId id="260" r:id="rId4"/>
    <p:sldId id="283" r:id="rId5"/>
    <p:sldId id="284" r:id="rId6"/>
    <p:sldId id="286" r:id="rId7"/>
    <p:sldId id="287" r:id="rId8"/>
    <p:sldId id="288" r:id="rId9"/>
    <p:sldId id="261" r:id="rId10"/>
    <p:sldId id="289" r:id="rId11"/>
    <p:sldId id="290" r:id="rId12"/>
    <p:sldId id="293" r:id="rId13"/>
    <p:sldId id="294" r:id="rId14"/>
    <p:sldId id="291" r:id="rId15"/>
    <p:sldId id="292" r:id="rId16"/>
    <p:sldId id="296" r:id="rId17"/>
    <p:sldId id="297" r:id="rId18"/>
    <p:sldId id="298" r:id="rId19"/>
    <p:sldId id="295" r:id="rId20"/>
  </p:sldIdLst>
  <p:sldSz cx="12192000" cy="6858000"/>
  <p:notesSz cx="6858000" cy="9144000"/>
  <p:embeddedFontLst>
    <p:embeddedFont>
      <p:font typeface="Didact Gothic" panose="00000500000000000000" pitchFamily="2" charset="0"/>
      <p:regular r:id="rId22"/>
    </p:embeddedFont>
    <p:embeddedFont>
      <p:font typeface="Lexend Deca" panose="020B0604020202020204" charset="0"/>
      <p:regular r:id="rId23"/>
      <p:bold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38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eb2014fdb4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eb2014fdb4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eb2014fdb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1eb2014fdb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eb2014fdb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1eb2014fdb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788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eb2014fdb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1eb2014fdb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743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eb2014fdb4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1eb2014fdb4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5816035" y="-27948"/>
            <a:ext cx="6375876" cy="6911067"/>
            <a:chOff x="3744151" y="3553"/>
            <a:chExt cx="4037153" cy="4376032"/>
          </a:xfrm>
        </p:grpSpPr>
        <p:sp>
          <p:nvSpPr>
            <p:cNvPr id="13" name="Google Shape;13;p2"/>
            <p:cNvSpPr/>
            <p:nvPr/>
          </p:nvSpPr>
          <p:spPr>
            <a:xfrm>
              <a:off x="3746964" y="3553"/>
              <a:ext cx="4048" cy="4376032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744887" y="345147"/>
              <a:ext cx="4036417" cy="4993"/>
            </a:xfrm>
            <a:custGeom>
              <a:avLst/>
              <a:gdLst/>
              <a:ahLst/>
              <a:cxnLst/>
              <a:rect l="l" t="t" r="r" b="b"/>
              <a:pathLst>
                <a:path w="4036417" h="4993" extrusionOk="0">
                  <a:moveTo>
                    <a:pt x="4036418" y="499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88007" y="3553"/>
              <a:ext cx="4048" cy="4376032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744616" y="1686181"/>
              <a:ext cx="4036446" cy="4991"/>
            </a:xfrm>
            <a:custGeom>
              <a:avLst/>
              <a:gdLst/>
              <a:ahLst/>
              <a:cxnLst/>
              <a:rect l="l" t="t" r="r" b="b"/>
              <a:pathLst>
                <a:path w="4036446" h="4991" extrusionOk="0">
                  <a:moveTo>
                    <a:pt x="4036446" y="49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29029" y="3553"/>
              <a:ext cx="4048" cy="4376032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4349" y="3027212"/>
              <a:ext cx="4036429" cy="4995"/>
            </a:xfrm>
            <a:custGeom>
              <a:avLst/>
              <a:gdLst/>
              <a:ahLst/>
              <a:cxnLst/>
              <a:rect l="l" t="t" r="r" b="b"/>
              <a:pathLst>
                <a:path w="4036429" h="4995" extrusionOk="0">
                  <a:moveTo>
                    <a:pt x="4036430" y="499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17475" y="3553"/>
              <a:ext cx="4048" cy="4376032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744754" y="1015662"/>
              <a:ext cx="4036430" cy="4995"/>
            </a:xfrm>
            <a:custGeom>
              <a:avLst/>
              <a:gdLst/>
              <a:ahLst/>
              <a:cxnLst/>
              <a:rect l="l" t="t" r="r" b="b"/>
              <a:pathLst>
                <a:path w="4036430" h="4995" extrusionOk="0">
                  <a:moveTo>
                    <a:pt x="4036430" y="499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58498" y="3553"/>
              <a:ext cx="4048" cy="4376032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44483" y="2356696"/>
              <a:ext cx="4036417" cy="4995"/>
            </a:xfrm>
            <a:custGeom>
              <a:avLst/>
              <a:gdLst/>
              <a:ahLst/>
              <a:cxnLst/>
              <a:rect l="l" t="t" r="r" b="b"/>
              <a:pathLst>
                <a:path w="4036417" h="4995" extrusionOk="0">
                  <a:moveTo>
                    <a:pt x="4036418" y="499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099561" y="3553"/>
              <a:ext cx="4048" cy="4376032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744216" y="3697731"/>
              <a:ext cx="4036442" cy="4991"/>
            </a:xfrm>
            <a:custGeom>
              <a:avLst/>
              <a:gdLst/>
              <a:ahLst/>
              <a:cxnLst/>
              <a:rect l="l" t="t" r="r" b="b"/>
              <a:pathLst>
                <a:path w="4036442" h="4991" extrusionOk="0">
                  <a:moveTo>
                    <a:pt x="4036442" y="49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082210" y="3553"/>
              <a:ext cx="4048" cy="4376032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744819" y="680404"/>
              <a:ext cx="4036445" cy="4995"/>
            </a:xfrm>
            <a:custGeom>
              <a:avLst/>
              <a:gdLst/>
              <a:ahLst/>
              <a:cxnLst/>
              <a:rect l="l" t="t" r="r" b="b"/>
              <a:pathLst>
                <a:path w="4036445" h="4995" extrusionOk="0">
                  <a:moveTo>
                    <a:pt x="4036446" y="499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423272" y="3553"/>
              <a:ext cx="4048" cy="4376032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744551" y="2021439"/>
              <a:ext cx="4036430" cy="4995"/>
            </a:xfrm>
            <a:custGeom>
              <a:avLst/>
              <a:gdLst/>
              <a:ahLst/>
              <a:cxnLst/>
              <a:rect l="l" t="t" r="r" b="b"/>
              <a:pathLst>
                <a:path w="4036430" h="4995" extrusionOk="0">
                  <a:moveTo>
                    <a:pt x="4036430" y="499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64295" y="3553"/>
              <a:ext cx="4048" cy="4376032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744284" y="3362473"/>
              <a:ext cx="4036454" cy="4991"/>
            </a:xfrm>
            <a:custGeom>
              <a:avLst/>
              <a:gdLst/>
              <a:ahLst/>
              <a:cxnLst/>
              <a:rect l="l" t="t" r="r" b="b"/>
              <a:pathLst>
                <a:path w="4036454" h="4991" extrusionOk="0">
                  <a:moveTo>
                    <a:pt x="4036455" y="49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752741" y="3553"/>
              <a:ext cx="4048" cy="4376032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744685" y="1350924"/>
              <a:ext cx="4036417" cy="4991"/>
            </a:xfrm>
            <a:custGeom>
              <a:avLst/>
              <a:gdLst/>
              <a:ahLst/>
              <a:cxnLst/>
              <a:rect l="l" t="t" r="r" b="b"/>
              <a:pathLst>
                <a:path w="4036417" h="4991" extrusionOk="0">
                  <a:moveTo>
                    <a:pt x="4036418" y="49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093763" y="3553"/>
              <a:ext cx="4048" cy="4376032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744418" y="2691954"/>
              <a:ext cx="4036441" cy="4995"/>
            </a:xfrm>
            <a:custGeom>
              <a:avLst/>
              <a:gdLst/>
              <a:ahLst/>
              <a:cxnLst/>
              <a:rect l="l" t="t" r="r" b="b"/>
              <a:pathLst>
                <a:path w="4036441" h="4995" extrusionOk="0">
                  <a:moveTo>
                    <a:pt x="4036442" y="499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434826" y="3553"/>
              <a:ext cx="4048" cy="4376032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744151" y="4032989"/>
              <a:ext cx="4036426" cy="4995"/>
            </a:xfrm>
            <a:custGeom>
              <a:avLst/>
              <a:gdLst/>
              <a:ahLst/>
              <a:cxnLst/>
              <a:rect l="l" t="t" r="r" b="b"/>
              <a:pathLst>
                <a:path w="4036426" h="4995" extrusionOk="0">
                  <a:moveTo>
                    <a:pt x="4036426" y="499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2"/>
          <p:cNvSpPr/>
          <p:nvPr/>
        </p:nvSpPr>
        <p:spPr>
          <a:xfrm rot="5400000">
            <a:off x="8471013" y="4227208"/>
            <a:ext cx="1589700" cy="528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7938525" y="3696795"/>
            <a:ext cx="1589700" cy="528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9" name="Google Shape;39;p2"/>
          <p:cNvSpPr/>
          <p:nvPr/>
        </p:nvSpPr>
        <p:spPr>
          <a:xfrm rot="5400000">
            <a:off x="7404313" y="3164558"/>
            <a:ext cx="1589700" cy="528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7938525" y="2639783"/>
            <a:ext cx="1589700" cy="528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386100" y="1432225"/>
            <a:ext cx="5033400" cy="315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900"/>
              <a:buNone/>
              <a:defRPr sz="581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386250" y="4632575"/>
            <a:ext cx="5033400" cy="79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938525" y="519425"/>
            <a:ext cx="1589700" cy="5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5" name="Google Shape;45;p2"/>
          <p:cNvSpPr/>
          <p:nvPr/>
        </p:nvSpPr>
        <p:spPr>
          <a:xfrm rot="5400000">
            <a:off x="7939275" y="1577975"/>
            <a:ext cx="2647500" cy="530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6" name="Google Shape;46;p2"/>
          <p:cNvSpPr/>
          <p:nvPr/>
        </p:nvSpPr>
        <p:spPr>
          <a:xfrm rot="10800000">
            <a:off x="9000606" y="516632"/>
            <a:ext cx="530494" cy="530288"/>
          </a:xfrm>
          <a:custGeom>
            <a:avLst/>
            <a:gdLst/>
            <a:ahLst/>
            <a:cxnLst/>
            <a:rect l="l" t="t" r="r" b="b"/>
            <a:pathLst>
              <a:path w="335225" h="337763" extrusionOk="0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 flipH="1">
            <a:off x="9000631" y="2639123"/>
            <a:ext cx="530494" cy="530288"/>
          </a:xfrm>
          <a:custGeom>
            <a:avLst/>
            <a:gdLst/>
            <a:ahLst/>
            <a:cxnLst/>
            <a:rect l="l" t="t" r="r" b="b"/>
            <a:pathLst>
              <a:path w="335225" h="337763" extrusionOk="0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/>
          <p:nvPr/>
        </p:nvSpPr>
        <p:spPr>
          <a:xfrm rot="10800000" flipH="1">
            <a:off x="7931388" y="2639122"/>
            <a:ext cx="530494" cy="530288"/>
          </a:xfrm>
          <a:custGeom>
            <a:avLst/>
            <a:gdLst/>
            <a:ahLst/>
            <a:cxnLst/>
            <a:rect l="l" t="t" r="r" b="b"/>
            <a:pathLst>
              <a:path w="335225" h="337763" extrusionOk="0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/>
          <p:nvPr/>
        </p:nvSpPr>
        <p:spPr>
          <a:xfrm rot="5400000" flipH="1">
            <a:off x="7931395" y="3691484"/>
            <a:ext cx="530494" cy="530288"/>
          </a:xfrm>
          <a:custGeom>
            <a:avLst/>
            <a:gdLst/>
            <a:ahLst/>
            <a:cxnLst/>
            <a:rect l="l" t="t" r="r" b="b"/>
            <a:pathLst>
              <a:path w="335225" h="337763" extrusionOk="0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/>
          <p:nvPr/>
        </p:nvSpPr>
        <p:spPr>
          <a:xfrm rot="-5400000" flipH="1">
            <a:off x="9000609" y="3696090"/>
            <a:ext cx="530494" cy="530288"/>
          </a:xfrm>
          <a:custGeom>
            <a:avLst/>
            <a:gdLst/>
            <a:ahLst/>
            <a:cxnLst/>
            <a:rect l="l" t="t" r="r" b="b"/>
            <a:pathLst>
              <a:path w="335225" h="337763" extrusionOk="0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"/>
          <p:cNvSpPr/>
          <p:nvPr/>
        </p:nvSpPr>
        <p:spPr>
          <a:xfrm rot="10800000">
            <a:off x="5824728" y="3692183"/>
            <a:ext cx="1589700" cy="528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2" name="Google Shape;52;p2"/>
          <p:cNvSpPr/>
          <p:nvPr/>
        </p:nvSpPr>
        <p:spPr>
          <a:xfrm rot="5400000">
            <a:off x="5301138" y="4227208"/>
            <a:ext cx="1589700" cy="528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3" name="Google Shape;53;p2"/>
          <p:cNvSpPr/>
          <p:nvPr/>
        </p:nvSpPr>
        <p:spPr>
          <a:xfrm rot="10800000" flipH="1">
            <a:off x="5830750" y="3691485"/>
            <a:ext cx="530494" cy="530288"/>
          </a:xfrm>
          <a:custGeom>
            <a:avLst/>
            <a:gdLst/>
            <a:ahLst/>
            <a:cxnLst/>
            <a:rect l="l" t="t" r="r" b="b"/>
            <a:pathLst>
              <a:path w="335225" h="337763" extrusionOk="0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5830800" y="5811800"/>
            <a:ext cx="530400" cy="53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10060275" y="516575"/>
            <a:ext cx="530400" cy="53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6" name="Google Shape;56;p2"/>
          <p:cNvSpPr/>
          <p:nvPr/>
        </p:nvSpPr>
        <p:spPr>
          <a:xfrm rot="5400000">
            <a:off x="10853600" y="782828"/>
            <a:ext cx="1061400" cy="528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7" name="Google Shape;57;p2"/>
          <p:cNvSpPr/>
          <p:nvPr/>
        </p:nvSpPr>
        <p:spPr>
          <a:xfrm rot="5400000">
            <a:off x="9801875" y="1844228"/>
            <a:ext cx="1061400" cy="528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6885525" y="4744950"/>
            <a:ext cx="528900" cy="2112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7943475" y="4753100"/>
            <a:ext cx="528900" cy="2112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0" name="Google Shape;60;p2"/>
          <p:cNvSpPr/>
          <p:nvPr/>
        </p:nvSpPr>
        <p:spPr>
          <a:xfrm rot="-5400000">
            <a:off x="10860125" y="1317725"/>
            <a:ext cx="528900" cy="2112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1" name="Google Shape;61;p2"/>
          <p:cNvSpPr/>
          <p:nvPr/>
        </p:nvSpPr>
        <p:spPr>
          <a:xfrm rot="5400000" flipH="1">
            <a:off x="10068020" y="2109034"/>
            <a:ext cx="530494" cy="530288"/>
          </a:xfrm>
          <a:custGeom>
            <a:avLst/>
            <a:gdLst/>
            <a:ahLst/>
            <a:cxnLst/>
            <a:rect l="l" t="t" r="r" b="b"/>
            <a:pathLst>
              <a:path w="335225" h="337763" extrusionOk="0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9001425" y="5813900"/>
            <a:ext cx="528900" cy="1061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3" name="Google Shape;63;p2"/>
          <p:cNvSpPr/>
          <p:nvPr/>
        </p:nvSpPr>
        <p:spPr>
          <a:xfrm rot="10800000">
            <a:off x="9001428" y="5813908"/>
            <a:ext cx="1589700" cy="528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4" name="Google Shape;64;p2"/>
          <p:cNvSpPr/>
          <p:nvPr/>
        </p:nvSpPr>
        <p:spPr>
          <a:xfrm rot="10800000" flipH="1">
            <a:off x="9001425" y="5813910"/>
            <a:ext cx="530494" cy="530288"/>
          </a:xfrm>
          <a:custGeom>
            <a:avLst/>
            <a:gdLst/>
            <a:ahLst/>
            <a:cxnLst/>
            <a:rect l="l" t="t" r="r" b="b"/>
            <a:pathLst>
              <a:path w="335225" h="337763" extrusionOk="0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 rot="10800000">
            <a:off x="11131750" y="6351003"/>
            <a:ext cx="1061400" cy="528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3"/>
          <p:cNvGrpSpPr/>
          <p:nvPr/>
        </p:nvGrpSpPr>
        <p:grpSpPr>
          <a:xfrm>
            <a:off x="-25943" y="-27948"/>
            <a:ext cx="12217854" cy="6911067"/>
            <a:chOff x="-25943" y="-27948"/>
            <a:chExt cx="12217854" cy="6911067"/>
          </a:xfrm>
        </p:grpSpPr>
        <p:grpSp>
          <p:nvGrpSpPr>
            <p:cNvPr id="68" name="Google Shape;68;p3"/>
            <p:cNvGrpSpPr/>
            <p:nvPr/>
          </p:nvGrpSpPr>
          <p:grpSpPr>
            <a:xfrm>
              <a:off x="5816035" y="-27948"/>
              <a:ext cx="6375876" cy="6911067"/>
              <a:chOff x="3744151" y="3553"/>
              <a:chExt cx="4037153" cy="4376032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3746964" y="3553"/>
                <a:ext cx="4048" cy="4376032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4376032" extrusionOk="0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3744887" y="345147"/>
                <a:ext cx="4036417" cy="4993"/>
              </a:xfrm>
              <a:custGeom>
                <a:avLst/>
                <a:gdLst/>
                <a:ahLst/>
                <a:cxnLst/>
                <a:rect l="l" t="t" r="r" b="b"/>
                <a:pathLst>
                  <a:path w="4036417" h="4993" extrusionOk="0">
                    <a:moveTo>
                      <a:pt x="4036418" y="49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5088007" y="3553"/>
                <a:ext cx="4048" cy="4376032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4376032" extrusionOk="0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3744616" y="1686181"/>
                <a:ext cx="4036446" cy="4991"/>
              </a:xfrm>
              <a:custGeom>
                <a:avLst/>
                <a:gdLst/>
                <a:ahLst/>
                <a:cxnLst/>
                <a:rect l="l" t="t" r="r" b="b"/>
                <a:pathLst>
                  <a:path w="4036446" h="4991" extrusionOk="0">
                    <a:moveTo>
                      <a:pt x="4036446" y="499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429029" y="3553"/>
                <a:ext cx="4048" cy="4376032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4376032" extrusionOk="0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3744349" y="3027212"/>
                <a:ext cx="4036429" cy="4995"/>
              </a:xfrm>
              <a:custGeom>
                <a:avLst/>
                <a:gdLst/>
                <a:ahLst/>
                <a:cxnLst/>
                <a:rect l="l" t="t" r="r" b="b"/>
                <a:pathLst>
                  <a:path w="4036429" h="4995" extrusionOk="0">
                    <a:moveTo>
                      <a:pt x="4036430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4417475" y="3553"/>
                <a:ext cx="4048" cy="4376032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4376032" extrusionOk="0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3744754" y="1015662"/>
                <a:ext cx="4036430" cy="4995"/>
              </a:xfrm>
              <a:custGeom>
                <a:avLst/>
                <a:gdLst/>
                <a:ahLst/>
                <a:cxnLst/>
                <a:rect l="l" t="t" r="r" b="b"/>
                <a:pathLst>
                  <a:path w="4036430" h="4995" extrusionOk="0">
                    <a:moveTo>
                      <a:pt x="4036430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5758498" y="3553"/>
                <a:ext cx="4048" cy="4376032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4376032" extrusionOk="0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3744483" y="2356696"/>
                <a:ext cx="4036417" cy="4995"/>
              </a:xfrm>
              <a:custGeom>
                <a:avLst/>
                <a:gdLst/>
                <a:ahLst/>
                <a:cxnLst/>
                <a:rect l="l" t="t" r="r" b="b"/>
                <a:pathLst>
                  <a:path w="4036417" h="4995" extrusionOk="0">
                    <a:moveTo>
                      <a:pt x="4036418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099561" y="3553"/>
                <a:ext cx="4048" cy="4376032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4376032" extrusionOk="0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3744216" y="3697731"/>
                <a:ext cx="4036442" cy="4991"/>
              </a:xfrm>
              <a:custGeom>
                <a:avLst/>
                <a:gdLst/>
                <a:ahLst/>
                <a:cxnLst/>
                <a:rect l="l" t="t" r="r" b="b"/>
                <a:pathLst>
                  <a:path w="4036442" h="4991" extrusionOk="0">
                    <a:moveTo>
                      <a:pt x="4036442" y="499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4082210" y="3553"/>
                <a:ext cx="4048" cy="4376032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4376032" extrusionOk="0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3744819" y="680404"/>
                <a:ext cx="4036445" cy="4995"/>
              </a:xfrm>
              <a:custGeom>
                <a:avLst/>
                <a:gdLst/>
                <a:ahLst/>
                <a:cxnLst/>
                <a:rect l="l" t="t" r="r" b="b"/>
                <a:pathLst>
                  <a:path w="4036445" h="4995" extrusionOk="0">
                    <a:moveTo>
                      <a:pt x="4036446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5423272" y="3553"/>
                <a:ext cx="4048" cy="4376032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4376032" extrusionOk="0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744551" y="2021439"/>
                <a:ext cx="4036430" cy="4995"/>
              </a:xfrm>
              <a:custGeom>
                <a:avLst/>
                <a:gdLst/>
                <a:ahLst/>
                <a:cxnLst/>
                <a:rect l="l" t="t" r="r" b="b"/>
                <a:pathLst>
                  <a:path w="4036430" h="4995" extrusionOk="0">
                    <a:moveTo>
                      <a:pt x="4036430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764295" y="3553"/>
                <a:ext cx="4048" cy="4376032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4376032" extrusionOk="0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744284" y="3362473"/>
                <a:ext cx="4036454" cy="4991"/>
              </a:xfrm>
              <a:custGeom>
                <a:avLst/>
                <a:gdLst/>
                <a:ahLst/>
                <a:cxnLst/>
                <a:rect l="l" t="t" r="r" b="b"/>
                <a:pathLst>
                  <a:path w="4036454" h="4991" extrusionOk="0">
                    <a:moveTo>
                      <a:pt x="4036455" y="499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4752741" y="3553"/>
                <a:ext cx="4048" cy="4376032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4376032" extrusionOk="0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744685" y="1350924"/>
                <a:ext cx="4036417" cy="4991"/>
              </a:xfrm>
              <a:custGeom>
                <a:avLst/>
                <a:gdLst/>
                <a:ahLst/>
                <a:cxnLst/>
                <a:rect l="l" t="t" r="r" b="b"/>
                <a:pathLst>
                  <a:path w="4036417" h="4991" extrusionOk="0">
                    <a:moveTo>
                      <a:pt x="4036418" y="499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6093763" y="3553"/>
                <a:ext cx="4048" cy="4376032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4376032" extrusionOk="0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3744418" y="2691954"/>
                <a:ext cx="4036441" cy="4995"/>
              </a:xfrm>
              <a:custGeom>
                <a:avLst/>
                <a:gdLst/>
                <a:ahLst/>
                <a:cxnLst/>
                <a:rect l="l" t="t" r="r" b="b"/>
                <a:pathLst>
                  <a:path w="4036441" h="4995" extrusionOk="0">
                    <a:moveTo>
                      <a:pt x="4036442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7434826" y="3553"/>
                <a:ext cx="4048" cy="4376032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4376032" extrusionOk="0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3744151" y="4032989"/>
                <a:ext cx="4036426" cy="4995"/>
              </a:xfrm>
              <a:custGeom>
                <a:avLst/>
                <a:gdLst/>
                <a:ahLst/>
                <a:cxnLst/>
                <a:rect l="l" t="t" r="r" b="b"/>
                <a:pathLst>
                  <a:path w="4036426" h="4995" extrusionOk="0">
                    <a:moveTo>
                      <a:pt x="4036426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3" name="Google Shape;93;p3"/>
            <p:cNvSpPr/>
            <p:nvPr/>
          </p:nvSpPr>
          <p:spPr>
            <a:xfrm>
              <a:off x="1061" y="511525"/>
              <a:ext cx="5812440" cy="7889"/>
            </a:xfrm>
            <a:custGeom>
              <a:avLst/>
              <a:gdLst/>
              <a:ahLst/>
              <a:cxnLst/>
              <a:rect l="l" t="t" r="r" b="b"/>
              <a:pathLst>
                <a:path w="4036417" h="4993" extrusionOk="0">
                  <a:moveTo>
                    <a:pt x="4036418" y="499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562512" y="-27948"/>
              <a:ext cx="6393" cy="6911067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71" y="2629421"/>
              <a:ext cx="5812482" cy="7886"/>
            </a:xfrm>
            <a:custGeom>
              <a:avLst/>
              <a:gdLst/>
              <a:ahLst/>
              <a:cxnLst/>
              <a:rect l="l" t="t" r="r" b="b"/>
              <a:pathLst>
                <a:path w="4036446" h="4991" extrusionOk="0">
                  <a:moveTo>
                    <a:pt x="4036446" y="49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680388" y="-27948"/>
              <a:ext cx="6393" cy="6911067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86" y="4747312"/>
              <a:ext cx="5812458" cy="7892"/>
            </a:xfrm>
            <a:custGeom>
              <a:avLst/>
              <a:gdLst/>
              <a:ahLst/>
              <a:cxnLst/>
              <a:rect l="l" t="t" r="r" b="b"/>
              <a:pathLst>
                <a:path w="4036429" h="4995" extrusionOk="0">
                  <a:moveTo>
                    <a:pt x="4036430" y="499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03541" y="-27948"/>
              <a:ext cx="6393" cy="6911067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870" y="1570470"/>
              <a:ext cx="5812459" cy="7892"/>
            </a:xfrm>
            <a:custGeom>
              <a:avLst/>
              <a:gdLst/>
              <a:ahLst/>
              <a:cxnLst/>
              <a:rect l="l" t="t" r="r" b="b"/>
              <a:pathLst>
                <a:path w="4036430" h="4995" extrusionOk="0">
                  <a:moveTo>
                    <a:pt x="4036430" y="499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621418" y="-27948"/>
              <a:ext cx="6393" cy="6911067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79" y="3688366"/>
              <a:ext cx="5812440" cy="7892"/>
            </a:xfrm>
            <a:custGeom>
              <a:avLst/>
              <a:gdLst/>
              <a:ahLst/>
              <a:cxnLst/>
              <a:rect l="l" t="t" r="r" b="b"/>
              <a:pathLst>
                <a:path w="4036417" h="4995" extrusionOk="0">
                  <a:moveTo>
                    <a:pt x="4036418" y="499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739359" y="-27948"/>
              <a:ext cx="6393" cy="6911067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5" y="5806263"/>
              <a:ext cx="5812476" cy="7886"/>
            </a:xfrm>
            <a:custGeom>
              <a:avLst/>
              <a:gdLst/>
              <a:ahLst/>
              <a:cxnLst/>
              <a:rect l="l" t="t" r="r" b="b"/>
              <a:pathLst>
                <a:path w="4036442" h="4991" extrusionOk="0">
                  <a:moveTo>
                    <a:pt x="4036442" y="49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-25943" y="-27948"/>
              <a:ext cx="6393" cy="6911067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963" y="1040997"/>
              <a:ext cx="5812481" cy="7892"/>
            </a:xfrm>
            <a:custGeom>
              <a:avLst/>
              <a:gdLst/>
              <a:ahLst/>
              <a:cxnLst/>
              <a:rect l="l" t="t" r="r" b="b"/>
              <a:pathLst>
                <a:path w="4036445" h="4995" extrusionOk="0">
                  <a:moveTo>
                    <a:pt x="4036446" y="499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091996" y="-27948"/>
              <a:ext cx="6393" cy="6911067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77" y="3158894"/>
              <a:ext cx="5812459" cy="7892"/>
            </a:xfrm>
            <a:custGeom>
              <a:avLst/>
              <a:gdLst/>
              <a:ahLst/>
              <a:cxnLst/>
              <a:rect l="l" t="t" r="r" b="b"/>
              <a:pathLst>
                <a:path w="4036430" h="4995" extrusionOk="0">
                  <a:moveTo>
                    <a:pt x="4036430" y="499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209874" y="-27948"/>
              <a:ext cx="6393" cy="6911067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3" y="5276790"/>
              <a:ext cx="5812494" cy="7886"/>
            </a:xfrm>
            <a:custGeom>
              <a:avLst/>
              <a:gdLst/>
              <a:ahLst/>
              <a:cxnLst/>
              <a:rect l="l" t="t" r="r" b="b"/>
              <a:pathLst>
                <a:path w="4036454" h="4991" extrusionOk="0">
                  <a:moveTo>
                    <a:pt x="4036455" y="49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33026" y="-27948"/>
              <a:ext cx="6393" cy="6911067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70" y="2099949"/>
              <a:ext cx="5812440" cy="7886"/>
            </a:xfrm>
            <a:custGeom>
              <a:avLst/>
              <a:gdLst/>
              <a:ahLst/>
              <a:cxnLst/>
              <a:rect l="l" t="t" r="r" b="b"/>
              <a:pathLst>
                <a:path w="4036417" h="4991" extrusionOk="0">
                  <a:moveTo>
                    <a:pt x="4036418" y="49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150902" y="-27948"/>
              <a:ext cx="6393" cy="6911067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86" y="4217839"/>
              <a:ext cx="5812475" cy="7892"/>
            </a:xfrm>
            <a:custGeom>
              <a:avLst/>
              <a:gdLst/>
              <a:ahLst/>
              <a:cxnLst/>
              <a:rect l="l" t="t" r="r" b="b"/>
              <a:pathLst>
                <a:path w="4036441" h="4995" extrusionOk="0">
                  <a:moveTo>
                    <a:pt x="4036442" y="499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268843" y="-27948"/>
              <a:ext cx="6393" cy="6911067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" y="6335736"/>
              <a:ext cx="5812453" cy="7892"/>
            </a:xfrm>
            <a:custGeom>
              <a:avLst/>
              <a:gdLst/>
              <a:ahLst/>
              <a:cxnLst/>
              <a:rect l="l" t="t" r="r" b="b"/>
              <a:pathLst>
                <a:path w="4036426" h="4995" extrusionOk="0">
                  <a:moveTo>
                    <a:pt x="4036426" y="499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3"/>
          <p:cNvSpPr/>
          <p:nvPr/>
        </p:nvSpPr>
        <p:spPr>
          <a:xfrm>
            <a:off x="1377300" y="2027550"/>
            <a:ext cx="9437400" cy="4022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1911300" y="2326725"/>
            <a:ext cx="8369400" cy="181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body" idx="1"/>
          </p:nvPr>
        </p:nvSpPr>
        <p:spPr>
          <a:xfrm>
            <a:off x="1911300" y="4386075"/>
            <a:ext cx="8369400" cy="12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 algn="ctr" rtl="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7025" y="1062645"/>
            <a:ext cx="1589700" cy="528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1" name="Google Shape;121;p3"/>
          <p:cNvSpPr/>
          <p:nvPr/>
        </p:nvSpPr>
        <p:spPr>
          <a:xfrm rot="5400000">
            <a:off x="-527187" y="530408"/>
            <a:ext cx="1589700" cy="528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2" name="Google Shape;122;p3"/>
          <p:cNvSpPr txBox="1">
            <a:spLocks noGrp="1"/>
          </p:cNvSpPr>
          <p:nvPr>
            <p:ph type="sldNum" idx="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3"/>
          <p:cNvSpPr/>
          <p:nvPr/>
        </p:nvSpPr>
        <p:spPr>
          <a:xfrm rot="5400000" flipH="1">
            <a:off x="-105" y="1057334"/>
            <a:ext cx="530494" cy="530288"/>
          </a:xfrm>
          <a:custGeom>
            <a:avLst/>
            <a:gdLst/>
            <a:ahLst/>
            <a:cxnLst/>
            <a:rect l="l" t="t" r="r" b="b"/>
            <a:pathLst>
              <a:path w="335225" h="337763" extrusionOk="0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/>
          <p:nvPr/>
        </p:nvSpPr>
        <p:spPr>
          <a:xfrm rot="10800000">
            <a:off x="6901" y="3241800"/>
            <a:ext cx="1059900" cy="528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5" name="Google Shape;125;p3"/>
          <p:cNvSpPr/>
          <p:nvPr/>
        </p:nvSpPr>
        <p:spPr>
          <a:xfrm rot="5400000">
            <a:off x="-516562" y="3776820"/>
            <a:ext cx="1589700" cy="528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6" name="Google Shape;126;p3"/>
          <p:cNvSpPr/>
          <p:nvPr/>
        </p:nvSpPr>
        <p:spPr>
          <a:xfrm rot="10800000" flipH="1">
            <a:off x="13050" y="3241097"/>
            <a:ext cx="530494" cy="530288"/>
          </a:xfrm>
          <a:custGeom>
            <a:avLst/>
            <a:gdLst/>
            <a:ahLst/>
            <a:cxnLst/>
            <a:rect l="l" t="t" r="r" b="b"/>
            <a:pathLst>
              <a:path w="335225" h="337763" extrusionOk="0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536675" y="5813850"/>
            <a:ext cx="530400" cy="53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8" name="Google Shape;128;p3"/>
          <p:cNvSpPr/>
          <p:nvPr/>
        </p:nvSpPr>
        <p:spPr>
          <a:xfrm rot="5400000">
            <a:off x="10853600" y="782828"/>
            <a:ext cx="1061400" cy="528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9" name="Google Shape;129;p3"/>
          <p:cNvSpPr/>
          <p:nvPr/>
        </p:nvSpPr>
        <p:spPr>
          <a:xfrm rot="5400000">
            <a:off x="10853600" y="2375978"/>
            <a:ext cx="1061400" cy="528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0" name="Google Shape;130;p3"/>
          <p:cNvSpPr/>
          <p:nvPr/>
        </p:nvSpPr>
        <p:spPr>
          <a:xfrm rot="-5400000">
            <a:off x="11391500" y="1838075"/>
            <a:ext cx="528900" cy="1072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1" name="Google Shape;131;p3"/>
          <p:cNvSpPr/>
          <p:nvPr/>
        </p:nvSpPr>
        <p:spPr>
          <a:xfrm rot="5400000">
            <a:off x="11119057" y="2109034"/>
            <a:ext cx="530494" cy="530288"/>
          </a:xfrm>
          <a:custGeom>
            <a:avLst/>
            <a:gdLst/>
            <a:ahLst/>
            <a:cxnLst/>
            <a:rect l="l" t="t" r="r" b="b"/>
            <a:pathLst>
              <a:path w="335225" h="337763" extrusionOk="0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/>
          <p:nvPr/>
        </p:nvSpPr>
        <p:spPr>
          <a:xfrm rot="10800000">
            <a:off x="11131750" y="6351003"/>
            <a:ext cx="1061400" cy="528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11648750" y="5283450"/>
            <a:ext cx="530400" cy="53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2090175" y="-28000"/>
            <a:ext cx="1589700" cy="5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5" name="Google Shape;135;p3"/>
          <p:cNvSpPr/>
          <p:nvPr/>
        </p:nvSpPr>
        <p:spPr>
          <a:xfrm rot="5400000">
            <a:off x="2883825" y="237700"/>
            <a:ext cx="1061700" cy="530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6" name="Google Shape;136;p3"/>
          <p:cNvSpPr/>
          <p:nvPr/>
        </p:nvSpPr>
        <p:spPr>
          <a:xfrm rot="10800000">
            <a:off x="3149431" y="-27943"/>
            <a:ext cx="530494" cy="530288"/>
          </a:xfrm>
          <a:custGeom>
            <a:avLst/>
            <a:gdLst/>
            <a:ahLst/>
            <a:cxnLst/>
            <a:rect l="l" t="t" r="r" b="b"/>
            <a:pathLst>
              <a:path w="335225" h="337763" extrusionOk="0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>
            <a:spLocks noGrp="1"/>
          </p:cNvSpPr>
          <p:nvPr>
            <p:ph type="title"/>
          </p:nvPr>
        </p:nvSpPr>
        <p:spPr>
          <a:xfrm>
            <a:off x="821250" y="1020575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body" idx="1"/>
          </p:nvPr>
        </p:nvSpPr>
        <p:spPr>
          <a:xfrm>
            <a:off x="821250" y="1963844"/>
            <a:ext cx="8894400" cy="387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10621078" y="-27948"/>
            <a:ext cx="6393" cy="6911067"/>
          </a:xfrm>
          <a:custGeom>
            <a:avLst/>
            <a:gdLst/>
            <a:ahLst/>
            <a:cxnLst/>
            <a:rect l="l" t="t" r="r" b="b"/>
            <a:pathLst>
              <a:path w="4048" h="4376032" extrusionOk="0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10616920" y="511525"/>
            <a:ext cx="1574203" cy="7889"/>
          </a:xfrm>
          <a:custGeom>
            <a:avLst/>
            <a:gdLst/>
            <a:ahLst/>
            <a:cxnLst/>
            <a:rect l="l" t="t" r="r" b="b"/>
            <a:pathLst>
              <a:path w="4036417" h="4993" extrusionOk="0">
                <a:moveTo>
                  <a:pt x="4036418" y="4994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10616814" y="2629421"/>
            <a:ext cx="1574214" cy="7886"/>
          </a:xfrm>
          <a:custGeom>
            <a:avLst/>
            <a:gdLst/>
            <a:ahLst/>
            <a:cxnLst/>
            <a:rect l="l" t="t" r="r" b="b"/>
            <a:pathLst>
              <a:path w="4036446" h="4991" extrusionOk="0">
                <a:moveTo>
                  <a:pt x="4036446" y="499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10616710" y="4747312"/>
            <a:ext cx="1574207" cy="7892"/>
          </a:xfrm>
          <a:custGeom>
            <a:avLst/>
            <a:gdLst/>
            <a:ahLst/>
            <a:cxnLst/>
            <a:rect l="l" t="t" r="r" b="b"/>
            <a:pathLst>
              <a:path w="4036429" h="4995" extrusionOk="0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11680016" y="-27948"/>
            <a:ext cx="6393" cy="6911067"/>
          </a:xfrm>
          <a:custGeom>
            <a:avLst/>
            <a:gdLst/>
            <a:ahLst/>
            <a:cxnLst/>
            <a:rect l="l" t="t" r="r" b="b"/>
            <a:pathLst>
              <a:path w="4048" h="4376032" extrusionOk="0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10616868" y="1570470"/>
            <a:ext cx="1574208" cy="7892"/>
          </a:xfrm>
          <a:custGeom>
            <a:avLst/>
            <a:gdLst/>
            <a:ahLst/>
            <a:cxnLst/>
            <a:rect l="l" t="t" r="r" b="b"/>
            <a:pathLst>
              <a:path w="4036430" h="4995" extrusionOk="0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10616762" y="3688366"/>
            <a:ext cx="1574203" cy="7892"/>
          </a:xfrm>
          <a:custGeom>
            <a:avLst/>
            <a:gdLst/>
            <a:ahLst/>
            <a:cxnLst/>
            <a:rect l="l" t="t" r="r" b="b"/>
            <a:pathLst>
              <a:path w="4036417" h="4995" extrusionOk="0">
                <a:moveTo>
                  <a:pt x="4036418" y="4995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10616658" y="5806263"/>
            <a:ext cx="1574212" cy="7886"/>
          </a:xfrm>
          <a:custGeom>
            <a:avLst/>
            <a:gdLst/>
            <a:ahLst/>
            <a:cxnLst/>
            <a:rect l="l" t="t" r="r" b="b"/>
            <a:pathLst>
              <a:path w="4036442" h="4991" extrusionOk="0">
                <a:moveTo>
                  <a:pt x="4036442" y="499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11150532" y="-27948"/>
            <a:ext cx="6393" cy="6911067"/>
          </a:xfrm>
          <a:custGeom>
            <a:avLst/>
            <a:gdLst/>
            <a:ahLst/>
            <a:cxnLst/>
            <a:rect l="l" t="t" r="r" b="b"/>
            <a:pathLst>
              <a:path w="4048" h="4376032" extrusionOk="0">
                <a:moveTo>
                  <a:pt x="4048" y="0"/>
                </a:moveTo>
                <a:lnTo>
                  <a:pt x="0" y="437603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10616893" y="1040997"/>
            <a:ext cx="1574214" cy="7892"/>
          </a:xfrm>
          <a:custGeom>
            <a:avLst/>
            <a:gdLst/>
            <a:ahLst/>
            <a:cxnLst/>
            <a:rect l="l" t="t" r="r" b="b"/>
            <a:pathLst>
              <a:path w="4036445" h="4995" extrusionOk="0">
                <a:moveTo>
                  <a:pt x="4036446" y="4995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10616789" y="3158894"/>
            <a:ext cx="1574208" cy="7892"/>
          </a:xfrm>
          <a:custGeom>
            <a:avLst/>
            <a:gdLst/>
            <a:ahLst/>
            <a:cxnLst/>
            <a:rect l="l" t="t" r="r" b="b"/>
            <a:pathLst>
              <a:path w="4036430" h="4995" extrusionOk="0">
                <a:moveTo>
                  <a:pt x="4036430" y="4995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10616684" y="5276790"/>
            <a:ext cx="1574217" cy="7886"/>
          </a:xfrm>
          <a:custGeom>
            <a:avLst/>
            <a:gdLst/>
            <a:ahLst/>
            <a:cxnLst/>
            <a:rect l="l" t="t" r="r" b="b"/>
            <a:pathLst>
              <a:path w="4036454" h="4991" extrusionOk="0">
                <a:moveTo>
                  <a:pt x="4036455" y="499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10616841" y="2099949"/>
            <a:ext cx="1574203" cy="7886"/>
          </a:xfrm>
          <a:custGeom>
            <a:avLst/>
            <a:gdLst/>
            <a:ahLst/>
            <a:cxnLst/>
            <a:rect l="l" t="t" r="r" b="b"/>
            <a:pathLst>
              <a:path w="4036417" h="4991" extrusionOk="0">
                <a:moveTo>
                  <a:pt x="4036418" y="4991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10616737" y="4217839"/>
            <a:ext cx="1574212" cy="7892"/>
          </a:xfrm>
          <a:custGeom>
            <a:avLst/>
            <a:gdLst/>
            <a:ahLst/>
            <a:cxnLst/>
            <a:rect l="l" t="t" r="r" b="b"/>
            <a:pathLst>
              <a:path w="4036441" h="4995" extrusionOk="0">
                <a:moveTo>
                  <a:pt x="4036442" y="4995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10616633" y="6335736"/>
            <a:ext cx="1574206" cy="7892"/>
          </a:xfrm>
          <a:custGeom>
            <a:avLst/>
            <a:gdLst/>
            <a:ahLst/>
            <a:cxnLst/>
            <a:rect l="l" t="t" r="r" b="b"/>
            <a:pathLst>
              <a:path w="4036426" h="4995" extrusionOk="0">
                <a:moveTo>
                  <a:pt x="4036426" y="4995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/>
          <p:nvPr/>
        </p:nvSpPr>
        <p:spPr>
          <a:xfrm flipH="1">
            <a:off x="10610335" y="511538"/>
            <a:ext cx="1589700" cy="5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7" name="Google Shape;157;p4"/>
          <p:cNvSpPr/>
          <p:nvPr/>
        </p:nvSpPr>
        <p:spPr>
          <a:xfrm rot="-5400000" flipH="1">
            <a:off x="10342125" y="779743"/>
            <a:ext cx="1066800" cy="530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8" name="Google Shape;158;p4"/>
          <p:cNvSpPr/>
          <p:nvPr/>
        </p:nvSpPr>
        <p:spPr>
          <a:xfrm rot="10800000" flipH="1">
            <a:off x="10607460" y="508744"/>
            <a:ext cx="530494" cy="530288"/>
          </a:xfrm>
          <a:custGeom>
            <a:avLst/>
            <a:gdLst/>
            <a:ahLst/>
            <a:cxnLst/>
            <a:rect l="l" t="t" r="r" b="b"/>
            <a:pathLst>
              <a:path w="335225" h="337763" extrusionOk="0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/>
          <p:nvPr/>
        </p:nvSpPr>
        <p:spPr>
          <a:xfrm rot="5400000">
            <a:off x="11139988" y="3693008"/>
            <a:ext cx="1589700" cy="528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10607500" y="3162595"/>
            <a:ext cx="1589700" cy="528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61" name="Google Shape;161;p4"/>
          <p:cNvSpPr/>
          <p:nvPr/>
        </p:nvSpPr>
        <p:spPr>
          <a:xfrm rot="-5400000" flipH="1">
            <a:off x="11669584" y="3161890"/>
            <a:ext cx="530494" cy="530288"/>
          </a:xfrm>
          <a:custGeom>
            <a:avLst/>
            <a:gdLst/>
            <a:ahLst/>
            <a:cxnLst/>
            <a:rect l="l" t="t" r="r" b="b"/>
            <a:pathLst>
              <a:path w="335225" h="337763" extrusionOk="0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/>
          <p:nvPr/>
        </p:nvSpPr>
        <p:spPr>
          <a:xfrm flipH="1">
            <a:off x="11669788" y="5812774"/>
            <a:ext cx="528900" cy="1061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63" name="Google Shape;163;p4"/>
          <p:cNvSpPr/>
          <p:nvPr/>
        </p:nvSpPr>
        <p:spPr>
          <a:xfrm flipH="1">
            <a:off x="10611650" y="5276780"/>
            <a:ext cx="528900" cy="158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11137150" y="2105275"/>
            <a:ext cx="530400" cy="53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10610900" y="4218938"/>
            <a:ext cx="530400" cy="53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TLE_AND_TWO_COLUMNS_1_1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10"/>
          <p:cNvGrpSpPr/>
          <p:nvPr/>
        </p:nvGrpSpPr>
        <p:grpSpPr>
          <a:xfrm>
            <a:off x="-25943" y="-27948"/>
            <a:ext cx="12217854" cy="6914131"/>
            <a:chOff x="-25943" y="-27948"/>
            <a:chExt cx="12217854" cy="6914131"/>
          </a:xfrm>
        </p:grpSpPr>
        <p:grpSp>
          <p:nvGrpSpPr>
            <p:cNvPr id="408" name="Google Shape;408;p10"/>
            <p:cNvGrpSpPr/>
            <p:nvPr/>
          </p:nvGrpSpPr>
          <p:grpSpPr>
            <a:xfrm>
              <a:off x="5816035" y="-27948"/>
              <a:ext cx="6375876" cy="6911067"/>
              <a:chOff x="3744151" y="3553"/>
              <a:chExt cx="4037153" cy="4376032"/>
            </a:xfrm>
          </p:grpSpPr>
          <p:sp>
            <p:nvSpPr>
              <p:cNvPr id="409" name="Google Shape;409;p10"/>
              <p:cNvSpPr/>
              <p:nvPr/>
            </p:nvSpPr>
            <p:spPr>
              <a:xfrm>
                <a:off x="3746964" y="3553"/>
                <a:ext cx="4048" cy="4376032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4376032" extrusionOk="0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0"/>
              <p:cNvSpPr/>
              <p:nvPr/>
            </p:nvSpPr>
            <p:spPr>
              <a:xfrm>
                <a:off x="3744887" y="345147"/>
                <a:ext cx="4036417" cy="4993"/>
              </a:xfrm>
              <a:custGeom>
                <a:avLst/>
                <a:gdLst/>
                <a:ahLst/>
                <a:cxnLst/>
                <a:rect l="l" t="t" r="r" b="b"/>
                <a:pathLst>
                  <a:path w="4036417" h="4993" extrusionOk="0">
                    <a:moveTo>
                      <a:pt x="4036418" y="4994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0"/>
              <p:cNvSpPr/>
              <p:nvPr/>
            </p:nvSpPr>
            <p:spPr>
              <a:xfrm>
                <a:off x="5088007" y="3553"/>
                <a:ext cx="4048" cy="4376032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4376032" extrusionOk="0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0"/>
              <p:cNvSpPr/>
              <p:nvPr/>
            </p:nvSpPr>
            <p:spPr>
              <a:xfrm>
                <a:off x="3744616" y="1686181"/>
                <a:ext cx="4036446" cy="4991"/>
              </a:xfrm>
              <a:custGeom>
                <a:avLst/>
                <a:gdLst/>
                <a:ahLst/>
                <a:cxnLst/>
                <a:rect l="l" t="t" r="r" b="b"/>
                <a:pathLst>
                  <a:path w="4036446" h="4991" extrusionOk="0">
                    <a:moveTo>
                      <a:pt x="4036446" y="499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0"/>
              <p:cNvSpPr/>
              <p:nvPr/>
            </p:nvSpPr>
            <p:spPr>
              <a:xfrm>
                <a:off x="6429029" y="3553"/>
                <a:ext cx="4048" cy="4376032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4376032" extrusionOk="0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0"/>
              <p:cNvSpPr/>
              <p:nvPr/>
            </p:nvSpPr>
            <p:spPr>
              <a:xfrm>
                <a:off x="3744349" y="3027212"/>
                <a:ext cx="4036429" cy="4995"/>
              </a:xfrm>
              <a:custGeom>
                <a:avLst/>
                <a:gdLst/>
                <a:ahLst/>
                <a:cxnLst/>
                <a:rect l="l" t="t" r="r" b="b"/>
                <a:pathLst>
                  <a:path w="4036429" h="4995" extrusionOk="0">
                    <a:moveTo>
                      <a:pt x="4036430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0"/>
              <p:cNvSpPr/>
              <p:nvPr/>
            </p:nvSpPr>
            <p:spPr>
              <a:xfrm>
                <a:off x="4417475" y="3553"/>
                <a:ext cx="4048" cy="4376032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4376032" extrusionOk="0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0"/>
              <p:cNvSpPr/>
              <p:nvPr/>
            </p:nvSpPr>
            <p:spPr>
              <a:xfrm>
                <a:off x="3744754" y="1015662"/>
                <a:ext cx="4036430" cy="4995"/>
              </a:xfrm>
              <a:custGeom>
                <a:avLst/>
                <a:gdLst/>
                <a:ahLst/>
                <a:cxnLst/>
                <a:rect l="l" t="t" r="r" b="b"/>
                <a:pathLst>
                  <a:path w="4036430" h="4995" extrusionOk="0">
                    <a:moveTo>
                      <a:pt x="4036430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0"/>
              <p:cNvSpPr/>
              <p:nvPr/>
            </p:nvSpPr>
            <p:spPr>
              <a:xfrm>
                <a:off x="5758498" y="3553"/>
                <a:ext cx="4048" cy="4376032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4376032" extrusionOk="0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0"/>
              <p:cNvSpPr/>
              <p:nvPr/>
            </p:nvSpPr>
            <p:spPr>
              <a:xfrm>
                <a:off x="3744483" y="2356696"/>
                <a:ext cx="4036417" cy="4995"/>
              </a:xfrm>
              <a:custGeom>
                <a:avLst/>
                <a:gdLst/>
                <a:ahLst/>
                <a:cxnLst/>
                <a:rect l="l" t="t" r="r" b="b"/>
                <a:pathLst>
                  <a:path w="4036417" h="4995" extrusionOk="0">
                    <a:moveTo>
                      <a:pt x="4036418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0"/>
              <p:cNvSpPr/>
              <p:nvPr/>
            </p:nvSpPr>
            <p:spPr>
              <a:xfrm>
                <a:off x="7099561" y="3553"/>
                <a:ext cx="4048" cy="4376032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4376032" extrusionOk="0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0"/>
              <p:cNvSpPr/>
              <p:nvPr/>
            </p:nvSpPr>
            <p:spPr>
              <a:xfrm>
                <a:off x="3744216" y="3697731"/>
                <a:ext cx="4036442" cy="4991"/>
              </a:xfrm>
              <a:custGeom>
                <a:avLst/>
                <a:gdLst/>
                <a:ahLst/>
                <a:cxnLst/>
                <a:rect l="l" t="t" r="r" b="b"/>
                <a:pathLst>
                  <a:path w="4036442" h="4991" extrusionOk="0">
                    <a:moveTo>
                      <a:pt x="4036442" y="499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0"/>
              <p:cNvSpPr/>
              <p:nvPr/>
            </p:nvSpPr>
            <p:spPr>
              <a:xfrm>
                <a:off x="4082210" y="3553"/>
                <a:ext cx="4048" cy="4376032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4376032" extrusionOk="0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10"/>
              <p:cNvSpPr/>
              <p:nvPr/>
            </p:nvSpPr>
            <p:spPr>
              <a:xfrm>
                <a:off x="3744819" y="680404"/>
                <a:ext cx="4036445" cy="4995"/>
              </a:xfrm>
              <a:custGeom>
                <a:avLst/>
                <a:gdLst/>
                <a:ahLst/>
                <a:cxnLst/>
                <a:rect l="l" t="t" r="r" b="b"/>
                <a:pathLst>
                  <a:path w="4036445" h="4995" extrusionOk="0">
                    <a:moveTo>
                      <a:pt x="4036446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0"/>
              <p:cNvSpPr/>
              <p:nvPr/>
            </p:nvSpPr>
            <p:spPr>
              <a:xfrm>
                <a:off x="5423272" y="3553"/>
                <a:ext cx="4048" cy="4376032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4376032" extrusionOk="0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0"/>
              <p:cNvSpPr/>
              <p:nvPr/>
            </p:nvSpPr>
            <p:spPr>
              <a:xfrm>
                <a:off x="3744551" y="2021439"/>
                <a:ext cx="4036430" cy="4995"/>
              </a:xfrm>
              <a:custGeom>
                <a:avLst/>
                <a:gdLst/>
                <a:ahLst/>
                <a:cxnLst/>
                <a:rect l="l" t="t" r="r" b="b"/>
                <a:pathLst>
                  <a:path w="4036430" h="4995" extrusionOk="0">
                    <a:moveTo>
                      <a:pt x="4036430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0"/>
              <p:cNvSpPr/>
              <p:nvPr/>
            </p:nvSpPr>
            <p:spPr>
              <a:xfrm>
                <a:off x="6764295" y="3553"/>
                <a:ext cx="4048" cy="4376032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4376032" extrusionOk="0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0"/>
              <p:cNvSpPr/>
              <p:nvPr/>
            </p:nvSpPr>
            <p:spPr>
              <a:xfrm>
                <a:off x="3744284" y="3362473"/>
                <a:ext cx="4036454" cy="4991"/>
              </a:xfrm>
              <a:custGeom>
                <a:avLst/>
                <a:gdLst/>
                <a:ahLst/>
                <a:cxnLst/>
                <a:rect l="l" t="t" r="r" b="b"/>
                <a:pathLst>
                  <a:path w="4036454" h="4991" extrusionOk="0">
                    <a:moveTo>
                      <a:pt x="4036455" y="499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0"/>
              <p:cNvSpPr/>
              <p:nvPr/>
            </p:nvSpPr>
            <p:spPr>
              <a:xfrm>
                <a:off x="4752741" y="3553"/>
                <a:ext cx="4048" cy="4376032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4376032" extrusionOk="0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0"/>
              <p:cNvSpPr/>
              <p:nvPr/>
            </p:nvSpPr>
            <p:spPr>
              <a:xfrm>
                <a:off x="3744685" y="1350924"/>
                <a:ext cx="4036417" cy="4991"/>
              </a:xfrm>
              <a:custGeom>
                <a:avLst/>
                <a:gdLst/>
                <a:ahLst/>
                <a:cxnLst/>
                <a:rect l="l" t="t" r="r" b="b"/>
                <a:pathLst>
                  <a:path w="4036417" h="4991" extrusionOk="0">
                    <a:moveTo>
                      <a:pt x="4036418" y="499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0"/>
              <p:cNvSpPr/>
              <p:nvPr/>
            </p:nvSpPr>
            <p:spPr>
              <a:xfrm>
                <a:off x="6093763" y="3553"/>
                <a:ext cx="4048" cy="4376032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4376032" extrusionOk="0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0"/>
              <p:cNvSpPr/>
              <p:nvPr/>
            </p:nvSpPr>
            <p:spPr>
              <a:xfrm>
                <a:off x="3744418" y="2691954"/>
                <a:ext cx="4036441" cy="4995"/>
              </a:xfrm>
              <a:custGeom>
                <a:avLst/>
                <a:gdLst/>
                <a:ahLst/>
                <a:cxnLst/>
                <a:rect l="l" t="t" r="r" b="b"/>
                <a:pathLst>
                  <a:path w="4036441" h="4995" extrusionOk="0">
                    <a:moveTo>
                      <a:pt x="4036442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0"/>
              <p:cNvSpPr/>
              <p:nvPr/>
            </p:nvSpPr>
            <p:spPr>
              <a:xfrm>
                <a:off x="7434826" y="3553"/>
                <a:ext cx="4048" cy="4376032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4376032" extrusionOk="0">
                    <a:moveTo>
                      <a:pt x="4048" y="0"/>
                    </a:moveTo>
                    <a:lnTo>
                      <a:pt x="0" y="4376032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0"/>
              <p:cNvSpPr/>
              <p:nvPr/>
            </p:nvSpPr>
            <p:spPr>
              <a:xfrm>
                <a:off x="3744151" y="4032989"/>
                <a:ext cx="4036426" cy="4995"/>
              </a:xfrm>
              <a:custGeom>
                <a:avLst/>
                <a:gdLst/>
                <a:ahLst/>
                <a:cxnLst/>
                <a:rect l="l" t="t" r="r" b="b"/>
                <a:pathLst>
                  <a:path w="4036426" h="4995" extrusionOk="0">
                    <a:moveTo>
                      <a:pt x="4036426" y="4995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3" name="Google Shape;433;p10"/>
            <p:cNvSpPr/>
            <p:nvPr/>
          </p:nvSpPr>
          <p:spPr>
            <a:xfrm>
              <a:off x="1061" y="511525"/>
              <a:ext cx="5812440" cy="7889"/>
            </a:xfrm>
            <a:custGeom>
              <a:avLst/>
              <a:gdLst/>
              <a:ahLst/>
              <a:cxnLst/>
              <a:rect l="l" t="t" r="r" b="b"/>
              <a:pathLst>
                <a:path w="4036417" h="4993" extrusionOk="0">
                  <a:moveTo>
                    <a:pt x="4036418" y="4994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1562512" y="-27948"/>
              <a:ext cx="6396" cy="6914131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671" y="2629421"/>
              <a:ext cx="5812482" cy="7886"/>
            </a:xfrm>
            <a:custGeom>
              <a:avLst/>
              <a:gdLst/>
              <a:ahLst/>
              <a:cxnLst/>
              <a:rect l="l" t="t" r="r" b="b"/>
              <a:pathLst>
                <a:path w="4036446" h="4991" extrusionOk="0">
                  <a:moveTo>
                    <a:pt x="4036446" y="49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3680388" y="-27948"/>
              <a:ext cx="6396" cy="6914131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286" y="4747312"/>
              <a:ext cx="5812458" cy="7892"/>
            </a:xfrm>
            <a:custGeom>
              <a:avLst/>
              <a:gdLst/>
              <a:ahLst/>
              <a:cxnLst/>
              <a:rect l="l" t="t" r="r" b="b"/>
              <a:pathLst>
                <a:path w="4036429" h="4995" extrusionOk="0">
                  <a:moveTo>
                    <a:pt x="4036430" y="499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3541" y="-27948"/>
              <a:ext cx="6396" cy="6914131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870" y="1570470"/>
              <a:ext cx="5812459" cy="7892"/>
            </a:xfrm>
            <a:custGeom>
              <a:avLst/>
              <a:gdLst/>
              <a:ahLst/>
              <a:cxnLst/>
              <a:rect l="l" t="t" r="r" b="b"/>
              <a:pathLst>
                <a:path w="4036430" h="4995" extrusionOk="0">
                  <a:moveTo>
                    <a:pt x="4036430" y="499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2621418" y="-27948"/>
              <a:ext cx="6396" cy="6914131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479" y="3688366"/>
              <a:ext cx="5812440" cy="7892"/>
            </a:xfrm>
            <a:custGeom>
              <a:avLst/>
              <a:gdLst/>
              <a:ahLst/>
              <a:cxnLst/>
              <a:rect l="l" t="t" r="r" b="b"/>
              <a:pathLst>
                <a:path w="4036417" h="4995" extrusionOk="0">
                  <a:moveTo>
                    <a:pt x="4036418" y="499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4739359" y="-27948"/>
              <a:ext cx="6396" cy="6914131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95" y="5806263"/>
              <a:ext cx="5812476" cy="7886"/>
            </a:xfrm>
            <a:custGeom>
              <a:avLst/>
              <a:gdLst/>
              <a:ahLst/>
              <a:cxnLst/>
              <a:rect l="l" t="t" r="r" b="b"/>
              <a:pathLst>
                <a:path w="4036442" h="4991" extrusionOk="0">
                  <a:moveTo>
                    <a:pt x="4036442" y="49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-25943" y="-27948"/>
              <a:ext cx="6396" cy="6914131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963" y="1040997"/>
              <a:ext cx="5812481" cy="7892"/>
            </a:xfrm>
            <a:custGeom>
              <a:avLst/>
              <a:gdLst/>
              <a:ahLst/>
              <a:cxnLst/>
              <a:rect l="l" t="t" r="r" b="b"/>
              <a:pathLst>
                <a:path w="4036445" h="4995" extrusionOk="0">
                  <a:moveTo>
                    <a:pt x="4036446" y="499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2091996" y="-27948"/>
              <a:ext cx="6396" cy="6914131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577" y="3158894"/>
              <a:ext cx="5812459" cy="7892"/>
            </a:xfrm>
            <a:custGeom>
              <a:avLst/>
              <a:gdLst/>
              <a:ahLst/>
              <a:cxnLst/>
              <a:rect l="l" t="t" r="r" b="b"/>
              <a:pathLst>
                <a:path w="4036430" h="4995" extrusionOk="0">
                  <a:moveTo>
                    <a:pt x="4036430" y="499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209874" y="-27948"/>
              <a:ext cx="6396" cy="6914131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193" y="5276790"/>
              <a:ext cx="5812494" cy="7886"/>
            </a:xfrm>
            <a:custGeom>
              <a:avLst/>
              <a:gdLst/>
              <a:ahLst/>
              <a:cxnLst/>
              <a:rect l="l" t="t" r="r" b="b"/>
              <a:pathLst>
                <a:path w="4036454" h="4991" extrusionOk="0">
                  <a:moveTo>
                    <a:pt x="4036455" y="49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1033026" y="-27948"/>
              <a:ext cx="6396" cy="6914131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770" y="2099949"/>
              <a:ext cx="5812440" cy="7886"/>
            </a:xfrm>
            <a:custGeom>
              <a:avLst/>
              <a:gdLst/>
              <a:ahLst/>
              <a:cxnLst/>
              <a:rect l="l" t="t" r="r" b="b"/>
              <a:pathLst>
                <a:path w="4036417" h="4991" extrusionOk="0">
                  <a:moveTo>
                    <a:pt x="4036418" y="499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3150902" y="-27948"/>
              <a:ext cx="6396" cy="6914131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386" y="4217839"/>
              <a:ext cx="5812475" cy="7892"/>
            </a:xfrm>
            <a:custGeom>
              <a:avLst/>
              <a:gdLst/>
              <a:ahLst/>
              <a:cxnLst/>
              <a:rect l="l" t="t" r="r" b="b"/>
              <a:pathLst>
                <a:path w="4036441" h="4995" extrusionOk="0">
                  <a:moveTo>
                    <a:pt x="4036442" y="499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5268843" y="-27948"/>
              <a:ext cx="6396" cy="6914131"/>
            </a:xfrm>
            <a:custGeom>
              <a:avLst/>
              <a:gdLst/>
              <a:ahLst/>
              <a:cxnLst/>
              <a:rect l="l" t="t" r="r" b="b"/>
              <a:pathLst>
                <a:path w="4048" h="4376032" extrusionOk="0">
                  <a:moveTo>
                    <a:pt x="4048" y="0"/>
                  </a:moveTo>
                  <a:lnTo>
                    <a:pt x="0" y="4376032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1" y="6335736"/>
              <a:ext cx="5812453" cy="7892"/>
            </a:xfrm>
            <a:custGeom>
              <a:avLst/>
              <a:gdLst/>
              <a:ahLst/>
              <a:cxnLst/>
              <a:rect l="l" t="t" r="r" b="b"/>
              <a:pathLst>
                <a:path w="4036426" h="4995" extrusionOk="0">
                  <a:moveTo>
                    <a:pt x="4036426" y="499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6" name="Google Shape;456;p10"/>
          <p:cNvSpPr/>
          <p:nvPr/>
        </p:nvSpPr>
        <p:spPr>
          <a:xfrm>
            <a:off x="-12900" y="0"/>
            <a:ext cx="12217800" cy="544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10"/>
          <p:cNvSpPr/>
          <p:nvPr/>
        </p:nvSpPr>
        <p:spPr>
          <a:xfrm rot="-5400000">
            <a:off x="4479785" y="6089759"/>
            <a:ext cx="1059900" cy="528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58" name="Google Shape;458;p10"/>
          <p:cNvSpPr/>
          <p:nvPr/>
        </p:nvSpPr>
        <p:spPr>
          <a:xfrm rot="10800000">
            <a:off x="3679865" y="5831195"/>
            <a:ext cx="1589700" cy="528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59" name="Google Shape;459;p10"/>
          <p:cNvSpPr/>
          <p:nvPr/>
        </p:nvSpPr>
        <p:spPr>
          <a:xfrm rot="-5400000" flipH="1">
            <a:off x="4744497" y="5830511"/>
            <a:ext cx="530494" cy="530288"/>
          </a:xfrm>
          <a:custGeom>
            <a:avLst/>
            <a:gdLst/>
            <a:ahLst/>
            <a:cxnLst/>
            <a:rect l="l" t="t" r="r" b="b"/>
            <a:pathLst>
              <a:path w="335225" h="337763" extrusionOk="0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0"/>
          <p:cNvSpPr/>
          <p:nvPr/>
        </p:nvSpPr>
        <p:spPr>
          <a:xfrm>
            <a:off x="536675" y="5813850"/>
            <a:ext cx="530400" cy="53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61" name="Google Shape;461;p10"/>
          <p:cNvSpPr/>
          <p:nvPr/>
        </p:nvSpPr>
        <p:spPr>
          <a:xfrm rot="10800000">
            <a:off x="11131750" y="6351003"/>
            <a:ext cx="1061400" cy="528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62" name="Google Shape;462;p10"/>
          <p:cNvSpPr/>
          <p:nvPr/>
        </p:nvSpPr>
        <p:spPr>
          <a:xfrm>
            <a:off x="9546625" y="5830450"/>
            <a:ext cx="530400" cy="53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63" name="Google Shape;463;p10"/>
          <p:cNvSpPr/>
          <p:nvPr/>
        </p:nvSpPr>
        <p:spPr>
          <a:xfrm rot="10800000" flipH="1">
            <a:off x="6899335" y="6355049"/>
            <a:ext cx="1589700" cy="5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64" name="Google Shape;464;p10"/>
          <p:cNvSpPr/>
          <p:nvPr/>
        </p:nvSpPr>
        <p:spPr>
          <a:xfrm rot="5400000" flipH="1">
            <a:off x="7690446" y="6086844"/>
            <a:ext cx="1066800" cy="530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65" name="Google Shape;465;p10"/>
          <p:cNvSpPr/>
          <p:nvPr/>
        </p:nvSpPr>
        <p:spPr>
          <a:xfrm flipH="1">
            <a:off x="7961417" y="6357955"/>
            <a:ext cx="530494" cy="530288"/>
          </a:xfrm>
          <a:custGeom>
            <a:avLst/>
            <a:gdLst/>
            <a:ahLst/>
            <a:cxnLst/>
            <a:rect l="l" t="t" r="r" b="b"/>
            <a:pathLst>
              <a:path w="335225" h="337763" extrusionOk="0">
                <a:moveTo>
                  <a:pt x="335225" y="0"/>
                </a:moveTo>
                <a:lnTo>
                  <a:pt x="168645" y="126"/>
                </a:lnTo>
                <a:cubicBezTo>
                  <a:pt x="75417" y="194"/>
                  <a:pt x="-81" y="75793"/>
                  <a:pt x="0" y="169009"/>
                </a:cubicBezTo>
                <a:cubicBezTo>
                  <a:pt x="81" y="262221"/>
                  <a:pt x="75659" y="337832"/>
                  <a:pt x="168888" y="337763"/>
                </a:cubicBezTo>
                <a:lnTo>
                  <a:pt x="206697" y="337763"/>
                </a:lnTo>
                <a:cubicBezTo>
                  <a:pt x="280414" y="319652"/>
                  <a:pt x="335225" y="253603"/>
                  <a:pt x="335225" y="174320"/>
                </a:cubicBezTo>
                <a:lnTo>
                  <a:pt x="33522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0"/>
          <p:cNvSpPr/>
          <p:nvPr/>
        </p:nvSpPr>
        <p:spPr>
          <a:xfrm>
            <a:off x="1554480" y="5821350"/>
            <a:ext cx="528900" cy="1061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67" name="Google Shape;467;p10"/>
          <p:cNvSpPr txBox="1">
            <a:spLocks noGrp="1"/>
          </p:cNvSpPr>
          <p:nvPr>
            <p:ph type="title"/>
          </p:nvPr>
        </p:nvSpPr>
        <p:spPr>
          <a:xfrm>
            <a:off x="507750" y="613663"/>
            <a:ext cx="11176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0"/>
          <p:cNvSpPr txBox="1">
            <a:spLocks noGrp="1"/>
          </p:cNvSpPr>
          <p:nvPr>
            <p:ph type="body" idx="1"/>
          </p:nvPr>
        </p:nvSpPr>
        <p:spPr>
          <a:xfrm>
            <a:off x="507750" y="3972503"/>
            <a:ext cx="2243700" cy="88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9" name="Google Shape;469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10"/>
          <p:cNvSpPr txBox="1">
            <a:spLocks noGrp="1"/>
          </p:cNvSpPr>
          <p:nvPr>
            <p:ph type="subTitle" idx="2"/>
          </p:nvPr>
        </p:nvSpPr>
        <p:spPr>
          <a:xfrm>
            <a:off x="507750" y="2012550"/>
            <a:ext cx="2113500" cy="6153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1" name="Google Shape;471;p10"/>
          <p:cNvSpPr txBox="1">
            <a:spLocks noGrp="1"/>
          </p:cNvSpPr>
          <p:nvPr>
            <p:ph type="body" idx="3"/>
          </p:nvPr>
        </p:nvSpPr>
        <p:spPr>
          <a:xfrm>
            <a:off x="2757261" y="3972501"/>
            <a:ext cx="2243700" cy="88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2" name="Google Shape;472;p10"/>
          <p:cNvSpPr txBox="1">
            <a:spLocks noGrp="1"/>
          </p:cNvSpPr>
          <p:nvPr>
            <p:ph type="subTitle" idx="4"/>
          </p:nvPr>
        </p:nvSpPr>
        <p:spPr>
          <a:xfrm>
            <a:off x="2773538" y="2012550"/>
            <a:ext cx="2113500" cy="6153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3" name="Google Shape;473;p10"/>
          <p:cNvSpPr txBox="1">
            <a:spLocks noGrp="1"/>
          </p:cNvSpPr>
          <p:nvPr>
            <p:ph type="body" idx="5"/>
          </p:nvPr>
        </p:nvSpPr>
        <p:spPr>
          <a:xfrm>
            <a:off x="5006772" y="3972517"/>
            <a:ext cx="2243700" cy="88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4" name="Google Shape;474;p10"/>
          <p:cNvSpPr txBox="1">
            <a:spLocks noGrp="1"/>
          </p:cNvSpPr>
          <p:nvPr>
            <p:ph type="subTitle" idx="6"/>
          </p:nvPr>
        </p:nvSpPr>
        <p:spPr>
          <a:xfrm>
            <a:off x="5039326" y="2012550"/>
            <a:ext cx="2113500" cy="6153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5" name="Google Shape;475;p10"/>
          <p:cNvSpPr txBox="1">
            <a:spLocks noGrp="1"/>
          </p:cNvSpPr>
          <p:nvPr>
            <p:ph type="body" idx="7"/>
          </p:nvPr>
        </p:nvSpPr>
        <p:spPr>
          <a:xfrm>
            <a:off x="7256283" y="3972525"/>
            <a:ext cx="2243700" cy="88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6" name="Google Shape;476;p10"/>
          <p:cNvSpPr txBox="1">
            <a:spLocks noGrp="1"/>
          </p:cNvSpPr>
          <p:nvPr>
            <p:ph type="subTitle" idx="8"/>
          </p:nvPr>
        </p:nvSpPr>
        <p:spPr>
          <a:xfrm>
            <a:off x="7305113" y="2012575"/>
            <a:ext cx="2113500" cy="6153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7" name="Google Shape;477;p10"/>
          <p:cNvSpPr txBox="1">
            <a:spLocks noGrp="1"/>
          </p:cNvSpPr>
          <p:nvPr>
            <p:ph type="body" idx="9"/>
          </p:nvPr>
        </p:nvSpPr>
        <p:spPr>
          <a:xfrm>
            <a:off x="9505794" y="3972491"/>
            <a:ext cx="2243700" cy="88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8" name="Google Shape;478;p10"/>
          <p:cNvSpPr txBox="1">
            <a:spLocks noGrp="1"/>
          </p:cNvSpPr>
          <p:nvPr>
            <p:ph type="subTitle" idx="13"/>
          </p:nvPr>
        </p:nvSpPr>
        <p:spPr>
          <a:xfrm>
            <a:off x="9570901" y="2012550"/>
            <a:ext cx="2113500" cy="6153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9" name="Google Shape;479;p10"/>
          <p:cNvSpPr txBox="1">
            <a:spLocks noGrp="1"/>
          </p:cNvSpPr>
          <p:nvPr>
            <p:ph type="subTitle" idx="14"/>
          </p:nvPr>
        </p:nvSpPr>
        <p:spPr>
          <a:xfrm>
            <a:off x="507750" y="3518013"/>
            <a:ext cx="2243700" cy="530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0" name="Google Shape;480;p10"/>
          <p:cNvSpPr txBox="1">
            <a:spLocks noGrp="1"/>
          </p:cNvSpPr>
          <p:nvPr>
            <p:ph type="subTitle" idx="15"/>
          </p:nvPr>
        </p:nvSpPr>
        <p:spPr>
          <a:xfrm>
            <a:off x="2757261" y="3518000"/>
            <a:ext cx="2243700" cy="530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1" name="Google Shape;481;p10"/>
          <p:cNvSpPr txBox="1">
            <a:spLocks noGrp="1"/>
          </p:cNvSpPr>
          <p:nvPr>
            <p:ph type="subTitle" idx="16"/>
          </p:nvPr>
        </p:nvSpPr>
        <p:spPr>
          <a:xfrm>
            <a:off x="5006771" y="3518013"/>
            <a:ext cx="2243700" cy="530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2" name="Google Shape;482;p10"/>
          <p:cNvSpPr txBox="1">
            <a:spLocks noGrp="1"/>
          </p:cNvSpPr>
          <p:nvPr>
            <p:ph type="subTitle" idx="17"/>
          </p:nvPr>
        </p:nvSpPr>
        <p:spPr>
          <a:xfrm>
            <a:off x="7256282" y="3518000"/>
            <a:ext cx="2243700" cy="530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3" name="Google Shape;483;p10"/>
          <p:cNvSpPr txBox="1">
            <a:spLocks noGrp="1"/>
          </p:cNvSpPr>
          <p:nvPr>
            <p:ph type="subTitle" idx="18"/>
          </p:nvPr>
        </p:nvSpPr>
        <p:spPr>
          <a:xfrm>
            <a:off x="9505793" y="3517988"/>
            <a:ext cx="2243700" cy="530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Lexend Deca"/>
              <a:buNone/>
              <a:defRPr sz="4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Lexend Deca"/>
              <a:buNone/>
              <a:defRPr sz="4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Lexend Deca"/>
              <a:buNone/>
              <a:defRPr sz="4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Lexend Deca"/>
              <a:buNone/>
              <a:defRPr sz="4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Lexend Deca"/>
              <a:buNone/>
              <a:defRPr sz="4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Lexend Deca"/>
              <a:buNone/>
              <a:defRPr sz="4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Lexend Deca"/>
              <a:buNone/>
              <a:defRPr sz="4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Lexend Deca"/>
              <a:buNone/>
              <a:defRPr sz="4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Lexend Deca"/>
              <a:buNone/>
              <a:defRPr sz="4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Montserrat"/>
              <a:buChar char="●"/>
              <a:defRPr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Char char="○"/>
              <a:defRPr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Char char="■"/>
              <a:defRPr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Char char="●"/>
              <a:defRPr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Char char="○"/>
              <a:defRPr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Char char="■"/>
              <a:defRPr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Char char="●"/>
              <a:defRPr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Char char="○"/>
              <a:defRPr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Char char="■"/>
              <a:defRPr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9931800" y="13425"/>
            <a:ext cx="22602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slidesmania.com</a:t>
            </a:r>
            <a:endParaRPr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6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1"/>
          <p:cNvSpPr txBox="1">
            <a:spLocks noGrp="1"/>
          </p:cNvSpPr>
          <p:nvPr>
            <p:ph type="ctrTitle"/>
          </p:nvPr>
        </p:nvSpPr>
        <p:spPr>
          <a:xfrm>
            <a:off x="186813" y="1432225"/>
            <a:ext cx="5232687" cy="31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Data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Management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831" name="Google Shape;831;p21" descr="People shaking hands"/>
          <p:cNvPicPr preferRelativeResize="0"/>
          <p:nvPr/>
        </p:nvPicPr>
        <p:blipFill rotWithShape="1">
          <a:blip r:embed="rId3">
            <a:alphaModFix/>
          </a:blip>
          <a:srcRect l="29716" t="1789" r="19694" b="1991"/>
          <a:stretch/>
        </p:blipFill>
        <p:spPr>
          <a:xfrm>
            <a:off x="5820295" y="519425"/>
            <a:ext cx="2087998" cy="2648876"/>
          </a:xfrm>
          <a:custGeom>
            <a:avLst/>
            <a:gdLst/>
            <a:ahLst/>
            <a:cxnLst/>
            <a:rect l="l" t="t" r="r" b="b"/>
            <a:pathLst>
              <a:path w="1329935" h="1687182" extrusionOk="0">
                <a:moveTo>
                  <a:pt x="486265" y="0"/>
                </a:moveTo>
                <a:cubicBezTo>
                  <a:pt x="952204" y="0"/>
                  <a:pt x="1329935" y="377598"/>
                  <a:pt x="1329935" y="843529"/>
                </a:cubicBezTo>
                <a:cubicBezTo>
                  <a:pt x="1329935" y="1309456"/>
                  <a:pt x="952204" y="1687182"/>
                  <a:pt x="486265" y="1687182"/>
                </a:cubicBezTo>
                <a:cubicBezTo>
                  <a:pt x="305030" y="1687182"/>
                  <a:pt x="137507" y="1629489"/>
                  <a:pt x="0" y="1532216"/>
                </a:cubicBezTo>
                <a:lnTo>
                  <a:pt x="0" y="154967"/>
                </a:lnTo>
                <a:cubicBezTo>
                  <a:pt x="137511" y="57688"/>
                  <a:pt x="305030" y="0"/>
                  <a:pt x="486265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832" name="Google Shape;832;p21" descr="Group of professionals looking at the computer"/>
          <p:cNvPicPr preferRelativeResize="0"/>
          <p:nvPr/>
        </p:nvPicPr>
        <p:blipFill rotWithShape="1">
          <a:blip r:embed="rId4">
            <a:alphaModFix/>
          </a:blip>
          <a:srcRect l="10281" t="1777" r="38102"/>
          <a:stretch/>
        </p:blipFill>
        <p:spPr>
          <a:xfrm>
            <a:off x="10132501" y="3170375"/>
            <a:ext cx="2087998" cy="2648876"/>
          </a:xfrm>
          <a:custGeom>
            <a:avLst/>
            <a:gdLst/>
            <a:ahLst/>
            <a:cxnLst/>
            <a:rect l="l" t="t" r="r" b="b"/>
            <a:pathLst>
              <a:path w="1329935" h="1687182" extrusionOk="0">
                <a:moveTo>
                  <a:pt x="843670" y="0"/>
                </a:moveTo>
                <a:cubicBezTo>
                  <a:pt x="1024905" y="0"/>
                  <a:pt x="1192424" y="57688"/>
                  <a:pt x="1329935" y="154967"/>
                </a:cubicBezTo>
                <a:lnTo>
                  <a:pt x="1329935" y="1532216"/>
                </a:lnTo>
                <a:cubicBezTo>
                  <a:pt x="1192428" y="1629489"/>
                  <a:pt x="1024905" y="1687182"/>
                  <a:pt x="843670" y="1687182"/>
                </a:cubicBezTo>
                <a:cubicBezTo>
                  <a:pt x="377731" y="1687182"/>
                  <a:pt x="0" y="1309456"/>
                  <a:pt x="0" y="843529"/>
                </a:cubicBezTo>
                <a:cubicBezTo>
                  <a:pt x="0" y="377598"/>
                  <a:pt x="377731" y="0"/>
                  <a:pt x="84367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" name="Google Shape;830;p21">
            <a:extLst>
              <a:ext uri="{FF2B5EF4-FFF2-40B4-BE49-F238E27FC236}">
                <a16:creationId xmlns:a16="http://schemas.microsoft.com/office/drawing/2014/main" id="{B35A33F0-615B-5876-F308-B0C155D20C95}"/>
              </a:ext>
            </a:extLst>
          </p:cNvPr>
          <p:cNvSpPr txBox="1">
            <a:spLocks/>
          </p:cNvSpPr>
          <p:nvPr/>
        </p:nvSpPr>
        <p:spPr>
          <a:xfrm>
            <a:off x="386100" y="3357959"/>
            <a:ext cx="5033400" cy="322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ontserrat"/>
              <a:buNone/>
              <a:defRPr sz="3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ID" dirty="0"/>
              <a:t>By</a:t>
            </a:r>
            <a:r>
              <a:rPr lang="en-ID"/>
              <a:t>: </a:t>
            </a:r>
          </a:p>
          <a:p>
            <a:pPr marL="0" indent="0"/>
            <a:endParaRPr lang="en-ID" dirty="0"/>
          </a:p>
          <a:p>
            <a:pPr marL="0" indent="0"/>
            <a:r>
              <a:rPr lang="en-ID" dirty="0"/>
              <a:t>22.K3.0006-Faiz Noor Adhytia </a:t>
            </a:r>
          </a:p>
          <a:p>
            <a:pPr marL="0" indent="0"/>
            <a:endParaRPr lang="en-ID" dirty="0"/>
          </a:p>
          <a:p>
            <a:pPr marL="0" indent="0"/>
            <a:r>
              <a:rPr lang="en-ID" dirty="0"/>
              <a:t>22.K3.0004-Stanislaus Matthew </a:t>
            </a:r>
            <a:r>
              <a:rPr lang="en-ID" dirty="0" err="1"/>
              <a:t>Sutandang</a:t>
            </a:r>
            <a:r>
              <a:rPr lang="en-ID" dirty="0"/>
              <a:t> </a:t>
            </a:r>
          </a:p>
          <a:p>
            <a:pPr marL="0" indent="0"/>
            <a:endParaRPr lang="en-ID" dirty="0"/>
          </a:p>
          <a:p>
            <a:pPr marL="0" indent="0"/>
            <a:r>
              <a:rPr lang="en-ID" dirty="0"/>
              <a:t>22.K3.0008-Rachel Valentina S</a:t>
            </a:r>
          </a:p>
          <a:p>
            <a:pPr marL="0" indent="0"/>
            <a:r>
              <a:rPr lang="en-ID" dirty="0"/>
              <a:t> </a:t>
            </a:r>
          </a:p>
          <a:p>
            <a:pPr marL="0" indent="0"/>
            <a:r>
              <a:rPr lang="en-ID" dirty="0"/>
              <a:t>22.K3.0005-Skolatika M G </a:t>
            </a:r>
            <a:r>
              <a:rPr lang="en-ID" dirty="0" err="1"/>
              <a:t>Salu</a:t>
            </a:r>
            <a:r>
              <a:rPr lang="en-ID" dirty="0"/>
              <a:t> </a:t>
            </a:r>
          </a:p>
          <a:p>
            <a:pPr marL="0" indent="0"/>
            <a:endParaRPr lang="en-ID" dirty="0"/>
          </a:p>
          <a:p>
            <a:pPr marL="0" indent="0"/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D18D-FBC0-B036-F589-9186188D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4600" dirty="0"/>
              <a:t>Case</a:t>
            </a:r>
            <a:r>
              <a:rPr lang="en" dirty="0"/>
              <a:t> Study </a:t>
            </a:r>
            <a:r>
              <a:rPr lang="en" sz="4800" dirty="0">
                <a:solidFill>
                  <a:schemeClr val="accent2"/>
                </a:solidFill>
              </a:rPr>
              <a:t>Canteen Rent</a:t>
            </a:r>
            <a:endParaRPr lang="en-ID" sz="4600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BCA1A-704D-7FB6-A8E7-12158010D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1250" y="1963844"/>
            <a:ext cx="8894400" cy="4680796"/>
          </a:xfrm>
        </p:spPr>
        <p:txBody>
          <a:bodyPr>
            <a:normAutofit/>
          </a:bodyPr>
          <a:lstStyle/>
          <a:p>
            <a:pPr marL="69850" indent="0">
              <a:buNone/>
            </a:pPr>
            <a:r>
              <a:rPr lang="en-US" dirty="0"/>
              <a:t>Create your plan on data collection based on the following questions:</a:t>
            </a:r>
          </a:p>
          <a:p>
            <a:pPr marL="527050" indent="-457200">
              <a:buFont typeface="+mj-lt"/>
              <a:buAutoNum type="arabicPeriod"/>
            </a:pPr>
            <a:r>
              <a:rPr lang="en-US" dirty="0"/>
              <a:t>What is the classification of your data should be?</a:t>
            </a:r>
            <a:br>
              <a:rPr lang="en-US" dirty="0"/>
            </a:br>
            <a:r>
              <a:rPr lang="en-US" dirty="0"/>
              <a:t>(Primary/Secondary/Both) Why?</a:t>
            </a:r>
          </a:p>
          <a:p>
            <a:pPr marL="527050" indent="-457200">
              <a:buFont typeface="+mj-lt"/>
              <a:buAutoNum type="arabicPeriod"/>
            </a:pPr>
            <a:r>
              <a:rPr lang="en-US" dirty="0"/>
              <a:t>How would you collect the data?</a:t>
            </a:r>
            <a:br>
              <a:rPr lang="en-US" dirty="0"/>
            </a:br>
            <a:r>
              <a:rPr lang="en-US" dirty="0"/>
              <a:t>(Experiment/Observation/Both) Why?</a:t>
            </a:r>
          </a:p>
          <a:p>
            <a:pPr marL="527050" indent="-457200">
              <a:buFont typeface="+mj-lt"/>
              <a:buAutoNum type="arabicPeriod"/>
            </a:pPr>
            <a:r>
              <a:rPr lang="en-ID" dirty="0"/>
              <a:t>How would you structure your data? Why?</a:t>
            </a:r>
          </a:p>
          <a:p>
            <a:pPr marL="527050" indent="-457200">
              <a:buFont typeface="+mj-lt"/>
              <a:buAutoNum type="arabicPeriod"/>
            </a:pPr>
            <a:endParaRPr lang="en-ID" dirty="0"/>
          </a:p>
          <a:p>
            <a:pPr marL="69850" indent="0">
              <a:buNone/>
            </a:pPr>
            <a:r>
              <a:rPr lang="en-ID" dirty="0"/>
              <a:t>Make your plan to be instructive for your, say subordinate to follow the instruction.</a:t>
            </a:r>
          </a:p>
        </p:txBody>
      </p:sp>
    </p:spTree>
    <p:extLst>
      <p:ext uri="{BB962C8B-B14F-4D97-AF65-F5344CB8AC3E}">
        <p14:creationId xmlns:p14="http://schemas.microsoft.com/office/powerpoint/2010/main" val="1105725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C569-7FE8-30AE-A3EF-A25154E4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Canteen Rent Analytics. 1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36162-3A32-76BA-78FA-37E53A8696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69850" indent="0">
              <a:buNone/>
            </a:pPr>
            <a:r>
              <a:rPr lang="en-US" dirty="0" err="1"/>
              <a:t>Keduanya</a:t>
            </a:r>
            <a:r>
              <a:rPr lang="en-US" dirty="0"/>
              <a:t> diperlukan, baik </a:t>
            </a:r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primer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sekunder</a:t>
            </a:r>
            <a:r>
              <a:rPr lang="en-US" dirty="0"/>
              <a:t>.</a:t>
            </a:r>
          </a:p>
          <a:p>
            <a:pPr marL="69850" indent="0">
              <a:buNone/>
            </a:pPr>
            <a:endParaRPr lang="en-US" dirty="0"/>
          </a:p>
          <a:p>
            <a:pPr marL="69850" indent="0">
              <a:buNone/>
            </a:pPr>
            <a:r>
              <a:rPr lang="en-US" dirty="0"/>
              <a:t>Data Primer 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riil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sekian</a:t>
            </a:r>
            <a:r>
              <a:rPr lang="en-US" dirty="0"/>
              <a:t> </a:t>
            </a:r>
            <a:r>
              <a:rPr lang="en-US" dirty="0" err="1"/>
              <a:t>persen</a:t>
            </a:r>
            <a:r>
              <a:rPr lang="en-US" dirty="0"/>
              <a:t> </a:t>
            </a:r>
            <a:r>
              <a:rPr lang="en-US" dirty="0" err="1"/>
              <a:t>memengaruhi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persen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kata lain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acuan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.</a:t>
            </a:r>
          </a:p>
          <a:p>
            <a:pPr marL="69850" indent="0">
              <a:buNone/>
            </a:pPr>
            <a:endParaRPr lang="en-US" dirty="0"/>
          </a:p>
          <a:p>
            <a:pPr marL="69850" indent="0">
              <a:buNone/>
            </a:pPr>
            <a:r>
              <a:rPr lang="en-US" dirty="0"/>
              <a:t>Data </a:t>
            </a:r>
            <a:r>
              <a:rPr lang="en-US" dirty="0" err="1"/>
              <a:t>Sekunder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mendukung</a:t>
            </a:r>
            <a:r>
              <a:rPr lang="en-US" dirty="0"/>
              <a:t> data primer </a:t>
            </a:r>
            <a:r>
              <a:rPr lang="en-US" dirty="0" err="1"/>
              <a:t>apakah</a:t>
            </a:r>
            <a:r>
              <a:rPr lang="en-US" dirty="0"/>
              <a:t> pada </a:t>
            </a:r>
            <a:r>
              <a:rPr lang="en-US" i="1" dirty="0"/>
              <a:t>case study </a:t>
            </a:r>
            <a:r>
              <a:rPr lang="en-US" dirty="0"/>
              <a:t>lain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1593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C569-7FE8-30AE-A3EF-A25154E4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Canteen Rent Analytics. 2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36162-3A32-76BA-78FA-37E53A8696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69850" indent="0">
              <a:buNone/>
            </a:pPr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observasi</a:t>
            </a:r>
            <a:r>
              <a:rPr lang="en-US" dirty="0"/>
              <a:t> untuk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riil</a:t>
            </a:r>
            <a:r>
              <a:rPr lang="en-US" dirty="0"/>
              <a:t>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variable </a:t>
            </a:r>
            <a:r>
              <a:rPr lang="en-US" dirty="0" err="1"/>
              <a:t>apapun</a:t>
            </a:r>
            <a:r>
              <a:rPr lang="en-US" dirty="0"/>
              <a:t> yang </a:t>
            </a:r>
            <a:r>
              <a:rPr lang="en-US" dirty="0" err="1"/>
              <a:t>sifatnya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untuk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.</a:t>
            </a:r>
          </a:p>
          <a:p>
            <a:pPr marL="69850" indent="0">
              <a:buNone/>
            </a:pPr>
            <a:endParaRPr lang="en-US" dirty="0"/>
          </a:p>
          <a:p>
            <a:pPr marL="69850" indent="0">
              <a:buNone/>
            </a:pPr>
            <a:r>
              <a:rPr lang="en-ID" dirty="0" err="1"/>
              <a:t>Pemilihan</a:t>
            </a:r>
            <a:r>
              <a:rPr lang="en-ID" dirty="0"/>
              <a:t> </a:t>
            </a:r>
            <a:r>
              <a:rPr lang="en-ID" dirty="0" err="1"/>
              <a:t>eksperimen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menghindari</a:t>
            </a:r>
            <a:r>
              <a:rPr lang="en-ID" dirty="0"/>
              <a:t> </a:t>
            </a:r>
            <a:r>
              <a:rPr lang="en-ID" dirty="0" err="1"/>
              <a:t>resiko</a:t>
            </a:r>
            <a:r>
              <a:rPr lang="en-ID" dirty="0"/>
              <a:t> </a:t>
            </a:r>
            <a:r>
              <a:rPr lang="en-ID" dirty="0" err="1"/>
              <a:t>kerugian</a:t>
            </a:r>
            <a:r>
              <a:rPr lang="en-ID" dirty="0"/>
              <a:t> yang </a:t>
            </a:r>
            <a:r>
              <a:rPr lang="en-ID" dirty="0" err="1"/>
              <a:t>ditimbulkan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jangka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berjalannya</a:t>
            </a:r>
            <a:r>
              <a:rPr lang="en-ID" dirty="0"/>
              <a:t> </a:t>
            </a:r>
            <a:r>
              <a:rPr lang="en-ID" dirty="0" err="1"/>
              <a:t>eksperimen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569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C569-7FE8-30AE-A3EF-A25154E4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Canteen Rent Analytics. 3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36162-3A32-76BA-78FA-37E53A8696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9850" indent="0">
              <a:buNone/>
            </a:pPr>
            <a:r>
              <a:rPr lang="en-US" i="1" dirty="0"/>
              <a:t>Data Field </a:t>
            </a:r>
            <a:r>
              <a:rPr lang="en-US" dirty="0"/>
              <a:t>yang </a:t>
            </a:r>
            <a:r>
              <a:rPr lang="en-US" dirty="0" err="1"/>
              <a:t>dibutuhkan</a:t>
            </a:r>
            <a:r>
              <a:rPr lang="en-US" dirty="0"/>
              <a:t>: Data </a:t>
            </a:r>
            <a:r>
              <a:rPr lang="en-US" dirty="0" err="1"/>
              <a:t>Penyewa</a:t>
            </a:r>
            <a:r>
              <a:rPr lang="en-US" dirty="0"/>
              <a:t>, Data Mahasiswa, </a:t>
            </a:r>
            <a:r>
              <a:rPr lang="en-US" dirty="0" err="1"/>
              <a:t>Penjualan</a:t>
            </a:r>
            <a:r>
              <a:rPr lang="en-US" dirty="0"/>
              <a:t>, </a:t>
            </a:r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, Profit.  </a:t>
            </a: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330277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7ACD-0E69-79DE-CEAF-24C05807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4400" dirty="0"/>
              <a:t>Case</a:t>
            </a:r>
            <a:r>
              <a:rPr lang="en" dirty="0"/>
              <a:t> Study </a:t>
            </a:r>
            <a:r>
              <a:rPr lang="en" sz="4400" dirty="0">
                <a:solidFill>
                  <a:schemeClr val="accent2"/>
                </a:solidFill>
              </a:rPr>
              <a:t>Canteen Rent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51EE0-51F3-CCFD-0F2D-24D582A56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850" indent="0">
              <a:buNone/>
            </a:pPr>
            <a:r>
              <a:rPr lang="en-US" dirty="0"/>
              <a:t>After you finish creating your plan, create some dummy data based on your plan (you can generate random data using program)</a:t>
            </a:r>
          </a:p>
          <a:p>
            <a:pPr marL="69850" indent="0">
              <a:buNone/>
            </a:pPr>
            <a:endParaRPr lang="en-US" dirty="0"/>
          </a:p>
          <a:p>
            <a:pPr marL="69850" indent="0">
              <a:buNone/>
            </a:pPr>
            <a:r>
              <a:rPr lang="en-US" dirty="0"/>
              <a:t>Then you have to analyze and give recommendation to SCU whether the canteen rent should increase/decrease and by how much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06525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C569-7FE8-30AE-A3EF-A25154E4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Conclution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36162-3A32-76BA-78FA-37E53A8696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Dummy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A63E3B-29BB-03BF-8AF1-14258A8D6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232" y="2538406"/>
            <a:ext cx="6567536" cy="17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48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BFD8A9-6FB3-4A36-5E57-8EE258E70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289" y="423840"/>
            <a:ext cx="6429422" cy="60103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5844AF-612A-6C33-BE48-A9BA8DDAB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907" y="421459"/>
            <a:ext cx="6434185" cy="601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6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BFD8A9-6FB3-4A36-5E57-8EE258E70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289" y="423840"/>
            <a:ext cx="6429422" cy="601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7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BFD8A9-6FB3-4A36-5E57-8EE258E70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289" y="423840"/>
            <a:ext cx="6429422" cy="60103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B7EB1D-2C45-CC56-4F15-6D8773E53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39" y="428603"/>
            <a:ext cx="6391322" cy="6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3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C569-7FE8-30AE-A3EF-A25154E4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Conclution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36162-3A32-76BA-78FA-37E53A8696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69850" indent="0">
              <a:buNone/>
            </a:pP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tentunya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berimbas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baik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. Ketika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naik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berkurang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menurunkan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yang </a:t>
            </a:r>
            <a:r>
              <a:rPr lang="en-US" dirty="0" err="1"/>
              <a:t>didapat</a:t>
            </a:r>
            <a:r>
              <a:rPr lang="en-US" dirty="0"/>
              <a:t> oleh </a:t>
            </a:r>
            <a:r>
              <a:rPr lang="en-US" dirty="0" err="1"/>
              <a:t>penjual</a:t>
            </a:r>
            <a:r>
              <a:rPr lang="en-US" dirty="0"/>
              <a:t> dan juga </a:t>
            </a:r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untuk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profit 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berkurang</a:t>
            </a:r>
            <a:r>
              <a:rPr lang="en-US" dirty="0"/>
              <a:t>.</a:t>
            </a:r>
          </a:p>
          <a:p>
            <a:pPr marL="69850" indent="0">
              <a:buNone/>
            </a:pPr>
            <a:endParaRPr lang="en-US" dirty="0"/>
          </a:p>
          <a:p>
            <a:pPr marL="69850" indent="0">
              <a:buNone/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kantin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profit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dibanding</a:t>
            </a:r>
            <a:r>
              <a:rPr lang="en-US" dirty="0"/>
              <a:t> yang lain, </a:t>
            </a:r>
            <a:r>
              <a:rPr lang="en-US" dirty="0" err="1"/>
              <a:t>namun</a:t>
            </a:r>
            <a:r>
              <a:rPr lang="en-US" dirty="0"/>
              <a:t> profit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sebanding</a:t>
            </a:r>
            <a:r>
              <a:rPr lang="en-US" dirty="0"/>
              <a:t> dengan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yang </a:t>
            </a:r>
            <a:r>
              <a:rPr lang="en-US" dirty="0" err="1"/>
              <a:t>berimbas</a:t>
            </a:r>
            <a:r>
              <a:rPr lang="en-US" dirty="0"/>
              <a:t> pada 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. </a:t>
            </a:r>
          </a:p>
          <a:p>
            <a:pPr marL="69850" indent="0">
              <a:buNone/>
            </a:pPr>
            <a:endParaRPr lang="en-US" dirty="0"/>
          </a:p>
          <a:p>
            <a:pPr marL="69850" indent="0">
              <a:buNone/>
            </a:pPr>
            <a:r>
              <a:rPr lang="en-US" dirty="0" err="1"/>
              <a:t>Pedagang</a:t>
            </a:r>
            <a:r>
              <a:rPr lang="en-US" dirty="0"/>
              <a:t> dengan profit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Rp 400.000/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setuju</a:t>
            </a:r>
            <a:r>
              <a:rPr lang="en-US" dirty="0"/>
              <a:t> dengan </a:t>
            </a:r>
            <a:r>
              <a:rPr lang="en-US" dirty="0" err="1"/>
              <a:t>kenaikan</a:t>
            </a:r>
            <a:r>
              <a:rPr lang="en-US" dirty="0"/>
              <a:t> ini.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mayoritas</a:t>
            </a:r>
            <a:r>
              <a:rPr lang="en-US" dirty="0"/>
              <a:t> Dimana 7 </a:t>
            </a:r>
            <a:r>
              <a:rPr lang="en-US" dirty="0" err="1"/>
              <a:t>dari</a:t>
            </a:r>
            <a:r>
              <a:rPr lang="en-US" dirty="0"/>
              <a:t> 10 </a:t>
            </a:r>
            <a:r>
              <a:rPr lang="en-US" dirty="0" err="1"/>
              <a:t>pedagang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keberatan</a:t>
            </a:r>
            <a:r>
              <a:rPr lang="en-US" dirty="0"/>
              <a:t> dengan 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pPr marL="69850" indent="0">
              <a:buNone/>
            </a:pPr>
            <a:endParaRPr lang="en-US" dirty="0"/>
          </a:p>
          <a:p>
            <a:pPr marL="69850" indent="0">
              <a:buNone/>
            </a:pPr>
            <a:r>
              <a:rPr lang="en-US" dirty="0"/>
              <a:t>Mahasiswa dengan uang </a:t>
            </a:r>
            <a:r>
              <a:rPr lang="en-US" dirty="0" err="1"/>
              <a:t>saku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Rp 20.000/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mempermasalahkan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mayoritas</a:t>
            </a:r>
            <a:r>
              <a:rPr lang="en-US" dirty="0"/>
              <a:t> Mahasiswa </a:t>
            </a:r>
            <a:r>
              <a:rPr lang="en-US" dirty="0" err="1"/>
              <a:t>memiliki</a:t>
            </a:r>
            <a:r>
              <a:rPr lang="en-US" dirty="0"/>
              <a:t> uang </a:t>
            </a:r>
            <a:r>
              <a:rPr lang="en-US" dirty="0" err="1"/>
              <a:t>saku</a:t>
            </a:r>
            <a:r>
              <a:rPr lang="en-US" dirty="0"/>
              <a:t> </a:t>
            </a:r>
            <a:r>
              <a:rPr lang="en-US" dirty="0" err="1"/>
              <a:t>setara</a:t>
            </a:r>
            <a:r>
              <a:rPr lang="en-US" dirty="0"/>
              <a:t> atau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Rp 20.000/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setuju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mayoritas</a:t>
            </a:r>
            <a:r>
              <a:rPr lang="en-US" dirty="0"/>
              <a:t>. </a:t>
            </a:r>
          </a:p>
          <a:p>
            <a:pPr marL="69850" indent="0">
              <a:buNone/>
            </a:pPr>
            <a:endParaRPr lang="en-ID" dirty="0"/>
          </a:p>
          <a:p>
            <a:pPr marL="69850" indent="0">
              <a:buNone/>
            </a:pPr>
            <a:r>
              <a:rPr lang="en-ID" dirty="0"/>
              <a:t>Dua </a:t>
            </a:r>
            <a:r>
              <a:rPr lang="en-ID" dirty="0" err="1"/>
              <a:t>mayoritas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pedagang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pembeli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menyetujui</a:t>
            </a:r>
            <a:r>
              <a:rPr lang="en-ID" dirty="0"/>
              <a:t> </a:t>
            </a:r>
            <a:r>
              <a:rPr lang="en-ID" dirty="0" err="1"/>
              <a:t>kebijakan</a:t>
            </a:r>
            <a:r>
              <a:rPr lang="en-ID" dirty="0"/>
              <a:t> </a:t>
            </a:r>
            <a:r>
              <a:rPr lang="en-ID" dirty="0" err="1"/>
              <a:t>kenaikan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sewa</a:t>
            </a:r>
            <a:r>
              <a:rPr lang="en-ID" dirty="0"/>
              <a:t> yang </a:t>
            </a:r>
            <a:r>
              <a:rPr lang="en-ID" dirty="0" err="1"/>
              <a:t>berimbas</a:t>
            </a:r>
            <a:r>
              <a:rPr lang="en-ID" dirty="0"/>
              <a:t> pada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jual</a:t>
            </a:r>
            <a:r>
              <a:rPr lang="en-ID" dirty="0"/>
              <a:t> dan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beli</a:t>
            </a:r>
            <a:r>
              <a:rPr lang="en-ID" dirty="0"/>
              <a:t>. Bila SCU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menaikkan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sewa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penjual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alternatif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porsi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komposisi</a:t>
            </a:r>
            <a:r>
              <a:rPr lang="en-ID" dirty="0"/>
              <a:t> </a:t>
            </a:r>
            <a:r>
              <a:rPr lang="en-ID" dirty="0" err="1"/>
              <a:t>makanan</a:t>
            </a:r>
            <a:r>
              <a:rPr lang="en-ID" dirty="0"/>
              <a:t> dan juga </a:t>
            </a:r>
            <a:r>
              <a:rPr lang="en-ID" dirty="0" err="1"/>
              <a:t>menurunkan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bahan</a:t>
            </a:r>
            <a:r>
              <a:rPr lang="en-ID" dirty="0"/>
              <a:t> </a:t>
            </a:r>
            <a:r>
              <a:rPr lang="en-ID" dirty="0" err="1"/>
              <a:t>makanan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8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4"/>
          <p:cNvSpPr txBox="1">
            <a:spLocks noGrp="1"/>
          </p:cNvSpPr>
          <p:nvPr>
            <p:ph type="title"/>
          </p:nvPr>
        </p:nvSpPr>
        <p:spPr>
          <a:xfrm>
            <a:off x="1278450" y="441455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use this slide</a:t>
            </a:r>
            <a:endParaRPr dirty="0"/>
          </a:p>
        </p:txBody>
      </p:sp>
      <p:sp>
        <p:nvSpPr>
          <p:cNvPr id="862" name="Google Shape;862;p24"/>
          <p:cNvSpPr txBox="1">
            <a:spLocks noGrp="1"/>
          </p:cNvSpPr>
          <p:nvPr>
            <p:ph type="body" idx="1"/>
          </p:nvPr>
        </p:nvSpPr>
        <p:spPr>
          <a:xfrm>
            <a:off x="1278450" y="1117600"/>
            <a:ext cx="8894400" cy="574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/>
          </a:bodyPr>
          <a:lstStyle/>
          <a:p>
            <a:pPr marL="45720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dirty="0"/>
              <a:t>There will be series of questions that you must answer </a:t>
            </a:r>
            <a:endParaRPr dirty="0"/>
          </a:p>
          <a:p>
            <a:pPr marL="45720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dirty="0"/>
              <a:t>There will be case studies that requires your creativity and critical thinking</a:t>
            </a:r>
          </a:p>
          <a:p>
            <a:pPr marL="45720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dirty="0"/>
              <a:t>Write any answer directly in this slide. You may add more slide as needed</a:t>
            </a:r>
          </a:p>
          <a:p>
            <a:pPr marL="45720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dirty="0"/>
              <a:t>Submit the filled out slides and any additional files as a zip to cyber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25"/>
          <p:cNvSpPr txBox="1">
            <a:spLocks noGrp="1"/>
          </p:cNvSpPr>
          <p:nvPr>
            <p:ph type="title"/>
          </p:nvPr>
        </p:nvSpPr>
        <p:spPr>
          <a:xfrm>
            <a:off x="1911300" y="2326725"/>
            <a:ext cx="8369400" cy="327135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the dif</a:t>
            </a:r>
            <a:r>
              <a:rPr lang="en-ID" dirty="0"/>
              <a:t>f</a:t>
            </a:r>
            <a:r>
              <a:rPr lang="en" dirty="0"/>
              <a:t>erences between </a:t>
            </a:r>
            <a:r>
              <a:rPr lang="en" dirty="0">
                <a:solidFill>
                  <a:schemeClr val="accent2"/>
                </a:solidFill>
              </a:rPr>
              <a:t>primary data</a:t>
            </a:r>
            <a:r>
              <a:rPr lang="en" dirty="0"/>
              <a:t> and </a:t>
            </a:r>
            <a:r>
              <a:rPr lang="en" dirty="0">
                <a:solidFill>
                  <a:schemeClr val="accent2"/>
                </a:solidFill>
              </a:rPr>
              <a:t>secondary data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68" name="Google Shape;868;p25"/>
          <p:cNvSpPr/>
          <p:nvPr/>
        </p:nvSpPr>
        <p:spPr>
          <a:xfrm>
            <a:off x="5700510" y="563475"/>
            <a:ext cx="790979" cy="1212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accent2"/>
                </a:solidFill>
                <a:latin typeface="Montserrat"/>
              </a:rPr>
              <a:t>?</a:t>
            </a:r>
            <a:endParaRPr b="1" i="0" dirty="0">
              <a:ln>
                <a:noFill/>
              </a:ln>
              <a:solidFill>
                <a:schemeClr val="accent2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931A3-BFFD-09E7-289D-E2DBB38B9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D69899-932B-1E1A-3D27-908D7D1AF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578626"/>
              </p:ext>
            </p:extLst>
          </p:nvPr>
        </p:nvGraphicFramePr>
        <p:xfrm>
          <a:off x="732760" y="600768"/>
          <a:ext cx="9618938" cy="8735814"/>
        </p:xfrm>
        <a:graphic>
          <a:graphicData uri="http://schemas.openxmlformats.org/drawingml/2006/table">
            <a:tbl>
              <a:tblPr/>
              <a:tblGrid>
                <a:gridCol w="2393898">
                  <a:extLst>
                    <a:ext uri="{9D8B030D-6E8A-4147-A177-3AD203B41FA5}">
                      <a16:colId xmlns:a16="http://schemas.microsoft.com/office/drawing/2014/main" val="1932672577"/>
                    </a:ext>
                  </a:extLst>
                </a:gridCol>
                <a:gridCol w="3598607">
                  <a:extLst>
                    <a:ext uri="{9D8B030D-6E8A-4147-A177-3AD203B41FA5}">
                      <a16:colId xmlns:a16="http://schemas.microsoft.com/office/drawing/2014/main" val="1778256009"/>
                    </a:ext>
                  </a:extLst>
                </a:gridCol>
                <a:gridCol w="3626433">
                  <a:extLst>
                    <a:ext uri="{9D8B030D-6E8A-4147-A177-3AD203B41FA5}">
                      <a16:colId xmlns:a16="http://schemas.microsoft.com/office/drawing/2014/main" val="62679419"/>
                    </a:ext>
                  </a:extLst>
                </a:gridCol>
              </a:tblGrid>
              <a:tr h="707058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1" cap="all" dirty="0">
                          <a:effectLst/>
                          <a:latin typeface="Montserrat" panose="00000500000000000000" pitchFamily="2" charset="0"/>
                        </a:rPr>
                        <a:t>Based on</a:t>
                      </a:r>
                    </a:p>
                  </a:txBody>
                  <a:tcPr marL="43794" marR="43794" marT="43794" marB="43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1" cap="all" dirty="0">
                          <a:effectLst/>
                          <a:latin typeface="Montserrat" panose="00000500000000000000" pitchFamily="2" charset="0"/>
                        </a:rPr>
                        <a:t>PRIMARY DATA</a:t>
                      </a:r>
                    </a:p>
                  </a:txBody>
                  <a:tcPr marL="43794" marR="43794" marT="43794" marB="43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1" cap="all" dirty="0">
                          <a:effectLst/>
                          <a:latin typeface="Montserrat" panose="00000500000000000000" pitchFamily="2" charset="0"/>
                        </a:rPr>
                        <a:t>SECONDARY DATA</a:t>
                      </a:r>
                    </a:p>
                  </a:txBody>
                  <a:tcPr marL="43794" marR="43794" marT="43794" marB="43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27481"/>
                  </a:ext>
                </a:extLst>
              </a:tr>
              <a:tr h="707058">
                <a:tc>
                  <a:txBody>
                    <a:bodyPr/>
                    <a:lstStyle/>
                    <a:p>
                      <a:pPr fontAlgn="t"/>
                      <a:r>
                        <a:rPr lang="en-ID" sz="1200" dirty="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</a:rPr>
                        <a:t>https://staiku.ac.id/blog/perbedaan-data-primer-dan-data-sekunder/#:~:text=Perbedaan%20Data%20Primer%20dan%20Data%20Sekunder&amp;text=Data%20primer%20dibuat%20atau%20dikumpulkan,untuk%20tujuan%20yang%20mungkin%20berbeda</a:t>
                      </a: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Data primer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merujuk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pada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informasi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yang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dikumpulkan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atau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dibuat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oleh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peneliti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untuk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tujuan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penelitian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tertentu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Proses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pengumpulan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data primer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melibatkan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penggunaan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metode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penelitian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seperti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survei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wawancara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eksperimen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atau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observasi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langsung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Data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sekunder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adalah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informasi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yang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telah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dikumpulkan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oleh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pihak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lain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untuk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tujuan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yang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mungkin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berbeda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dengan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tujuan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penelitian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yang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sedang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dilakukan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Data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sekunder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dapat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berasal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dari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berbagai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sumber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termasuk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publikasi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ilmiah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basis data,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laporan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pemerintah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atau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sumber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informasi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online.</a:t>
                      </a:r>
                    </a:p>
                    <a:p>
                      <a:pPr fontAlgn="t"/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ra.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538106"/>
                  </a:ext>
                </a:extLst>
              </a:tr>
              <a:tr h="707058">
                <a:tc>
                  <a:txBody>
                    <a:bodyPr/>
                    <a:lstStyle/>
                    <a:p>
                      <a:pPr fontAlgn="t"/>
                      <a:r>
                        <a:rPr lang="en-ID" sz="1200" dirty="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</a:rPr>
                        <a:t>https://dqlab.id/catat!-4-perbedaan-data-sekunder-and-data-primer-dalam-analisis-data#:~:text=Data%20primer%20biasanya%20selalu%20bersifat%20spesifik%20karena%20disesuaikan%20oleh%20kebutuhan%20peneliti.&amp;text=Sedangkan%20data%20sekunder%20merupakan%20berbagai,untuk%20melengkapi%20kebutuhan%20data%20penelitian</a:t>
                      </a: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Data primer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biasanya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tersedia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dalam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bentuk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yang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belum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diolah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Karena data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langsung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didapatkan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dari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sumber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utamanya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bentuk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datanya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masih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benar-benar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mentah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dan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belum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ada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penyempurnaan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sama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sekali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Namun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data primer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selalu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spesifik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dalam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menyesuaikan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kebutuhan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penelitian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Untuk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membuktikan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keaslian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data primer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adalah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dengan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melihat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kualitas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dari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hasil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akhir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penelitian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jika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kualitas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data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asli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maka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kualitas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hasil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juga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akan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bagus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en-ID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Sedangkan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untuk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data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sekunder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umumnya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bentuk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datanya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sudah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disusun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dan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diolah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dengan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metode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statistik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Kebanyakan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data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sekunder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sudah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terlihat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sempurna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dan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rapi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Namun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untuk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spesifikasinya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data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sekunder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tidak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terlalu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spesifik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bagi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kebutuhan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peneliti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Oleh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karena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itu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data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sekunder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tidak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bisa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menjadi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patokan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dalam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menentukan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kualitas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penelitian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dan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hanya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menjadi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data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pelengkap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dari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data primer.</a:t>
                      </a:r>
                      <a:endParaRPr lang="en-ID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528784"/>
                  </a:ext>
                </a:extLst>
              </a:tr>
              <a:tr h="707058">
                <a:tc>
                  <a:txBody>
                    <a:bodyPr/>
                    <a:lstStyle/>
                    <a:p>
                      <a:pPr fontAlgn="t"/>
                      <a:r>
                        <a:rPr lang="en-ID" sz="1200" dirty="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</a:rPr>
                        <a:t>https://researchguides.ben.edu/c.php?g=282050&amp;p=4036581</a:t>
                      </a: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Data that has been generated by the researcher himself/herself, surveys, interviews, experiments, specially designed for understanding and solving the research problem at hand.</a:t>
                      </a:r>
                      <a:endParaRPr lang="en-ID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Using existing data generated by large government Institutions, healthcare facilities etc. as part of organizational record keeping. The data is then extracted from more varied datafiles. </a:t>
                      </a:r>
                      <a:endParaRPr lang="en-ID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151737"/>
                  </a:ext>
                </a:extLst>
              </a:tr>
              <a:tr h="707058">
                <a:tc>
                  <a:txBody>
                    <a:bodyPr/>
                    <a:lstStyle/>
                    <a:p>
                      <a:pPr fontAlgn="t"/>
                      <a:endParaRPr lang="en-ID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fr-FR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D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094977"/>
                  </a:ext>
                </a:extLst>
              </a:tr>
              <a:tr h="707058">
                <a:tc>
                  <a:txBody>
                    <a:bodyPr/>
                    <a:lstStyle/>
                    <a:p>
                      <a:pPr fontAlgn="t"/>
                      <a:endParaRPr lang="en-ID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fr-FR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D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193085"/>
                  </a:ext>
                </a:extLst>
              </a:tr>
              <a:tr h="707058">
                <a:tc>
                  <a:txBody>
                    <a:bodyPr/>
                    <a:lstStyle/>
                    <a:p>
                      <a:pPr fontAlgn="t"/>
                      <a:endParaRPr lang="en-ID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fr-FR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D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982570"/>
                  </a:ext>
                </a:extLst>
              </a:tr>
              <a:tr h="707058">
                <a:tc>
                  <a:txBody>
                    <a:bodyPr/>
                    <a:lstStyle/>
                    <a:p>
                      <a:pPr fontAlgn="t"/>
                      <a:endParaRPr lang="en-ID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fr-FR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D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649808"/>
                  </a:ext>
                </a:extLst>
              </a:tr>
            </a:tbl>
          </a:graphicData>
        </a:graphic>
      </p:graphicFrame>
      <p:sp>
        <p:nvSpPr>
          <p:cNvPr id="7" name="Title 5">
            <a:extLst>
              <a:ext uri="{FF2B5EF4-FFF2-40B4-BE49-F238E27FC236}">
                <a16:creationId xmlns:a16="http://schemas.microsoft.com/office/drawing/2014/main" id="{59EE2BB5-3E4A-E68C-425D-840CC825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604"/>
            <a:ext cx="11176500" cy="406893"/>
          </a:xfrm>
        </p:spPr>
        <p:txBody>
          <a:bodyPr>
            <a:noAutofit/>
          </a:bodyPr>
          <a:lstStyle/>
          <a:p>
            <a:r>
              <a:rPr lang="en-US" sz="1800" dirty="0"/>
              <a:t>Fill in the table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386146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25"/>
          <p:cNvSpPr txBox="1">
            <a:spLocks noGrp="1"/>
          </p:cNvSpPr>
          <p:nvPr>
            <p:ph type="title"/>
          </p:nvPr>
        </p:nvSpPr>
        <p:spPr>
          <a:xfrm>
            <a:off x="1911300" y="2326725"/>
            <a:ext cx="8369400" cy="327135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the dif</a:t>
            </a:r>
            <a:r>
              <a:rPr lang="en-ID" dirty="0"/>
              <a:t>f</a:t>
            </a:r>
            <a:r>
              <a:rPr lang="en" dirty="0"/>
              <a:t>erences between </a:t>
            </a:r>
            <a:r>
              <a:rPr lang="en" dirty="0">
                <a:solidFill>
                  <a:schemeClr val="accent2"/>
                </a:solidFill>
              </a:rPr>
              <a:t>observation</a:t>
            </a:r>
            <a:r>
              <a:rPr lang="en" dirty="0"/>
              <a:t> vs </a:t>
            </a:r>
            <a:r>
              <a:rPr lang="en" dirty="0">
                <a:solidFill>
                  <a:schemeClr val="accent2"/>
                </a:solidFill>
              </a:rPr>
              <a:t>experiment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68" name="Google Shape;868;p25"/>
          <p:cNvSpPr/>
          <p:nvPr/>
        </p:nvSpPr>
        <p:spPr>
          <a:xfrm>
            <a:off x="5700510" y="563475"/>
            <a:ext cx="790979" cy="1212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accent2"/>
                </a:solidFill>
                <a:latin typeface="Montserrat"/>
              </a:rPr>
              <a:t>?</a:t>
            </a:r>
            <a:endParaRPr b="1" i="0" dirty="0">
              <a:ln>
                <a:noFill/>
              </a:ln>
              <a:solidFill>
                <a:schemeClr val="accent2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0408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931A3-BFFD-09E7-289D-E2DBB38B9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D69899-932B-1E1A-3D27-908D7D1AF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572567"/>
              </p:ext>
            </p:extLst>
          </p:nvPr>
        </p:nvGraphicFramePr>
        <p:xfrm>
          <a:off x="732760" y="600768"/>
          <a:ext cx="9591112" cy="9263844"/>
        </p:xfrm>
        <a:graphic>
          <a:graphicData uri="http://schemas.openxmlformats.org/drawingml/2006/table">
            <a:tbl>
              <a:tblPr/>
              <a:tblGrid>
                <a:gridCol w="2393898">
                  <a:extLst>
                    <a:ext uri="{9D8B030D-6E8A-4147-A177-3AD203B41FA5}">
                      <a16:colId xmlns:a16="http://schemas.microsoft.com/office/drawing/2014/main" val="1932672577"/>
                    </a:ext>
                  </a:extLst>
                </a:gridCol>
                <a:gridCol w="3598607">
                  <a:extLst>
                    <a:ext uri="{9D8B030D-6E8A-4147-A177-3AD203B41FA5}">
                      <a16:colId xmlns:a16="http://schemas.microsoft.com/office/drawing/2014/main" val="1778256009"/>
                    </a:ext>
                  </a:extLst>
                </a:gridCol>
                <a:gridCol w="3598607">
                  <a:extLst>
                    <a:ext uri="{9D8B030D-6E8A-4147-A177-3AD203B41FA5}">
                      <a16:colId xmlns:a16="http://schemas.microsoft.com/office/drawing/2014/main" val="62679419"/>
                    </a:ext>
                  </a:extLst>
                </a:gridCol>
              </a:tblGrid>
              <a:tr h="707058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1" cap="all" dirty="0">
                          <a:effectLst/>
                          <a:latin typeface="Montserrat" panose="00000500000000000000" pitchFamily="2" charset="0"/>
                        </a:rPr>
                        <a:t>Based on</a:t>
                      </a:r>
                    </a:p>
                  </a:txBody>
                  <a:tcPr marL="43794" marR="43794" marT="43794" marB="43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1" cap="all" dirty="0">
                          <a:effectLst/>
                          <a:latin typeface="Montserrat" panose="00000500000000000000" pitchFamily="2" charset="0"/>
                        </a:rPr>
                        <a:t>observation</a:t>
                      </a:r>
                    </a:p>
                  </a:txBody>
                  <a:tcPr marL="43794" marR="43794" marT="43794" marB="43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1" cap="all" dirty="0">
                          <a:effectLst/>
                          <a:latin typeface="Montserrat" panose="00000500000000000000" pitchFamily="2" charset="0"/>
                        </a:rPr>
                        <a:t>experiments</a:t>
                      </a:r>
                    </a:p>
                  </a:txBody>
                  <a:tcPr marL="43794" marR="43794" marT="43794" marB="43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27481"/>
                  </a:ext>
                </a:extLst>
              </a:tr>
              <a:tr h="707058">
                <a:tc>
                  <a:txBody>
                    <a:bodyPr/>
                    <a:lstStyle/>
                    <a:p>
                      <a:pPr fontAlgn="t"/>
                      <a:r>
                        <a:rPr lang="en-ID" sz="1200" dirty="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</a:rPr>
                        <a:t>https://helpfulprofessor-com.translate.goog/experiment-vs-observational-study/?_x_tr_sl=en&amp;_x_tr_tl=id&amp;_x_tr_hl=id&amp;_x_tr_pto=tc</a:t>
                      </a: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Studi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observasional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adalah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jenis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penelitian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di mana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peneliti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mengamati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karakteristik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dan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mengukur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variabel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yang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diminati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pada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subkumpulan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populasi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tetapi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tidak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memanipulasi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atau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melakukan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intervensi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(Atkinson et al., 2021). 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Contohnya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adalah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seorang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sosiolog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yang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melakukan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survei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cross-sectional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terhadap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populasi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untuk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menentukan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kesenjangan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kesehatan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di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berbagai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kelompok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pendapatan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Eksperimen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adalah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desain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penelitian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di mana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peneliti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memanipulasi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satu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atau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lebih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variabel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untuk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membangun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hubungan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sebab-akibat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(Tan, 2022). 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Misalnya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sebuah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perusahaan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farmasi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dapat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melakukan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percobaan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untuk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mengetahui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apakah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obat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baru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untuk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diabetes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efektif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dengan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memberikannya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kepada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kelompok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tertentu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(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kelompok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eksperimen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),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tanpa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memberikannya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kepada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kelompok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lain (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kelompok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kontrol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).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538106"/>
                  </a:ext>
                </a:extLst>
              </a:tr>
              <a:tr h="707058">
                <a:tc>
                  <a:txBody>
                    <a:bodyPr/>
                    <a:lstStyle/>
                    <a:p>
                      <a:pPr fontAlgn="t"/>
                      <a:r>
                        <a:rPr lang="en-ID" sz="1200" dirty="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</a:rPr>
                        <a:t>https://www.indeed.com/career-advice/finding-a-job/experiment-vs-observational-study</a:t>
                      </a: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is an examination of people, animals or objects in their natural environment. This means that a researcher conducting an observational study does not influence or manipulate their subjects. They still assert a hypothesis, observe variables and may notice a cause and its effect, but they do not introduce the cause themselves. There is no independent variable in observational studies. However, researchers can still use a control group, or a group that functions as the standard of comparison. Observational studies can help researchers explore questions without imposing restrictions on their subject groups.</a:t>
                      </a:r>
                      <a:endParaRPr lang="en-ID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 a process in which a researcher measures cause and effect. First, a researcher asserts a hypothesis, or a theory about how a certain variable will affect another. Then, to test their theory, the researcher exposes a group of subjects to a certain treatment, called the independent variable (IV), and studies the effects of that treatment, called the dependent variable (DV). Researchers can perform experiments on people, animals and objects to understand 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phenomenons</a:t>
                      </a: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and consider the effects of behaviors.</a:t>
                      </a:r>
                      <a:endParaRPr lang="en-ID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528784"/>
                  </a:ext>
                </a:extLst>
              </a:tr>
              <a:tr h="707058">
                <a:tc>
                  <a:txBody>
                    <a:bodyPr/>
                    <a:lstStyle/>
                    <a:p>
                      <a:pPr fontAlgn="t"/>
                      <a:endParaRPr lang="en-ID" sz="120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D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D" sz="120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151737"/>
                  </a:ext>
                </a:extLst>
              </a:tr>
              <a:tr h="707058">
                <a:tc>
                  <a:txBody>
                    <a:bodyPr/>
                    <a:lstStyle/>
                    <a:p>
                      <a:pPr fontAlgn="t"/>
                      <a:endParaRPr lang="en-ID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fr-FR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D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094977"/>
                  </a:ext>
                </a:extLst>
              </a:tr>
              <a:tr h="707058">
                <a:tc>
                  <a:txBody>
                    <a:bodyPr/>
                    <a:lstStyle/>
                    <a:p>
                      <a:pPr fontAlgn="t"/>
                      <a:endParaRPr lang="en-ID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fr-FR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D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193085"/>
                  </a:ext>
                </a:extLst>
              </a:tr>
              <a:tr h="707058">
                <a:tc>
                  <a:txBody>
                    <a:bodyPr/>
                    <a:lstStyle/>
                    <a:p>
                      <a:pPr fontAlgn="t"/>
                      <a:endParaRPr lang="en-ID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fr-FR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D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982570"/>
                  </a:ext>
                </a:extLst>
              </a:tr>
              <a:tr h="707058">
                <a:tc>
                  <a:txBody>
                    <a:bodyPr/>
                    <a:lstStyle/>
                    <a:p>
                      <a:pPr fontAlgn="t"/>
                      <a:endParaRPr lang="en-ID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fr-FR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D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794" marR="43794" marT="43794" marB="43794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649808"/>
                  </a:ext>
                </a:extLst>
              </a:tr>
            </a:tbl>
          </a:graphicData>
        </a:graphic>
      </p:graphicFrame>
      <p:sp>
        <p:nvSpPr>
          <p:cNvPr id="2" name="Title 5">
            <a:extLst>
              <a:ext uri="{FF2B5EF4-FFF2-40B4-BE49-F238E27FC236}">
                <a16:creationId xmlns:a16="http://schemas.microsoft.com/office/drawing/2014/main" id="{8E677919-C7D8-A677-EE0A-E186144AD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604"/>
            <a:ext cx="11176500" cy="406893"/>
          </a:xfrm>
        </p:spPr>
        <p:txBody>
          <a:bodyPr>
            <a:noAutofit/>
          </a:bodyPr>
          <a:lstStyle/>
          <a:p>
            <a:r>
              <a:rPr lang="en-US" sz="1800" dirty="0"/>
              <a:t>Fill in the table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64822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25"/>
          <p:cNvSpPr txBox="1">
            <a:spLocks noGrp="1"/>
          </p:cNvSpPr>
          <p:nvPr>
            <p:ph type="title"/>
          </p:nvPr>
        </p:nvSpPr>
        <p:spPr>
          <a:xfrm>
            <a:off x="1911300" y="2326725"/>
            <a:ext cx="8369400" cy="327135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Based on the previous table, your task collecting data about vehicle is classified as</a:t>
            </a:r>
            <a:endParaRPr dirty="0"/>
          </a:p>
        </p:txBody>
      </p:sp>
      <p:sp>
        <p:nvSpPr>
          <p:cNvPr id="868" name="Google Shape;868;p25"/>
          <p:cNvSpPr/>
          <p:nvPr/>
        </p:nvSpPr>
        <p:spPr>
          <a:xfrm>
            <a:off x="5700510" y="563475"/>
            <a:ext cx="790979" cy="1212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accent2"/>
                </a:solidFill>
                <a:latin typeface="Montserrat"/>
              </a:rPr>
              <a:t>?</a:t>
            </a:r>
            <a:endParaRPr b="1" i="0" dirty="0">
              <a:ln>
                <a:noFill/>
              </a:ln>
              <a:solidFill>
                <a:schemeClr val="accent2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0166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F70A9D-EF3C-BAB9-062B-B57719C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the checkmark</a:t>
            </a:r>
            <a:endParaRPr lang="en-ID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A7CF228F-A18B-4551-EEA8-5A109A22A30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920098" y="1966092"/>
            <a:ext cx="3759342" cy="850200"/>
          </a:xfrm>
        </p:spPr>
        <p:txBody>
          <a:bodyPr>
            <a:normAutofit/>
          </a:bodyPr>
          <a:lstStyle/>
          <a:p>
            <a:pPr marL="0" indent="0" algn="l">
              <a:lnSpc>
                <a:spcPct val="110000"/>
              </a:lnSpc>
            </a:pPr>
            <a:r>
              <a:rPr lang="en-US" dirty="0"/>
              <a:t>Primary Data</a:t>
            </a:r>
            <a:endParaRPr lang="en-ID" dirty="0"/>
          </a:p>
        </p:txBody>
      </p:sp>
      <p:sp>
        <p:nvSpPr>
          <p:cNvPr id="22" name="Subtitle 9">
            <a:extLst>
              <a:ext uri="{FF2B5EF4-FFF2-40B4-BE49-F238E27FC236}">
                <a16:creationId xmlns:a16="http://schemas.microsoft.com/office/drawing/2014/main" id="{3D57120E-FB66-535F-3AD4-C6C796C7B679}"/>
              </a:ext>
            </a:extLst>
          </p:cNvPr>
          <p:cNvSpPr txBox="1">
            <a:spLocks/>
          </p:cNvSpPr>
          <p:nvPr/>
        </p:nvSpPr>
        <p:spPr>
          <a:xfrm>
            <a:off x="7335520" y="1966092"/>
            <a:ext cx="3759342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35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lnSpc>
                <a:spcPct val="110000"/>
              </a:lnSpc>
            </a:pPr>
            <a:r>
              <a:rPr lang="en-US" dirty="0"/>
              <a:t>Secondary Data</a:t>
            </a:r>
            <a:endParaRPr lang="en-ID" dirty="0"/>
          </a:p>
        </p:txBody>
      </p:sp>
      <p:sp>
        <p:nvSpPr>
          <p:cNvPr id="23" name="Subtitle 9">
            <a:extLst>
              <a:ext uri="{FF2B5EF4-FFF2-40B4-BE49-F238E27FC236}">
                <a16:creationId xmlns:a16="http://schemas.microsoft.com/office/drawing/2014/main" id="{F27DB7BB-9139-A51A-DB53-8B29FDE57BC0}"/>
              </a:ext>
            </a:extLst>
          </p:cNvPr>
          <p:cNvSpPr txBox="1">
            <a:spLocks/>
          </p:cNvSpPr>
          <p:nvPr/>
        </p:nvSpPr>
        <p:spPr>
          <a:xfrm>
            <a:off x="1920098" y="3730341"/>
            <a:ext cx="3759342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35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lnSpc>
                <a:spcPct val="110000"/>
              </a:lnSpc>
            </a:pPr>
            <a:r>
              <a:rPr lang="en-US" dirty="0"/>
              <a:t>Experiment</a:t>
            </a:r>
            <a:endParaRPr lang="en-ID" dirty="0"/>
          </a:p>
        </p:txBody>
      </p:sp>
      <p:sp>
        <p:nvSpPr>
          <p:cNvPr id="24" name="Subtitle 9">
            <a:extLst>
              <a:ext uri="{FF2B5EF4-FFF2-40B4-BE49-F238E27FC236}">
                <a16:creationId xmlns:a16="http://schemas.microsoft.com/office/drawing/2014/main" id="{FF137A60-79F0-0277-FD88-5A4F6F981A72}"/>
              </a:ext>
            </a:extLst>
          </p:cNvPr>
          <p:cNvSpPr txBox="1">
            <a:spLocks/>
          </p:cNvSpPr>
          <p:nvPr/>
        </p:nvSpPr>
        <p:spPr>
          <a:xfrm>
            <a:off x="7335520" y="3730341"/>
            <a:ext cx="3759342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35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lnSpc>
                <a:spcPct val="110000"/>
              </a:lnSpc>
            </a:pPr>
            <a:r>
              <a:rPr lang="en-US" dirty="0"/>
              <a:t>Observation</a:t>
            </a:r>
            <a:endParaRPr lang="en-ID" dirty="0"/>
          </a:p>
        </p:txBody>
      </p:sp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2501DA99-7D36-16DE-87B6-223DAEF2C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280" y="1933992"/>
            <a:ext cx="914400" cy="914400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CD46C4BD-9C16-23CE-3AD3-7E7928733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7600" y="1933992"/>
            <a:ext cx="914400" cy="914400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8FE0F58D-7EE6-C2EC-D75A-637FCEA7A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7600" y="36982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74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26"/>
          <p:cNvSpPr txBox="1">
            <a:spLocks noGrp="1"/>
          </p:cNvSpPr>
          <p:nvPr>
            <p:ph type="title"/>
          </p:nvPr>
        </p:nvSpPr>
        <p:spPr>
          <a:xfrm>
            <a:off x="821250" y="1020575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Case</a:t>
            </a:r>
            <a:r>
              <a:rPr lang="en" dirty="0"/>
              <a:t> Study </a:t>
            </a:r>
            <a:r>
              <a:rPr lang="en" sz="4400" dirty="0">
                <a:solidFill>
                  <a:schemeClr val="accent2"/>
                </a:solidFill>
              </a:rPr>
              <a:t>Canteen Rent</a:t>
            </a:r>
            <a:endParaRPr dirty="0"/>
          </a:p>
        </p:txBody>
      </p:sp>
      <p:sp>
        <p:nvSpPr>
          <p:cNvPr id="875" name="Google Shape;875;p26"/>
          <p:cNvSpPr txBox="1">
            <a:spLocks noGrp="1"/>
          </p:cNvSpPr>
          <p:nvPr>
            <p:ph type="body" idx="1"/>
          </p:nvPr>
        </p:nvSpPr>
        <p:spPr>
          <a:xfrm>
            <a:off x="821250" y="1963844"/>
            <a:ext cx="8894400" cy="387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Right now, SCU plan to change the pricing of the canteen tenant rent. By changing the rent, it can affect the pricing of the food (cheaper rent </a:t>
            </a:r>
            <a:r>
              <a:rPr lang="en-US" dirty="0">
                <a:sym typeface="Wingdings" panose="05000000000000000000" pitchFamily="2" charset="2"/>
              </a:rPr>
              <a:t> cheaper food and vice versa)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are tasked to give some insight to help in making the decision for SCU based on factual data.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 Template">
  <a:themeElements>
    <a:clrScheme name="Simple Light">
      <a:dk1>
        <a:srgbClr val="1F5CB6"/>
      </a:dk1>
      <a:lt1>
        <a:srgbClr val="FFFFFF"/>
      </a:lt1>
      <a:dk2>
        <a:srgbClr val="000000"/>
      </a:dk2>
      <a:lt2>
        <a:srgbClr val="EEEEEE"/>
      </a:lt2>
      <a:accent1>
        <a:srgbClr val="205AB9"/>
      </a:accent1>
      <a:accent2>
        <a:srgbClr val="F25757"/>
      </a:accent2>
      <a:accent3>
        <a:srgbClr val="205AB9"/>
      </a:accent3>
      <a:accent4>
        <a:srgbClr val="F25757"/>
      </a:accent4>
      <a:accent5>
        <a:srgbClr val="211B51"/>
      </a:accent5>
      <a:accent6>
        <a:srgbClr val="BCBCBC"/>
      </a:accent6>
      <a:hlink>
        <a:srgbClr val="1438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1414</Words>
  <Application>Microsoft Office PowerPoint</Application>
  <PresentationFormat>Widescreen</PresentationFormat>
  <Paragraphs>90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Montserrat</vt:lpstr>
      <vt:lpstr>Arial</vt:lpstr>
      <vt:lpstr>Calibri</vt:lpstr>
      <vt:lpstr>Lexend Deca</vt:lpstr>
      <vt:lpstr>Wingdings</vt:lpstr>
      <vt:lpstr>Didact Gothic</vt:lpstr>
      <vt:lpstr>SlidesMania Template</vt:lpstr>
      <vt:lpstr>Data Management</vt:lpstr>
      <vt:lpstr>How to use this slide</vt:lpstr>
      <vt:lpstr>What are the differences between primary data and secondary data</vt:lpstr>
      <vt:lpstr>Fill in the table</vt:lpstr>
      <vt:lpstr>What are the differences between observation vs experiment</vt:lpstr>
      <vt:lpstr>Fill in the table</vt:lpstr>
      <vt:lpstr>Based on the previous table, your task collecting data about vehicle is classified as</vt:lpstr>
      <vt:lpstr>Remove the checkmark</vt:lpstr>
      <vt:lpstr>Case Study Canteen Rent</vt:lpstr>
      <vt:lpstr>Case Study Canteen Rent</vt:lpstr>
      <vt:lpstr>Canteen Rent Analytics. 1</vt:lpstr>
      <vt:lpstr>Canteen Rent Analytics. 2</vt:lpstr>
      <vt:lpstr>Canteen Rent Analytics. 3</vt:lpstr>
      <vt:lpstr>Case Study Canteen Rent</vt:lpstr>
      <vt:lpstr>Conclution</vt:lpstr>
      <vt:lpstr>PowerPoint Presentation</vt:lpstr>
      <vt:lpstr>PowerPoint Presentation</vt:lpstr>
      <vt:lpstr>PowerPoint Presentation</vt:lpstr>
      <vt:lpstr>Conclution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</dc:title>
  <dc:creator>ROG</dc:creator>
  <cp:lastModifiedBy>Faiz Adhytia</cp:lastModifiedBy>
  <cp:revision>8</cp:revision>
  <dcterms:modified xsi:type="dcterms:W3CDTF">2024-03-25T07:05:50Z</dcterms:modified>
</cp:coreProperties>
</file>