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book.xml.php" TargetMode="External"/><Relationship Id="rId7" Type="http://schemas.openxmlformats.org/officeDocument/2006/relationships/hyperlink" Target="https://github.com/zillyy/php_xml" TargetMode="External"/><Relationship Id="rId2" Type="http://schemas.openxmlformats.org/officeDocument/2006/relationships/hyperlink" Target="http://php.net/manual/en/refs.xml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xmlclasses.sourceforge.net/xquery_lite.html" TargetMode="External"/><Relationship Id="rId5" Type="http://schemas.openxmlformats.org/officeDocument/2006/relationships/hyperlink" Target="http://www.zorba.io/home" TargetMode="External"/><Relationship Id="rId4" Type="http://schemas.openxmlformats.org/officeDocument/2006/relationships/hyperlink" Target="http://php.net/simple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C5FF-B754-4AA5-AB10-6E8B7ADAE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Manipulação xml com php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17CD-D372-4CD7-87C6-16AEFAA22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Franciel Augusto Haas Krein</a:t>
            </a:r>
          </a:p>
          <a:p>
            <a:r>
              <a:rPr lang="pt-BR" dirty="0"/>
              <a:t>Luis Henrique Lorensi medeiros</a:t>
            </a:r>
          </a:p>
        </p:txBody>
      </p:sp>
    </p:spTree>
    <p:extLst>
      <p:ext uri="{BB962C8B-B14F-4D97-AF65-F5344CB8AC3E}">
        <p14:creationId xmlns:p14="http://schemas.microsoft.com/office/powerpoint/2010/main" val="470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C003-C2CE-4FF4-BF35-484EEEEE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3D77-ADA0-4A6F-BE2A-82616D5C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DOM</a:t>
            </a:r>
          </a:p>
          <a:p>
            <a:r>
              <a:rPr lang="pt-BR" dirty="0"/>
              <a:t>Validação DTD</a:t>
            </a:r>
          </a:p>
          <a:p>
            <a:r>
              <a:rPr lang="pt-BR" dirty="0"/>
              <a:t>Validação Schema</a:t>
            </a:r>
          </a:p>
          <a:p>
            <a:r>
              <a:rPr lang="pt-BR" dirty="0"/>
              <a:t>XPaths</a:t>
            </a:r>
          </a:p>
          <a:p>
            <a:r>
              <a:rPr lang="pt-BR" dirty="0"/>
              <a:t>Xquery</a:t>
            </a:r>
          </a:p>
          <a:p>
            <a:r>
              <a:rPr lang="pt-BR" dirty="0"/>
              <a:t>XSL</a:t>
            </a:r>
          </a:p>
          <a:p>
            <a:r>
              <a:rPr lang="pt-BR" dirty="0"/>
              <a:t>SAX</a:t>
            </a:r>
          </a:p>
        </p:txBody>
      </p:sp>
    </p:spTree>
    <p:extLst>
      <p:ext uri="{BB962C8B-B14F-4D97-AF65-F5344CB8AC3E}">
        <p14:creationId xmlns:p14="http://schemas.microsoft.com/office/powerpoint/2010/main" val="350722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F298-E225-4678-A4E0-179B04FB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 e Validação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0F94-8A77-4651-84FF-B0644924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Built-in library</a:t>
            </a:r>
          </a:p>
          <a:p>
            <a:r>
              <a:rPr lang="pt-BR" dirty="0"/>
              <a:t>DOMDocument class (ver código)</a:t>
            </a:r>
          </a:p>
          <a:p>
            <a:pPr lvl="1"/>
            <a:r>
              <a:rPr lang="pt-BR" dirty="0"/>
              <a:t>DOM – Navegação e Manipulação</a:t>
            </a:r>
          </a:p>
          <a:p>
            <a:pPr lvl="1"/>
            <a:r>
              <a:rPr lang="pt-BR" dirty="0"/>
              <a:t>Validação DTD</a:t>
            </a:r>
          </a:p>
          <a:p>
            <a:pPr lvl="1"/>
            <a:r>
              <a:rPr lang="pt-BR" dirty="0"/>
              <a:t>Validação XML Schema</a:t>
            </a:r>
          </a:p>
        </p:txBody>
      </p:sp>
    </p:spTree>
    <p:extLst>
      <p:ext uri="{BB962C8B-B14F-4D97-AF65-F5344CB8AC3E}">
        <p14:creationId xmlns:p14="http://schemas.microsoft.com/office/powerpoint/2010/main" val="372856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DFB-2A3A-4775-89C7-8785F616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CDD8-0E76-4987-884F-D265C01B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Built-in library</a:t>
            </a:r>
          </a:p>
          <a:p>
            <a:r>
              <a:rPr lang="pt-BR" dirty="0"/>
              <a:t>DOMXpath Class (ver código)</a:t>
            </a:r>
          </a:p>
          <a:p>
            <a:pPr lvl="1"/>
            <a:r>
              <a:rPr lang="pt-BR" dirty="0"/>
              <a:t>Execução de Queries XPath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E924-6899-4B5C-A46C-749E6E9B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6FB9-CE73-4475-9798-C9B8D3CE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suporte nativo</a:t>
            </a:r>
          </a:p>
          <a:p>
            <a:r>
              <a:rPr lang="pt-BR" dirty="0"/>
              <a:t>Associação de Xpath com funcionalidades nativas do PHP (ver código)</a:t>
            </a:r>
          </a:p>
          <a:p>
            <a:r>
              <a:rPr lang="pt-BR" dirty="0"/>
              <a:t>Libraries/APIs de terceiros</a:t>
            </a:r>
          </a:p>
          <a:p>
            <a:pPr lvl="1"/>
            <a:r>
              <a:rPr lang="pt-BR" dirty="0"/>
              <a:t>Zorba</a:t>
            </a:r>
          </a:p>
          <a:p>
            <a:pPr lvl="1"/>
            <a:r>
              <a:rPr lang="pt-BR" dirty="0"/>
              <a:t>XqueryLite</a:t>
            </a:r>
          </a:p>
        </p:txBody>
      </p:sp>
    </p:spTree>
    <p:extLst>
      <p:ext uri="{BB962C8B-B14F-4D97-AF65-F5344CB8AC3E}">
        <p14:creationId xmlns:p14="http://schemas.microsoft.com/office/powerpoint/2010/main" val="93487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BEEC-1E2F-45A6-83D9-0D7B2C61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D5DA-FF29-4CCE-AD13-72CC507C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Built-in library</a:t>
            </a:r>
          </a:p>
          <a:p>
            <a:r>
              <a:rPr lang="pt-BR" dirty="0"/>
              <a:t>XsltProcessor Class (ver código)</a:t>
            </a:r>
          </a:p>
          <a:p>
            <a:pPr lvl="1"/>
            <a:r>
              <a:rPr lang="pt-BR" dirty="0"/>
              <a:t>Transformação do arquivo XML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02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BECB-541B-429B-97D8-E6929FF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2770-A15C-41E5-B593-D07E53B2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http://php.net/manual/en/refs.xml.php</a:t>
            </a:r>
            <a:endParaRPr lang="pt-BR" dirty="0"/>
          </a:p>
          <a:p>
            <a:r>
              <a:rPr lang="pt-BR" dirty="0">
                <a:hlinkClick r:id="rId3"/>
              </a:rPr>
              <a:t>http://php.net/manual/pt_BR/book.xml.php</a:t>
            </a:r>
            <a:endParaRPr lang="pt-BR" dirty="0"/>
          </a:p>
          <a:p>
            <a:r>
              <a:rPr lang="pt-BR" dirty="0">
                <a:hlinkClick r:id="rId4"/>
              </a:rPr>
              <a:t>http://php.net/simplexml</a:t>
            </a:r>
            <a:endParaRPr lang="pt-BR" dirty="0"/>
          </a:p>
          <a:p>
            <a:r>
              <a:rPr lang="pt-BR" dirty="0">
                <a:hlinkClick r:id="rId5"/>
              </a:rPr>
              <a:t>http://www.zorba.io/home</a:t>
            </a:r>
            <a:endParaRPr lang="pt-BR" dirty="0"/>
          </a:p>
          <a:p>
            <a:r>
              <a:rPr lang="pt-BR" dirty="0">
                <a:hlinkClick r:id="rId6"/>
              </a:rPr>
              <a:t>http://phpxmlclasses.sourceforge.net/xquery_lite.html</a:t>
            </a:r>
            <a:endParaRPr lang="pt-BR" dirty="0"/>
          </a:p>
          <a:p>
            <a:r>
              <a:rPr lang="pt-BR" dirty="0">
                <a:hlinkClick r:id="rId7"/>
              </a:rPr>
              <a:t>https://github.com/zillyy/php_xml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16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94</TotalTime>
  <Words>165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Manipulação xml com php</vt:lpstr>
      <vt:lpstr>índice</vt:lpstr>
      <vt:lpstr>Dom e Validação</vt:lpstr>
      <vt:lpstr>Xpaths</vt:lpstr>
      <vt:lpstr>xquery</vt:lpstr>
      <vt:lpstr>XSL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xml com php</dc:title>
  <dc:creator>Franciel Krein</dc:creator>
  <cp:lastModifiedBy>Franciel Krein</cp:lastModifiedBy>
  <cp:revision>8</cp:revision>
  <dcterms:created xsi:type="dcterms:W3CDTF">2017-11-17T05:21:48Z</dcterms:created>
  <dcterms:modified xsi:type="dcterms:W3CDTF">2017-11-17T06:56:59Z</dcterms:modified>
</cp:coreProperties>
</file>