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7" r:id="rId17"/>
    <p:sldId id="272" r:id="rId18"/>
    <p:sldId id="273" r:id="rId19"/>
    <p:sldId id="274" r:id="rId20"/>
    <p:sldId id="278" r:id="rId21"/>
    <p:sldId id="280" r:id="rId22"/>
    <p:sldId id="279" r:id="rId23"/>
    <p:sldId id="28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2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56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45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210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845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24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91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24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82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77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6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14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23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9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72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754-12D6-4835-8D28-66386FCF5695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E463E1-4535-4A28-A591-5C90BF27E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9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BITESTHEDUST: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 smtClean="0"/>
              <a:t>Sistema de Busca de Músicas por Voz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2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Busca;</a:t>
            </a:r>
          </a:p>
          <a:p>
            <a:pPr lvl="1"/>
            <a:r>
              <a:rPr lang="pt-BR" dirty="0" smtClean="0"/>
              <a:t>Funcionamento de um sistema de busca;</a:t>
            </a:r>
          </a:p>
        </p:txBody>
      </p:sp>
      <p:pic>
        <p:nvPicPr>
          <p:cNvPr id="13314" name="Picture 2" descr="http://www.slate.com/content/dam/slate/blogs/future_tense/2015/09/01/google_s_new_animated_logo_is_the_future_of_mobile_branding/google_logo.gif.CROP.promo-mediumlarg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30719" r="8876" b="24796"/>
          <a:stretch/>
        </p:blipFill>
        <p:spPr bwMode="auto">
          <a:xfrm>
            <a:off x="677334" y="4257532"/>
            <a:ext cx="4527030" cy="17838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0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080000" algn="just">
              <a:lnSpc>
                <a:spcPct val="150000"/>
              </a:lnSpc>
              <a:buNone/>
            </a:pPr>
            <a:r>
              <a:rPr lang="x-none" dirty="0"/>
              <a:t>Com a necessidade de um sistema online de busca por voz focado somente para músicas, está sendo desenvolvido este sistema, que pode não somente facilitar a busca por músicas, como também inserir pessoas neste meio musical, podendo ser também útil para que pessoas com deficiência visual possam com mais facilidade buscar por músicas. </a:t>
            </a:r>
            <a:endParaRPr lang="pt-BR" dirty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9175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Geral:</a:t>
            </a:r>
          </a:p>
          <a:p>
            <a:pPr lvl="1"/>
            <a:r>
              <a:rPr lang="pt-BR" dirty="0"/>
              <a:t>Um sistema que possa propor aos amantes de música um método alternativo de busca de </a:t>
            </a:r>
            <a:r>
              <a:rPr lang="pt-BR" dirty="0" smtClean="0"/>
              <a:t>música;</a:t>
            </a:r>
          </a:p>
        </p:txBody>
      </p:sp>
    </p:spTree>
    <p:extLst>
      <p:ext uri="{BB962C8B-B14F-4D97-AF65-F5344CB8AC3E}">
        <p14:creationId xmlns:p14="http://schemas.microsoft.com/office/powerpoint/2010/main" val="83585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Objetivos Específicos:</a:t>
            </a:r>
          </a:p>
          <a:p>
            <a:pPr lvl="1"/>
            <a:r>
              <a:rPr lang="pt-BR" dirty="0"/>
              <a:t>realizar buscas tanto por texto quanto por voz;</a:t>
            </a:r>
          </a:p>
          <a:p>
            <a:pPr lvl="1"/>
            <a:r>
              <a:rPr lang="pt-BR" dirty="0"/>
              <a:t>permitir que o usuário avalie as músicas;</a:t>
            </a:r>
          </a:p>
          <a:p>
            <a:pPr lvl="1"/>
            <a:r>
              <a:rPr lang="pt-BR" dirty="0"/>
              <a:t>realizar comandos de voz no site;</a:t>
            </a:r>
          </a:p>
          <a:p>
            <a:pPr lvl="1"/>
            <a:r>
              <a:rPr lang="pt-BR" dirty="0"/>
              <a:t>gerenciar cadastros de:</a:t>
            </a:r>
          </a:p>
          <a:p>
            <a:pPr lvl="2"/>
            <a:r>
              <a:rPr lang="pt-BR" dirty="0"/>
              <a:t>gênero musical;</a:t>
            </a:r>
          </a:p>
          <a:p>
            <a:pPr lvl="2"/>
            <a:r>
              <a:rPr lang="pt-BR" dirty="0"/>
              <a:t>álbum musical;</a:t>
            </a:r>
          </a:p>
          <a:p>
            <a:pPr lvl="2"/>
            <a:r>
              <a:rPr lang="pt-BR" dirty="0"/>
              <a:t>artistas;</a:t>
            </a:r>
          </a:p>
          <a:p>
            <a:pPr lvl="2"/>
            <a:r>
              <a:rPr lang="pt-BR" dirty="0"/>
              <a:t>música;</a:t>
            </a:r>
          </a:p>
          <a:p>
            <a:pPr lvl="2"/>
            <a:r>
              <a:rPr lang="pt-BR" dirty="0"/>
              <a:t>usuários;</a:t>
            </a:r>
          </a:p>
          <a:p>
            <a:pPr lvl="1"/>
            <a:r>
              <a:rPr lang="pt-BR" dirty="0"/>
              <a:t>oferecer responsibilidade do sistema para diversas plataformas.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3225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da engenharia de </a:t>
            </a:r>
            <a:r>
              <a:rPr lang="pt-BR" i="1" dirty="0" smtClean="0"/>
              <a:t>software</a:t>
            </a:r>
            <a:r>
              <a:rPr lang="pt-BR" dirty="0" smtClean="0"/>
              <a:t>;</a:t>
            </a:r>
          </a:p>
          <a:p>
            <a:r>
              <a:rPr lang="pt-BR" dirty="0"/>
              <a:t>P</a:t>
            </a:r>
            <a:r>
              <a:rPr lang="pt-BR" dirty="0" smtClean="0"/>
              <a:t>aradigmas </a:t>
            </a:r>
            <a:r>
              <a:rPr lang="pt-BR" dirty="0"/>
              <a:t>de desenvolvimento e </a:t>
            </a:r>
            <a:r>
              <a:rPr lang="pt-BR" dirty="0" smtClean="0"/>
              <a:t>programação;</a:t>
            </a:r>
          </a:p>
          <a:p>
            <a:r>
              <a:rPr lang="pt-BR" dirty="0" smtClean="0"/>
              <a:t>Prototipação;</a:t>
            </a:r>
          </a:p>
          <a:p>
            <a:r>
              <a:rPr lang="pt-BR" dirty="0" smtClean="0"/>
              <a:t>Levantamento </a:t>
            </a:r>
            <a:r>
              <a:rPr lang="pt-BR" dirty="0"/>
              <a:t>de requisitos </a:t>
            </a:r>
            <a:r>
              <a:rPr lang="pt-BR" dirty="0" smtClean="0"/>
              <a:t>;</a:t>
            </a:r>
            <a:endParaRPr lang="pt-BR" i="1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5" t="189" r="20499" b="2425"/>
          <a:stretch/>
        </p:blipFill>
        <p:spPr>
          <a:xfrm>
            <a:off x="6295869" y="1708878"/>
            <a:ext cx="4272196" cy="4227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211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Ferramentas usadas:</a:t>
            </a:r>
          </a:p>
          <a:p>
            <a:pPr lvl="1"/>
            <a:r>
              <a:rPr lang="pt-BR" i="1" dirty="0" err="1" smtClean="0"/>
              <a:t>Astah</a:t>
            </a:r>
            <a:r>
              <a:rPr lang="pt-BR" i="1" dirty="0" smtClean="0"/>
              <a:t> Professional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Java;</a:t>
            </a:r>
          </a:p>
          <a:p>
            <a:pPr lvl="1"/>
            <a:r>
              <a:rPr lang="pt-BR" dirty="0" smtClean="0"/>
              <a:t>JSF;</a:t>
            </a:r>
          </a:p>
          <a:p>
            <a:pPr lvl="2"/>
            <a:r>
              <a:rPr lang="pt-BR" dirty="0" err="1" smtClean="0"/>
              <a:t>Primefaces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XHTML;</a:t>
            </a:r>
          </a:p>
          <a:p>
            <a:pPr lvl="2"/>
            <a:r>
              <a:rPr lang="pt-BR" dirty="0" err="1" smtClean="0"/>
              <a:t>Css</a:t>
            </a:r>
            <a:r>
              <a:rPr lang="pt-BR" dirty="0" smtClean="0"/>
              <a:t>;</a:t>
            </a:r>
          </a:p>
          <a:p>
            <a:pPr lvl="2"/>
            <a:r>
              <a:rPr lang="pt-BR" dirty="0" err="1" smtClean="0"/>
              <a:t>JavaScipt</a:t>
            </a:r>
            <a:r>
              <a:rPr lang="pt-BR" dirty="0" smtClean="0"/>
              <a:t>;</a:t>
            </a:r>
          </a:p>
          <a:p>
            <a:pPr lvl="2"/>
            <a:r>
              <a:rPr lang="pt-BR" dirty="0" err="1" smtClean="0"/>
              <a:t>Bootstrap</a:t>
            </a:r>
            <a:r>
              <a:rPr lang="pt-BR" dirty="0" smtClean="0"/>
              <a:t>;</a:t>
            </a:r>
          </a:p>
          <a:p>
            <a:pPr lvl="2"/>
            <a:r>
              <a:rPr lang="pt-BR" dirty="0" err="1" smtClean="0"/>
              <a:t>Jquery</a:t>
            </a:r>
            <a:r>
              <a:rPr lang="pt-BR" dirty="0" smtClean="0"/>
              <a:t>;</a:t>
            </a:r>
          </a:p>
          <a:p>
            <a:pPr lvl="2"/>
            <a:r>
              <a:rPr lang="pt-BR" dirty="0" err="1" smtClean="0"/>
              <a:t>Annyang</a:t>
            </a:r>
            <a:r>
              <a:rPr lang="pt-BR" dirty="0" smtClean="0"/>
              <a:t>!.</a:t>
            </a:r>
          </a:p>
        </p:txBody>
      </p:sp>
    </p:spTree>
    <p:extLst>
      <p:ext uri="{BB962C8B-B14F-4D97-AF65-F5344CB8AC3E}">
        <p14:creationId xmlns:p14="http://schemas.microsoft.com/office/powerpoint/2010/main" val="361311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 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080000" algn="just">
              <a:lnSpc>
                <a:spcPct val="150000"/>
              </a:lnSpc>
              <a:buNone/>
            </a:pPr>
            <a:r>
              <a:rPr lang="pt-BR" dirty="0"/>
              <a:t>Este sistema tem como público alvo, desde pré-adolescentes até a maior idade, sendo que o ato de buscar músicas provavelmente é visado por todas as idades, podendo também dar maior acessibilidade a portadores de deficiência visual, sendo que a pesquisa será realizada por voz.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2822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EXISTENTE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BR" dirty="0" smtClean="0"/>
              <a:t>Letras</a:t>
            </a:r>
          </a:p>
          <a:p>
            <a:r>
              <a:rPr lang="pt-BR" dirty="0" smtClean="0"/>
              <a:t>Positivo:</a:t>
            </a:r>
          </a:p>
          <a:p>
            <a:pPr lvl="1"/>
            <a:r>
              <a:rPr lang="x-none" dirty="0"/>
              <a:t>Este possuindo não só a função de buscar música, mas também a de informar as músicas novas, e também as mais acessadas.</a:t>
            </a:r>
            <a:endParaRPr lang="pt-BR" dirty="0"/>
          </a:p>
          <a:p>
            <a:r>
              <a:rPr lang="pt-BR" dirty="0" smtClean="0"/>
              <a:t>Negativo:</a:t>
            </a:r>
          </a:p>
          <a:p>
            <a:pPr lvl="1"/>
            <a:r>
              <a:rPr lang="pt-BR" dirty="0" smtClean="0"/>
              <a:t>Ele </a:t>
            </a:r>
            <a:r>
              <a:rPr lang="pt-BR" dirty="0"/>
              <a:t>não disponibiliza informações sobe o compositor da música, e nem sobre de que álbum veio essa música.</a:t>
            </a:r>
            <a:endParaRPr lang="pt-BR" dirty="0" smtClean="0"/>
          </a:p>
        </p:txBody>
      </p:sp>
      <p:pic>
        <p:nvPicPr>
          <p:cNvPr id="4" name="Imagem 3" descr="letra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76" y="4136810"/>
            <a:ext cx="4750726" cy="2614863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380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Busca tanto por voz quanto por texto;</a:t>
            </a:r>
          </a:p>
          <a:p>
            <a:r>
              <a:rPr lang="pt-BR" dirty="0" smtClean="0"/>
              <a:t>Comandos por voz;</a:t>
            </a:r>
          </a:p>
          <a:p>
            <a:r>
              <a:rPr lang="pt-BR" dirty="0" smtClean="0"/>
              <a:t>Informar </a:t>
            </a:r>
            <a:r>
              <a:rPr lang="x-none" dirty="0"/>
              <a:t>o gênero da música, o álbum, o artista Intérprete e os participantes caso houver e os compositores.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35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4" name="Imagem 3" descr="UseCase Diagram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1610242"/>
            <a:ext cx="4039205" cy="4771362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80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JUSTIFICATIVA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PÚBLICO ALVO</a:t>
            </a:r>
          </a:p>
          <a:p>
            <a:r>
              <a:rPr lang="pt-BR" dirty="0" smtClean="0"/>
              <a:t>SISTEMA EXISTENTE</a:t>
            </a:r>
          </a:p>
          <a:p>
            <a:r>
              <a:rPr lang="pt-BR" dirty="0" smtClean="0"/>
              <a:t>SISTEMA PROPOSTO</a:t>
            </a:r>
          </a:p>
          <a:p>
            <a:r>
              <a:rPr lang="pt-BR" dirty="0" smtClean="0"/>
              <a:t>DIAGRAMAS</a:t>
            </a:r>
          </a:p>
          <a:p>
            <a:r>
              <a:rPr lang="pt-BR" dirty="0" smtClean="0"/>
              <a:t>INTERFACES DO SISTEMA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20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6" name="Imagem 5" descr="Class Diagram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69" y="1432894"/>
            <a:ext cx="4577367" cy="494871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405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SEQUENCIA</a:t>
            </a:r>
            <a:endParaRPr lang="pt-BR" dirty="0"/>
          </a:p>
        </p:txBody>
      </p:sp>
      <p:pic>
        <p:nvPicPr>
          <p:cNvPr id="6" name="Imagem 5" descr="Sequence Consultar Albu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930401"/>
            <a:ext cx="4203010" cy="2299498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Imagem 7" descr="Sequence Manter Alb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141" y="1930400"/>
            <a:ext cx="2504064" cy="4660052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9478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MÁQUINA DE ESTADO</a:t>
            </a:r>
            <a:endParaRPr lang="pt-BR" dirty="0"/>
          </a:p>
        </p:txBody>
      </p:sp>
      <p:pic>
        <p:nvPicPr>
          <p:cNvPr id="5" name="Imagem 4" descr="Statemachine Usuári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75" y="2454016"/>
            <a:ext cx="3840569" cy="2905861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Imagem 5" descr="Statemachine Avaliaçã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79" y="2454016"/>
            <a:ext cx="3840569" cy="2905861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3473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75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a música?</a:t>
            </a:r>
          </a:p>
          <a:p>
            <a:r>
              <a:rPr lang="pt-BR" dirty="0" smtClean="0"/>
              <a:t>O que é a gravação musical?</a:t>
            </a:r>
            <a:endParaRPr lang="pt-BR" dirty="0"/>
          </a:p>
        </p:txBody>
      </p:sp>
      <p:pic>
        <p:nvPicPr>
          <p:cNvPr id="1028" name="Picture 4" descr="https://upload.wikimedia.org/wikipedia/commons/9/90/Dynamic_micro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340" y="2672949"/>
            <a:ext cx="3167662" cy="21117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da gravação:</a:t>
            </a:r>
          </a:p>
          <a:p>
            <a:pPr lvl="1"/>
            <a:r>
              <a:rPr lang="pt-BR" dirty="0" smtClean="0"/>
              <a:t>Fonografo de Thomas Edison;</a:t>
            </a:r>
            <a:endParaRPr lang="pt-BR" dirty="0"/>
          </a:p>
        </p:txBody>
      </p:sp>
      <p:pic>
        <p:nvPicPr>
          <p:cNvPr id="2050" name="Picture 2" descr="http://1.bp.blogspot.com/-xdnQmUhZiSU/VKdYjUnlBGI/AAAAAAAAAmo/U_aE8WC60SI/s1600/Edison%2Be%2Bo%2Bseu%2Bfon%C3%B3grafo%2Bprot%C3%B3tip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16" y="3165698"/>
            <a:ext cx="2280576" cy="28756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1.bp.blogspot.com/-qO8BLudpnTc/VKdY1Yb7emI/AAAAAAAAAmw/koY-6yW1wAw/s1600/Fon%C3%B3grafo%2BEdi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73" y="2791612"/>
            <a:ext cx="4351129" cy="3249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6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da gravação:</a:t>
            </a:r>
          </a:p>
          <a:p>
            <a:pPr lvl="1"/>
            <a:r>
              <a:rPr lang="pt-BR" dirty="0" smtClean="0"/>
              <a:t>1916 foram criados os microfones condensadores;</a:t>
            </a:r>
          </a:p>
          <a:p>
            <a:pPr lvl="1"/>
            <a:r>
              <a:rPr lang="pt-BR" dirty="0" smtClean="0"/>
              <a:t>1923 foram implementadas bobinas dinâmicas;</a:t>
            </a:r>
          </a:p>
          <a:p>
            <a:pPr lvl="1"/>
            <a:r>
              <a:rPr lang="pt-BR" dirty="0" smtClean="0"/>
              <a:t>1925 foram adotados pelas principais gravadoras dos EUA;</a:t>
            </a:r>
            <a:endParaRPr lang="pt-BR" dirty="0"/>
          </a:p>
        </p:txBody>
      </p:sp>
      <p:pic>
        <p:nvPicPr>
          <p:cNvPr id="3074" name="Picture 2" descr="http://www.stokowski.org/images/Western-Electric-1B-carb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95" y="4003012"/>
            <a:ext cx="1590675" cy="2038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3/33/Microphone_-_Bayernhof_Museum_-_DSC06319.JPG/260px-Microphone_-_Bayernhof_Museum_-_DSC063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772" y="4007013"/>
            <a:ext cx="1441228" cy="20343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0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da gravação:</a:t>
            </a:r>
          </a:p>
          <a:p>
            <a:pPr lvl="1"/>
            <a:r>
              <a:rPr lang="pt-BR" dirty="0" smtClean="0"/>
              <a:t>Criação da fita magnética pelos alemães em 1930;</a:t>
            </a:r>
          </a:p>
          <a:p>
            <a:pPr lvl="1"/>
            <a:r>
              <a:rPr lang="pt-BR" dirty="0" smtClean="0"/>
              <a:t>Descoberta pelos Aliados em 1945;</a:t>
            </a:r>
          </a:p>
        </p:txBody>
      </p:sp>
      <p:pic>
        <p:nvPicPr>
          <p:cNvPr id="4098" name="Picture 2" descr="https://upload.wikimedia.org/wikipedia/commons/0/0f/Ton_S.b%2C_tape_un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557239"/>
            <a:ext cx="3036150" cy="24841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8/83/Magtap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122" y="3551739"/>
            <a:ext cx="2040674" cy="24896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3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da gravação:</a:t>
            </a:r>
          </a:p>
          <a:p>
            <a:pPr lvl="1"/>
            <a:r>
              <a:rPr lang="pt-BR" dirty="0" smtClean="0"/>
              <a:t>A partir de 1950 a fita magnética se torna padrão para gravações;</a:t>
            </a:r>
          </a:p>
          <a:p>
            <a:pPr lvl="1"/>
            <a:r>
              <a:rPr lang="pt-BR" dirty="0" smtClean="0"/>
              <a:t>Começam as gravações multipista;</a:t>
            </a:r>
            <a:endParaRPr lang="pt-BR" dirty="0"/>
          </a:p>
        </p:txBody>
      </p:sp>
      <p:pic>
        <p:nvPicPr>
          <p:cNvPr id="5122" name="Picture 2" descr="https://upload.wikimedia.org/wikipedia/commons/e/ef/Tascam-16Tr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43" y="3670052"/>
            <a:ext cx="3200942" cy="23713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gnetictape_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3816" y="3892945"/>
            <a:ext cx="2864555" cy="21484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2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da gravação:</a:t>
            </a:r>
          </a:p>
          <a:p>
            <a:pPr lvl="1"/>
            <a:r>
              <a:rPr lang="pt-BR" dirty="0" smtClean="0"/>
              <a:t>Começam as gravações digitais;</a:t>
            </a:r>
          </a:p>
          <a:p>
            <a:pPr lvl="1"/>
            <a:r>
              <a:rPr lang="pt-BR" dirty="0" smtClean="0"/>
              <a:t>Surgimento da fita cassete e do CD</a:t>
            </a:r>
          </a:p>
        </p:txBody>
      </p:sp>
      <p:pic>
        <p:nvPicPr>
          <p:cNvPr id="10242" name="Picture 2" descr="https://cddvdcovers.files.wordpress.com/2016/04/van-halen-van-halen-1978-japan-c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26" y="2813841"/>
            <a:ext cx="3181985" cy="32275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12433"/>
            <a:ext cx="3395102" cy="2128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07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não só na gravação, mas também nos ouvintes de música;</a:t>
            </a:r>
          </a:p>
          <a:p>
            <a:pPr lvl="1"/>
            <a:endParaRPr lang="pt-BR" dirty="0" smtClean="0"/>
          </a:p>
        </p:txBody>
      </p:sp>
      <p:pic>
        <p:nvPicPr>
          <p:cNvPr id="9218" name="Picture 2" descr="https://a-static.mlcdn.com.br/1500x1500/vitrola-ribeiro-e-pavani-sacramento-cd-fita-cassete-usb-sd-card-radio-am-fm/magazineluiza/208079600/91a9b4b354e5d010e4fb29972538096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478775"/>
            <a:ext cx="3416785" cy="25625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scdn.co/i/_global/open-graph-defa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82" y="3478774"/>
            <a:ext cx="4881120" cy="25625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2412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489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Facetado</vt:lpstr>
      <vt:lpstr>BITESTHEDUST: Sistema de Busca de Músicas por Voz</vt:lpstr>
      <vt:lpstr>Sumário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JUSTIFICATIVA</vt:lpstr>
      <vt:lpstr>OBJETIVOS</vt:lpstr>
      <vt:lpstr>OBJETIVOS</vt:lpstr>
      <vt:lpstr>METODOLOGIA</vt:lpstr>
      <vt:lpstr>METODOLOGIA</vt:lpstr>
      <vt:lpstr>PÚBLICO ALVO</vt:lpstr>
      <vt:lpstr>SISTEMA EXISTENTE</vt:lpstr>
      <vt:lpstr>SISTEMA PROPOSTO</vt:lpstr>
      <vt:lpstr>DIAGRAMA DE CASO DE USO</vt:lpstr>
      <vt:lpstr>DIAGRAMA DE CLASSES</vt:lpstr>
      <vt:lpstr>DIAGRAMA DE SEQUENCIA</vt:lpstr>
      <vt:lpstr>DIAGRAMAS DE MÁQUINA DE ESTADO</vt:lpstr>
      <vt:lpstr>INTERFACES DO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BITESTHEDUST: Sistema de Busca de Músicas por Voz</dc:title>
  <dc:creator>Dendi</dc:creator>
  <cp:lastModifiedBy>Dendi</cp:lastModifiedBy>
  <cp:revision>19</cp:revision>
  <dcterms:created xsi:type="dcterms:W3CDTF">2017-11-28T08:28:06Z</dcterms:created>
  <dcterms:modified xsi:type="dcterms:W3CDTF">2017-11-28T15:17:04Z</dcterms:modified>
</cp:coreProperties>
</file>