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1"/>
  </p:notesMasterIdLst>
  <p:sldIdLst>
    <p:sldId id="256" r:id="rId2"/>
    <p:sldId id="258" r:id="rId3"/>
    <p:sldId id="328" r:id="rId4"/>
    <p:sldId id="329" r:id="rId5"/>
    <p:sldId id="330" r:id="rId6"/>
    <p:sldId id="331" r:id="rId7"/>
    <p:sldId id="332" r:id="rId8"/>
    <p:sldId id="333" r:id="rId9"/>
    <p:sldId id="334" r:id="rId10"/>
    <p:sldId id="335" r:id="rId11"/>
    <p:sldId id="336" r:id="rId12"/>
    <p:sldId id="337" r:id="rId13"/>
    <p:sldId id="338" r:id="rId14"/>
    <p:sldId id="339" r:id="rId15"/>
    <p:sldId id="341" r:id="rId16"/>
    <p:sldId id="342" r:id="rId17"/>
    <p:sldId id="343" r:id="rId18"/>
    <p:sldId id="344" r:id="rId19"/>
    <p:sldId id="345" r:id="rId20"/>
  </p:sldIdLst>
  <p:sldSz cx="9144000" cy="5143500" type="screen16x9"/>
  <p:notesSz cx="6858000" cy="9144000"/>
  <p:embeddedFontLst>
    <p:embeddedFont>
      <p:font typeface="Azeret Mono" panose="020B0604020202020204" charset="0"/>
      <p:regular r:id="rId22"/>
      <p:bold r:id="rId23"/>
      <p:italic r:id="rId24"/>
      <p:boldItalic r:id="rId25"/>
    </p:embeddedFont>
    <p:embeddedFont>
      <p:font typeface="Bebas Neue" panose="020B0606020202050201" pitchFamily="34" charset="0"/>
      <p:regular r:id="rId26"/>
    </p:embeddedFont>
    <p:embeddedFont>
      <p:font typeface="Open Sans" panose="020B0606030504020204" pitchFamily="34" charset="0"/>
      <p:regular r:id="rId27"/>
      <p:bold r:id="rId28"/>
      <p:italic r:id="rId29"/>
      <p:boldItalic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BFAEBB-9D6C-4C5C-99B9-3CA7E0B7890D}">
  <a:tblStyle styleId="{F8BFAEBB-9D6C-4C5C-99B9-3CA7E0B789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52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10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813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98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07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83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73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50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364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44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76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78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125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5575" y="1906950"/>
            <a:ext cx="4103400" cy="22404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500">
                <a:highlight>
                  <a:srgbClr val="FFFFFF"/>
                </a:highlight>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725575" y="4147100"/>
            <a:ext cx="41034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367861" y="4607307"/>
            <a:ext cx="605887" cy="72064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278171">
            <a:off x="-180426" y="3198829"/>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8212048" y="3732942"/>
            <a:ext cx="1129125" cy="1595007"/>
            <a:chOff x="1019821" y="3547558"/>
            <a:chExt cx="582834" cy="823315"/>
          </a:xfrm>
        </p:grpSpPr>
        <p:sp>
          <p:nvSpPr>
            <p:cNvPr id="15" name="Google Shape;15;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a:off x="-179002" y="-179333"/>
            <a:ext cx="1129125" cy="1595007"/>
            <a:chOff x="1019821" y="3547558"/>
            <a:chExt cx="582834" cy="823315"/>
          </a:xfrm>
        </p:grpSpPr>
        <p:sp>
          <p:nvSpPr>
            <p:cNvPr id="23" name="Google Shape;23;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rot="2014854">
            <a:off x="3984396" y="2162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6" name="Google Shape;56;p4"/>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57" name="Google Shape;5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8" name="Google Shape;58;p4"/>
          <p:cNvGrpSpPr/>
          <p:nvPr/>
        </p:nvGrpSpPr>
        <p:grpSpPr>
          <a:xfrm rot="5400000">
            <a:off x="7610798" y="3976442"/>
            <a:ext cx="1129125" cy="1595007"/>
            <a:chOff x="1019821" y="3547558"/>
            <a:chExt cx="582834" cy="823315"/>
          </a:xfrm>
        </p:grpSpPr>
        <p:sp>
          <p:nvSpPr>
            <p:cNvPr id="59" name="Google Shape;59;p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2278183">
            <a:off x="218660" y="805377"/>
            <a:ext cx="359706" cy="42783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347129" y="36754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2005544">
            <a:off x="8644675" y="1998222"/>
            <a:ext cx="605878" cy="81317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2963063">
            <a:off x="8812112" y="726344"/>
            <a:ext cx="420316" cy="50000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841302">
            <a:off x="7470920" y="-256732"/>
            <a:ext cx="605880" cy="81316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27"/>
        <p:cNvGrpSpPr/>
        <p:nvPr/>
      </p:nvGrpSpPr>
      <p:grpSpPr>
        <a:xfrm>
          <a:off x="0" y="0"/>
          <a:ext cx="0" cy="0"/>
          <a:chOff x="0" y="0"/>
          <a:chExt cx="0" cy="0"/>
        </a:xfrm>
      </p:grpSpPr>
      <p:grpSp>
        <p:nvGrpSpPr>
          <p:cNvPr id="628" name="Google Shape;628;p32"/>
          <p:cNvGrpSpPr/>
          <p:nvPr/>
        </p:nvGrpSpPr>
        <p:grpSpPr>
          <a:xfrm rot="-10296209">
            <a:off x="-213294" y="-354691"/>
            <a:ext cx="1129164" cy="1595062"/>
            <a:chOff x="1019821" y="3547558"/>
            <a:chExt cx="582834" cy="823315"/>
          </a:xfrm>
        </p:grpSpPr>
        <p:sp>
          <p:nvSpPr>
            <p:cNvPr id="629" name="Google Shape;629;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2"/>
          <p:cNvSpPr/>
          <p:nvPr/>
        </p:nvSpPr>
        <p:spPr>
          <a:xfrm>
            <a:off x="1510571"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rot="2700000">
            <a:off x="-76515" y="2748552"/>
            <a:ext cx="753467" cy="101121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32"/>
          <p:cNvGrpSpPr/>
          <p:nvPr/>
        </p:nvGrpSpPr>
        <p:grpSpPr>
          <a:xfrm rot="4576418">
            <a:off x="7791215" y="3907028"/>
            <a:ext cx="1129143" cy="1595032"/>
            <a:chOff x="1019821" y="3547558"/>
            <a:chExt cx="582834" cy="823315"/>
          </a:xfrm>
        </p:grpSpPr>
        <p:sp>
          <p:nvSpPr>
            <p:cNvPr id="638" name="Google Shape;638;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2"/>
          <p:cNvSpPr/>
          <p:nvPr/>
        </p:nvSpPr>
        <p:spPr>
          <a:xfrm rot="-2700000">
            <a:off x="8575392" y="2603032"/>
            <a:ext cx="605887" cy="81316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rot="-590533">
            <a:off x="8090890" y="-151965"/>
            <a:ext cx="655070" cy="77918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46"/>
        <p:cNvGrpSpPr/>
        <p:nvPr/>
      </p:nvGrpSpPr>
      <p:grpSpPr>
        <a:xfrm>
          <a:off x="0" y="0"/>
          <a:ext cx="0" cy="0"/>
          <a:chOff x="0" y="0"/>
          <a:chExt cx="0" cy="0"/>
        </a:xfrm>
      </p:grpSpPr>
      <p:grpSp>
        <p:nvGrpSpPr>
          <p:cNvPr id="647" name="Google Shape;647;p33"/>
          <p:cNvGrpSpPr/>
          <p:nvPr/>
        </p:nvGrpSpPr>
        <p:grpSpPr>
          <a:xfrm rot="-4119873">
            <a:off x="8341183" y="-370339"/>
            <a:ext cx="1003463" cy="1399088"/>
            <a:chOff x="1019821" y="3547558"/>
            <a:chExt cx="582834" cy="823315"/>
          </a:xfrm>
        </p:grpSpPr>
        <p:sp>
          <p:nvSpPr>
            <p:cNvPr id="648" name="Google Shape;648;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3"/>
          <p:cNvGrpSpPr/>
          <p:nvPr/>
        </p:nvGrpSpPr>
        <p:grpSpPr>
          <a:xfrm rot="5400000">
            <a:off x="557147" y="4136107"/>
            <a:ext cx="1003466" cy="1399059"/>
            <a:chOff x="1019821" y="3547558"/>
            <a:chExt cx="582834" cy="823315"/>
          </a:xfrm>
        </p:grpSpPr>
        <p:sp>
          <p:nvSpPr>
            <p:cNvPr id="655" name="Google Shape;655;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33"/>
          <p:cNvSpPr/>
          <p:nvPr/>
        </p:nvSpPr>
        <p:spPr>
          <a:xfrm rot="2278017">
            <a:off x="4148128" y="4853360"/>
            <a:ext cx="447549" cy="5322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95079" y="921936"/>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rot="2407437">
            <a:off x="8543633" y="2744326"/>
            <a:ext cx="782531" cy="105026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rot="-141425">
            <a:off x="8308018" y="1259286"/>
            <a:ext cx="447529" cy="53229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3246667">
            <a:off x="6456399" y="-395824"/>
            <a:ext cx="782540" cy="105025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rot="2960951">
            <a:off x="3127248" y="141128"/>
            <a:ext cx="447525" cy="53229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Azeret Mono"/>
              <a:buNone/>
              <a:defRPr sz="2600" b="1">
                <a:solidFill>
                  <a:schemeClr val="dk1"/>
                </a:solidFill>
                <a:latin typeface="Azeret Mono"/>
                <a:ea typeface="Azeret Mono"/>
                <a:cs typeface="Azeret Mono"/>
                <a:sym typeface="Azeret Mono"/>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ctr">
              <a:buNone/>
              <a:defRPr sz="1000">
                <a:solidFill>
                  <a:schemeClr val="dk2"/>
                </a:solidFill>
                <a:latin typeface="Bebas Neue"/>
                <a:ea typeface="Bebas Neue"/>
                <a:cs typeface="Bebas Neue"/>
                <a:sym typeface="Bebas Neue"/>
              </a:defRPr>
            </a:lvl1pPr>
            <a:lvl2pPr lvl="1" algn="ctr">
              <a:buNone/>
              <a:defRPr sz="1000">
                <a:solidFill>
                  <a:schemeClr val="dk2"/>
                </a:solidFill>
                <a:latin typeface="Bebas Neue"/>
                <a:ea typeface="Bebas Neue"/>
                <a:cs typeface="Bebas Neue"/>
                <a:sym typeface="Bebas Neue"/>
              </a:defRPr>
            </a:lvl2pPr>
            <a:lvl3pPr lvl="2" algn="ctr">
              <a:buNone/>
              <a:defRPr sz="1000">
                <a:solidFill>
                  <a:schemeClr val="dk2"/>
                </a:solidFill>
                <a:latin typeface="Bebas Neue"/>
                <a:ea typeface="Bebas Neue"/>
                <a:cs typeface="Bebas Neue"/>
                <a:sym typeface="Bebas Neue"/>
              </a:defRPr>
            </a:lvl3pPr>
            <a:lvl4pPr lvl="3" algn="ctr">
              <a:buNone/>
              <a:defRPr sz="1000">
                <a:solidFill>
                  <a:schemeClr val="dk2"/>
                </a:solidFill>
                <a:latin typeface="Bebas Neue"/>
                <a:ea typeface="Bebas Neue"/>
                <a:cs typeface="Bebas Neue"/>
                <a:sym typeface="Bebas Neue"/>
              </a:defRPr>
            </a:lvl4pPr>
            <a:lvl5pPr lvl="4" algn="ctr">
              <a:buNone/>
              <a:defRPr sz="1000">
                <a:solidFill>
                  <a:schemeClr val="dk2"/>
                </a:solidFill>
                <a:latin typeface="Bebas Neue"/>
                <a:ea typeface="Bebas Neue"/>
                <a:cs typeface="Bebas Neue"/>
                <a:sym typeface="Bebas Neue"/>
              </a:defRPr>
            </a:lvl5pPr>
            <a:lvl6pPr lvl="5" algn="ctr">
              <a:buNone/>
              <a:defRPr sz="1000">
                <a:solidFill>
                  <a:schemeClr val="dk2"/>
                </a:solidFill>
                <a:latin typeface="Bebas Neue"/>
                <a:ea typeface="Bebas Neue"/>
                <a:cs typeface="Bebas Neue"/>
                <a:sym typeface="Bebas Neue"/>
              </a:defRPr>
            </a:lvl6pPr>
            <a:lvl7pPr lvl="6" algn="ctr">
              <a:buNone/>
              <a:defRPr sz="1000">
                <a:solidFill>
                  <a:schemeClr val="dk2"/>
                </a:solidFill>
                <a:latin typeface="Bebas Neue"/>
                <a:ea typeface="Bebas Neue"/>
                <a:cs typeface="Bebas Neue"/>
                <a:sym typeface="Bebas Neue"/>
              </a:defRPr>
            </a:lvl7pPr>
            <a:lvl8pPr lvl="7" algn="ctr">
              <a:buNone/>
              <a:defRPr sz="1000">
                <a:solidFill>
                  <a:schemeClr val="dk2"/>
                </a:solidFill>
                <a:latin typeface="Bebas Neue"/>
                <a:ea typeface="Bebas Neue"/>
                <a:cs typeface="Bebas Neue"/>
                <a:sym typeface="Bebas Neue"/>
              </a:defRPr>
            </a:lvl8pPr>
            <a:lvl9pPr lvl="8" algn="ctr">
              <a:buNone/>
              <a:defRPr sz="1000">
                <a:solidFill>
                  <a:schemeClr val="dk2"/>
                </a:solidFill>
                <a:latin typeface="Bebas Neue"/>
                <a:ea typeface="Bebas Neue"/>
                <a:cs typeface="Bebas Neue"/>
                <a:sym typeface="Bebas Neu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8" r:id="rId4"/>
    <p:sldLayoutId id="214748367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ctrTitle"/>
          </p:nvPr>
        </p:nvSpPr>
        <p:spPr>
          <a:xfrm>
            <a:off x="676282" y="2194470"/>
            <a:ext cx="4103400" cy="224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Credit</a:t>
            </a:r>
            <a:br>
              <a:rPr lang="en-US" dirty="0"/>
            </a:br>
            <a:r>
              <a:rPr lang="en-US" dirty="0"/>
              <a:t>Risk</a:t>
            </a:r>
            <a:br>
              <a:rPr lang="en-US" dirty="0"/>
            </a:br>
            <a:r>
              <a:rPr lang="en-US" dirty="0"/>
              <a:t>Prediction</a:t>
            </a:r>
            <a:endParaRPr lang="en-US" sz="4000" dirty="0"/>
          </a:p>
        </p:txBody>
      </p:sp>
      <p:sp>
        <p:nvSpPr>
          <p:cNvPr id="680" name="Google Shape;680;p37"/>
          <p:cNvSpPr/>
          <p:nvPr/>
        </p:nvSpPr>
        <p:spPr>
          <a:xfrm>
            <a:off x="4589905" y="1624541"/>
            <a:ext cx="4161800" cy="2189500"/>
          </a:xfrm>
          <a:custGeom>
            <a:avLst/>
            <a:gdLst/>
            <a:ahLst/>
            <a:cxnLst/>
            <a:rect l="l" t="t" r="r" b="b"/>
            <a:pathLst>
              <a:path w="223093" h="117368" extrusionOk="0">
                <a:moveTo>
                  <a:pt x="111563" y="0"/>
                </a:moveTo>
                <a:cubicBezTo>
                  <a:pt x="85553" y="0"/>
                  <a:pt x="59543" y="5729"/>
                  <a:pt x="39695" y="17187"/>
                </a:cubicBezTo>
                <a:cubicBezTo>
                  <a:pt x="0" y="40137"/>
                  <a:pt x="33" y="77230"/>
                  <a:pt x="39695" y="100180"/>
                </a:cubicBezTo>
                <a:cubicBezTo>
                  <a:pt x="59543" y="111638"/>
                  <a:pt x="85553" y="117367"/>
                  <a:pt x="111563" y="117367"/>
                </a:cubicBezTo>
                <a:cubicBezTo>
                  <a:pt x="137573" y="117367"/>
                  <a:pt x="163584" y="111638"/>
                  <a:pt x="183431" y="100180"/>
                </a:cubicBezTo>
                <a:cubicBezTo>
                  <a:pt x="223093" y="77230"/>
                  <a:pt x="223093" y="40137"/>
                  <a:pt x="183431" y="17187"/>
                </a:cubicBezTo>
                <a:cubicBezTo>
                  <a:pt x="163584" y="5729"/>
                  <a:pt x="137573" y="0"/>
                  <a:pt x="11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705029" y="2078324"/>
            <a:ext cx="759184" cy="438728"/>
          </a:xfrm>
          <a:custGeom>
            <a:avLst/>
            <a:gdLst/>
            <a:ahLst/>
            <a:cxnLst/>
            <a:rect l="l" t="t" r="r" b="b"/>
            <a:pathLst>
              <a:path w="40696" h="23518" extrusionOk="0">
                <a:moveTo>
                  <a:pt x="20315" y="1"/>
                </a:moveTo>
                <a:lnTo>
                  <a:pt x="0" y="11776"/>
                </a:lnTo>
                <a:lnTo>
                  <a:pt x="20315" y="23518"/>
                </a:lnTo>
                <a:lnTo>
                  <a:pt x="40696" y="11776"/>
                </a:lnTo>
                <a:lnTo>
                  <a:pt x="20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278144" y="1920577"/>
            <a:ext cx="2664606" cy="1531445"/>
          </a:xfrm>
          <a:custGeom>
            <a:avLst/>
            <a:gdLst/>
            <a:ahLst/>
            <a:cxnLst/>
            <a:rect l="l" t="t" r="r" b="b"/>
            <a:pathLst>
              <a:path w="142836" h="82093" extrusionOk="0">
                <a:moveTo>
                  <a:pt x="87346" y="1"/>
                </a:moveTo>
                <a:cubicBezTo>
                  <a:pt x="86562" y="1"/>
                  <a:pt x="85778" y="184"/>
                  <a:pt x="85061" y="551"/>
                </a:cubicBezTo>
                <a:lnTo>
                  <a:pt x="1268" y="48919"/>
                </a:lnTo>
                <a:cubicBezTo>
                  <a:pt x="0" y="49653"/>
                  <a:pt x="0" y="50821"/>
                  <a:pt x="1268" y="51554"/>
                </a:cubicBezTo>
                <a:lnTo>
                  <a:pt x="53205" y="81543"/>
                </a:lnTo>
                <a:cubicBezTo>
                  <a:pt x="53922" y="81909"/>
                  <a:pt x="54706" y="82093"/>
                  <a:pt x="55490" y="82093"/>
                </a:cubicBezTo>
                <a:cubicBezTo>
                  <a:pt x="56274" y="82093"/>
                  <a:pt x="57058" y="81909"/>
                  <a:pt x="57775" y="81543"/>
                </a:cubicBezTo>
                <a:lnTo>
                  <a:pt x="141601" y="33175"/>
                </a:lnTo>
                <a:cubicBezTo>
                  <a:pt x="142835" y="32441"/>
                  <a:pt x="142835" y="31273"/>
                  <a:pt x="141601" y="30539"/>
                </a:cubicBezTo>
                <a:lnTo>
                  <a:pt x="89631" y="551"/>
                </a:lnTo>
                <a:cubicBezTo>
                  <a:pt x="88914" y="184"/>
                  <a:pt x="88130" y="1"/>
                  <a:pt x="8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822626" y="2986244"/>
            <a:ext cx="557579" cy="322358"/>
          </a:xfrm>
          <a:custGeom>
            <a:avLst/>
            <a:gdLst/>
            <a:ahLst/>
            <a:cxnLst/>
            <a:rect l="l" t="t" r="r" b="b"/>
            <a:pathLst>
              <a:path w="29889" h="17280" extrusionOk="0">
                <a:moveTo>
                  <a:pt x="14945" y="0"/>
                </a:moveTo>
                <a:cubicBezTo>
                  <a:pt x="6706" y="0"/>
                  <a:pt x="1" y="3869"/>
                  <a:pt x="1" y="8640"/>
                </a:cubicBezTo>
                <a:cubicBezTo>
                  <a:pt x="1" y="13410"/>
                  <a:pt x="6706" y="17279"/>
                  <a:pt x="14945" y="17279"/>
                </a:cubicBezTo>
                <a:cubicBezTo>
                  <a:pt x="23217" y="17279"/>
                  <a:pt x="29889" y="13410"/>
                  <a:pt x="29889" y="8640"/>
                </a:cubicBezTo>
                <a:cubicBezTo>
                  <a:pt x="29889" y="3869"/>
                  <a:pt x="23217" y="0"/>
                  <a:pt x="14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298049" y="3193445"/>
            <a:ext cx="557579" cy="321743"/>
          </a:xfrm>
          <a:custGeom>
            <a:avLst/>
            <a:gdLst/>
            <a:ahLst/>
            <a:cxnLst/>
            <a:rect l="l" t="t" r="r" b="b"/>
            <a:pathLst>
              <a:path w="29889" h="17247" extrusionOk="0">
                <a:moveTo>
                  <a:pt x="14945" y="1"/>
                </a:moveTo>
                <a:cubicBezTo>
                  <a:pt x="6705" y="1"/>
                  <a:pt x="1" y="3837"/>
                  <a:pt x="1" y="8607"/>
                </a:cubicBezTo>
                <a:cubicBezTo>
                  <a:pt x="1" y="13377"/>
                  <a:pt x="6705" y="17247"/>
                  <a:pt x="14945" y="17247"/>
                </a:cubicBezTo>
                <a:cubicBezTo>
                  <a:pt x="23217" y="17247"/>
                  <a:pt x="29889" y="13377"/>
                  <a:pt x="29889" y="8607"/>
                </a:cubicBezTo>
                <a:cubicBezTo>
                  <a:pt x="29889" y="3837"/>
                  <a:pt x="23217" y="1"/>
                  <a:pt x="1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726182" y="2936454"/>
            <a:ext cx="1168642" cy="660256"/>
          </a:xfrm>
          <a:custGeom>
            <a:avLst/>
            <a:gdLst/>
            <a:ahLst/>
            <a:cxnLst/>
            <a:rect l="l" t="t" r="r" b="b"/>
            <a:pathLst>
              <a:path w="62645" h="35393" extrusionOk="0">
                <a:moveTo>
                  <a:pt x="41363" y="0"/>
                </a:moveTo>
                <a:cubicBezTo>
                  <a:pt x="35726" y="0"/>
                  <a:pt x="30422" y="1268"/>
                  <a:pt x="26452" y="3570"/>
                </a:cubicBezTo>
                <a:cubicBezTo>
                  <a:pt x="22750" y="5705"/>
                  <a:pt x="20515" y="8540"/>
                  <a:pt x="20148" y="11609"/>
                </a:cubicBezTo>
                <a:cubicBezTo>
                  <a:pt x="19848" y="14010"/>
                  <a:pt x="20682" y="16346"/>
                  <a:pt x="22550" y="18447"/>
                </a:cubicBezTo>
                <a:lnTo>
                  <a:pt x="1501" y="30622"/>
                </a:lnTo>
                <a:cubicBezTo>
                  <a:pt x="0" y="31223"/>
                  <a:pt x="0" y="33358"/>
                  <a:pt x="1501" y="33958"/>
                </a:cubicBezTo>
                <a:lnTo>
                  <a:pt x="3102" y="34859"/>
                </a:lnTo>
                <a:cubicBezTo>
                  <a:pt x="3770" y="35226"/>
                  <a:pt x="4503" y="35392"/>
                  <a:pt x="5237" y="35392"/>
                </a:cubicBezTo>
                <a:cubicBezTo>
                  <a:pt x="6071" y="35392"/>
                  <a:pt x="6905" y="35159"/>
                  <a:pt x="7606" y="34725"/>
                </a:cubicBezTo>
                <a:lnTo>
                  <a:pt x="26886" y="21716"/>
                </a:lnTo>
                <a:cubicBezTo>
                  <a:pt x="30822" y="23884"/>
                  <a:pt x="35926" y="25052"/>
                  <a:pt x="41363" y="25052"/>
                </a:cubicBezTo>
                <a:cubicBezTo>
                  <a:pt x="46967" y="25052"/>
                  <a:pt x="52271" y="23784"/>
                  <a:pt x="56274" y="21483"/>
                </a:cubicBezTo>
                <a:cubicBezTo>
                  <a:pt x="60377" y="19114"/>
                  <a:pt x="62645" y="15945"/>
                  <a:pt x="62645" y="12543"/>
                </a:cubicBezTo>
                <a:cubicBezTo>
                  <a:pt x="62645" y="9107"/>
                  <a:pt x="60377" y="5938"/>
                  <a:pt x="56274" y="3570"/>
                </a:cubicBezTo>
                <a:cubicBezTo>
                  <a:pt x="52271" y="1235"/>
                  <a:pt x="46967" y="0"/>
                  <a:pt x="41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7858093" y="2655192"/>
            <a:ext cx="533309" cy="322974"/>
          </a:xfrm>
          <a:custGeom>
            <a:avLst/>
            <a:gdLst/>
            <a:ahLst/>
            <a:cxnLst/>
            <a:rect l="l" t="t" r="r" b="b"/>
            <a:pathLst>
              <a:path w="28588" h="17313" extrusionOk="0">
                <a:moveTo>
                  <a:pt x="14209" y="5934"/>
                </a:moveTo>
                <a:cubicBezTo>
                  <a:pt x="14287" y="5934"/>
                  <a:pt x="14366" y="5935"/>
                  <a:pt x="14445" y="5938"/>
                </a:cubicBezTo>
                <a:cubicBezTo>
                  <a:pt x="16179" y="5938"/>
                  <a:pt x="17747" y="6405"/>
                  <a:pt x="18681" y="7172"/>
                </a:cubicBezTo>
                <a:cubicBezTo>
                  <a:pt x="19181" y="7539"/>
                  <a:pt x="19482" y="8139"/>
                  <a:pt x="19448" y="8740"/>
                </a:cubicBezTo>
                <a:cubicBezTo>
                  <a:pt x="19348" y="9540"/>
                  <a:pt x="18547" y="10274"/>
                  <a:pt x="17347" y="10774"/>
                </a:cubicBezTo>
                <a:cubicBezTo>
                  <a:pt x="16346" y="11175"/>
                  <a:pt x="15245" y="11375"/>
                  <a:pt x="14178" y="11375"/>
                </a:cubicBezTo>
                <a:cubicBezTo>
                  <a:pt x="12443" y="11375"/>
                  <a:pt x="10875" y="10908"/>
                  <a:pt x="9941" y="10141"/>
                </a:cubicBezTo>
                <a:cubicBezTo>
                  <a:pt x="9408" y="9774"/>
                  <a:pt x="9141" y="9173"/>
                  <a:pt x="9174" y="8539"/>
                </a:cubicBezTo>
                <a:cubicBezTo>
                  <a:pt x="9274" y="7772"/>
                  <a:pt x="10075" y="7038"/>
                  <a:pt x="11276" y="6538"/>
                </a:cubicBezTo>
                <a:cubicBezTo>
                  <a:pt x="12205" y="6135"/>
                  <a:pt x="13192" y="5934"/>
                  <a:pt x="14209" y="5934"/>
                </a:cubicBezTo>
                <a:close/>
                <a:moveTo>
                  <a:pt x="15212" y="0"/>
                </a:moveTo>
                <a:cubicBezTo>
                  <a:pt x="14645" y="0"/>
                  <a:pt x="14111" y="334"/>
                  <a:pt x="13844" y="834"/>
                </a:cubicBezTo>
                <a:lnTo>
                  <a:pt x="13210" y="2035"/>
                </a:lnTo>
                <a:cubicBezTo>
                  <a:pt x="13177" y="2102"/>
                  <a:pt x="13077" y="2168"/>
                  <a:pt x="12977" y="2202"/>
                </a:cubicBezTo>
                <a:cubicBezTo>
                  <a:pt x="12410" y="2235"/>
                  <a:pt x="11843" y="2302"/>
                  <a:pt x="11309" y="2435"/>
                </a:cubicBezTo>
                <a:lnTo>
                  <a:pt x="11242" y="2435"/>
                </a:lnTo>
                <a:cubicBezTo>
                  <a:pt x="11109" y="2402"/>
                  <a:pt x="10975" y="2402"/>
                  <a:pt x="10842" y="2335"/>
                </a:cubicBezTo>
                <a:lnTo>
                  <a:pt x="9207" y="1234"/>
                </a:lnTo>
                <a:cubicBezTo>
                  <a:pt x="8907" y="1067"/>
                  <a:pt x="8574" y="967"/>
                  <a:pt x="8240" y="967"/>
                </a:cubicBezTo>
                <a:cubicBezTo>
                  <a:pt x="8007" y="967"/>
                  <a:pt x="7806" y="1001"/>
                  <a:pt x="7606" y="1101"/>
                </a:cubicBezTo>
                <a:lnTo>
                  <a:pt x="5138" y="2102"/>
                </a:lnTo>
                <a:cubicBezTo>
                  <a:pt x="4804" y="2235"/>
                  <a:pt x="4537" y="2535"/>
                  <a:pt x="4471" y="2869"/>
                </a:cubicBezTo>
                <a:cubicBezTo>
                  <a:pt x="4404" y="3236"/>
                  <a:pt x="4504" y="3569"/>
                  <a:pt x="4771" y="3836"/>
                </a:cubicBezTo>
                <a:lnTo>
                  <a:pt x="5705" y="4870"/>
                </a:lnTo>
                <a:cubicBezTo>
                  <a:pt x="5505" y="5037"/>
                  <a:pt x="5305" y="5204"/>
                  <a:pt x="5105" y="5404"/>
                </a:cubicBezTo>
                <a:cubicBezTo>
                  <a:pt x="5004" y="5504"/>
                  <a:pt x="4871" y="5571"/>
                  <a:pt x="4704" y="5604"/>
                </a:cubicBezTo>
                <a:lnTo>
                  <a:pt x="1902" y="5504"/>
                </a:lnTo>
                <a:cubicBezTo>
                  <a:pt x="1268" y="5537"/>
                  <a:pt x="735" y="5938"/>
                  <a:pt x="535" y="6505"/>
                </a:cubicBezTo>
                <a:lnTo>
                  <a:pt x="101" y="7872"/>
                </a:lnTo>
                <a:cubicBezTo>
                  <a:pt x="1" y="8206"/>
                  <a:pt x="34" y="8573"/>
                  <a:pt x="201" y="8873"/>
                </a:cubicBezTo>
                <a:cubicBezTo>
                  <a:pt x="401" y="9140"/>
                  <a:pt x="701" y="9340"/>
                  <a:pt x="1035" y="9407"/>
                </a:cubicBezTo>
                <a:lnTo>
                  <a:pt x="3670" y="9807"/>
                </a:lnTo>
                <a:cubicBezTo>
                  <a:pt x="3704" y="9840"/>
                  <a:pt x="3737" y="9907"/>
                  <a:pt x="3770" y="9940"/>
                </a:cubicBezTo>
                <a:cubicBezTo>
                  <a:pt x="3804" y="10141"/>
                  <a:pt x="3870" y="10307"/>
                  <a:pt x="3937" y="10474"/>
                </a:cubicBezTo>
                <a:lnTo>
                  <a:pt x="2102" y="11442"/>
                </a:lnTo>
                <a:cubicBezTo>
                  <a:pt x="1402" y="11742"/>
                  <a:pt x="1268" y="12709"/>
                  <a:pt x="1902" y="13176"/>
                </a:cubicBezTo>
                <a:lnTo>
                  <a:pt x="3437" y="14477"/>
                </a:lnTo>
                <a:cubicBezTo>
                  <a:pt x="3770" y="14744"/>
                  <a:pt x="4137" y="14877"/>
                  <a:pt x="4571" y="14877"/>
                </a:cubicBezTo>
                <a:cubicBezTo>
                  <a:pt x="4738" y="14877"/>
                  <a:pt x="4871" y="14844"/>
                  <a:pt x="5038" y="14811"/>
                </a:cubicBezTo>
                <a:lnTo>
                  <a:pt x="7440" y="14010"/>
                </a:lnTo>
                <a:cubicBezTo>
                  <a:pt x="7506" y="13977"/>
                  <a:pt x="7573" y="13977"/>
                  <a:pt x="7640" y="13977"/>
                </a:cubicBezTo>
                <a:cubicBezTo>
                  <a:pt x="7740" y="13977"/>
                  <a:pt x="7840" y="14010"/>
                  <a:pt x="7973" y="14043"/>
                </a:cubicBezTo>
                <a:cubicBezTo>
                  <a:pt x="8374" y="14210"/>
                  <a:pt x="8807" y="14377"/>
                  <a:pt x="9241" y="14510"/>
                </a:cubicBezTo>
                <a:lnTo>
                  <a:pt x="9107" y="15645"/>
                </a:lnTo>
                <a:cubicBezTo>
                  <a:pt x="9007" y="16345"/>
                  <a:pt x="9508" y="16979"/>
                  <a:pt x="10208" y="17046"/>
                </a:cubicBezTo>
                <a:lnTo>
                  <a:pt x="13277" y="17312"/>
                </a:lnTo>
                <a:lnTo>
                  <a:pt x="13377" y="17312"/>
                </a:lnTo>
                <a:cubicBezTo>
                  <a:pt x="13944" y="17312"/>
                  <a:pt x="14478" y="17012"/>
                  <a:pt x="14778" y="16512"/>
                </a:cubicBezTo>
                <a:lnTo>
                  <a:pt x="15345" y="15278"/>
                </a:lnTo>
                <a:cubicBezTo>
                  <a:pt x="15412" y="15211"/>
                  <a:pt x="15512" y="15144"/>
                  <a:pt x="15579" y="15144"/>
                </a:cubicBezTo>
                <a:cubicBezTo>
                  <a:pt x="16179" y="15077"/>
                  <a:pt x="16713" y="15011"/>
                  <a:pt x="17247" y="14911"/>
                </a:cubicBezTo>
                <a:lnTo>
                  <a:pt x="17347" y="14911"/>
                </a:lnTo>
                <a:cubicBezTo>
                  <a:pt x="17480" y="14911"/>
                  <a:pt x="17613" y="14944"/>
                  <a:pt x="17747" y="15011"/>
                </a:cubicBezTo>
                <a:lnTo>
                  <a:pt x="19348" y="16078"/>
                </a:lnTo>
                <a:cubicBezTo>
                  <a:pt x="19648" y="16278"/>
                  <a:pt x="19982" y="16378"/>
                  <a:pt x="20349" y="16378"/>
                </a:cubicBezTo>
                <a:cubicBezTo>
                  <a:pt x="20549" y="16378"/>
                  <a:pt x="20782" y="16312"/>
                  <a:pt x="20983" y="16245"/>
                </a:cubicBezTo>
                <a:lnTo>
                  <a:pt x="23418" y="15211"/>
                </a:lnTo>
                <a:cubicBezTo>
                  <a:pt x="23751" y="15077"/>
                  <a:pt x="24018" y="14777"/>
                  <a:pt x="24085" y="14444"/>
                </a:cubicBezTo>
                <a:cubicBezTo>
                  <a:pt x="24152" y="14077"/>
                  <a:pt x="24051" y="13743"/>
                  <a:pt x="23818" y="13476"/>
                </a:cubicBezTo>
                <a:lnTo>
                  <a:pt x="22884" y="12442"/>
                </a:lnTo>
                <a:cubicBezTo>
                  <a:pt x="23084" y="12275"/>
                  <a:pt x="23284" y="12109"/>
                  <a:pt x="23451" y="11909"/>
                </a:cubicBezTo>
                <a:cubicBezTo>
                  <a:pt x="23551" y="11808"/>
                  <a:pt x="23685" y="11742"/>
                  <a:pt x="23851" y="11708"/>
                </a:cubicBezTo>
                <a:lnTo>
                  <a:pt x="26687" y="11808"/>
                </a:lnTo>
                <a:cubicBezTo>
                  <a:pt x="27287" y="11808"/>
                  <a:pt x="27854" y="11375"/>
                  <a:pt x="28054" y="10808"/>
                </a:cubicBezTo>
                <a:lnTo>
                  <a:pt x="28488" y="9440"/>
                </a:lnTo>
                <a:cubicBezTo>
                  <a:pt x="28588" y="9107"/>
                  <a:pt x="28555" y="8740"/>
                  <a:pt x="28355" y="8439"/>
                </a:cubicBezTo>
                <a:cubicBezTo>
                  <a:pt x="28188" y="8173"/>
                  <a:pt x="27888" y="7972"/>
                  <a:pt x="27554" y="7906"/>
                </a:cubicBezTo>
                <a:lnTo>
                  <a:pt x="24919" y="7505"/>
                </a:lnTo>
                <a:cubicBezTo>
                  <a:pt x="24885" y="7472"/>
                  <a:pt x="24852" y="7405"/>
                  <a:pt x="24819" y="7372"/>
                </a:cubicBezTo>
                <a:cubicBezTo>
                  <a:pt x="24752" y="7172"/>
                  <a:pt x="24719" y="7005"/>
                  <a:pt x="24652" y="6838"/>
                </a:cubicBezTo>
                <a:lnTo>
                  <a:pt x="26487" y="5871"/>
                </a:lnTo>
                <a:cubicBezTo>
                  <a:pt x="26820" y="5737"/>
                  <a:pt x="27020" y="5404"/>
                  <a:pt x="27087" y="5037"/>
                </a:cubicBezTo>
                <a:cubicBezTo>
                  <a:pt x="27120" y="4703"/>
                  <a:pt x="26954" y="4336"/>
                  <a:pt x="26687" y="4136"/>
                </a:cubicBezTo>
                <a:lnTo>
                  <a:pt x="25152" y="2835"/>
                </a:lnTo>
                <a:cubicBezTo>
                  <a:pt x="24819" y="2569"/>
                  <a:pt x="24418" y="2435"/>
                  <a:pt x="24018" y="2435"/>
                </a:cubicBezTo>
                <a:cubicBezTo>
                  <a:pt x="23851" y="2435"/>
                  <a:pt x="23685" y="2468"/>
                  <a:pt x="23551" y="2502"/>
                </a:cubicBezTo>
                <a:lnTo>
                  <a:pt x="21149" y="3302"/>
                </a:lnTo>
                <a:cubicBezTo>
                  <a:pt x="21083" y="3302"/>
                  <a:pt x="21016" y="3336"/>
                  <a:pt x="20949" y="3336"/>
                </a:cubicBezTo>
                <a:cubicBezTo>
                  <a:pt x="20849" y="3336"/>
                  <a:pt x="20749" y="3302"/>
                  <a:pt x="20616" y="3269"/>
                </a:cubicBezTo>
                <a:cubicBezTo>
                  <a:pt x="20215" y="3069"/>
                  <a:pt x="19782" y="2935"/>
                  <a:pt x="19315" y="2802"/>
                </a:cubicBezTo>
                <a:lnTo>
                  <a:pt x="19482" y="1668"/>
                </a:lnTo>
                <a:cubicBezTo>
                  <a:pt x="19515" y="1334"/>
                  <a:pt x="19415" y="1001"/>
                  <a:pt x="19215" y="734"/>
                </a:cubicBezTo>
                <a:cubicBezTo>
                  <a:pt x="19014" y="467"/>
                  <a:pt x="18714" y="300"/>
                  <a:pt x="18381" y="267"/>
                </a:cubicBezTo>
                <a:lnTo>
                  <a:pt x="15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871786" y="2657058"/>
            <a:ext cx="505942" cy="299954"/>
          </a:xfrm>
          <a:custGeom>
            <a:avLst/>
            <a:gdLst/>
            <a:ahLst/>
            <a:cxnLst/>
            <a:rect l="l" t="t" r="r" b="b"/>
            <a:pathLst>
              <a:path w="27121" h="16079" extrusionOk="0">
                <a:moveTo>
                  <a:pt x="4437" y="0"/>
                </a:moveTo>
                <a:lnTo>
                  <a:pt x="4404" y="2502"/>
                </a:lnTo>
                <a:cubicBezTo>
                  <a:pt x="4404" y="2602"/>
                  <a:pt x="4471" y="2702"/>
                  <a:pt x="4537" y="2769"/>
                </a:cubicBezTo>
                <a:lnTo>
                  <a:pt x="4671" y="2936"/>
                </a:lnTo>
                <a:cubicBezTo>
                  <a:pt x="4771" y="2869"/>
                  <a:pt x="4838" y="2835"/>
                  <a:pt x="4904" y="2769"/>
                </a:cubicBezTo>
                <a:cubicBezTo>
                  <a:pt x="5104" y="2535"/>
                  <a:pt x="5338" y="2335"/>
                  <a:pt x="5571" y="2135"/>
                </a:cubicBezTo>
                <a:cubicBezTo>
                  <a:pt x="5838" y="1968"/>
                  <a:pt x="5872" y="1635"/>
                  <a:pt x="5671" y="1401"/>
                </a:cubicBezTo>
                <a:lnTo>
                  <a:pt x="4571" y="234"/>
                </a:lnTo>
                <a:cubicBezTo>
                  <a:pt x="4504" y="167"/>
                  <a:pt x="4471" y="100"/>
                  <a:pt x="4437" y="0"/>
                </a:cubicBezTo>
                <a:close/>
                <a:moveTo>
                  <a:pt x="25686" y="1835"/>
                </a:moveTo>
                <a:lnTo>
                  <a:pt x="25686" y="1835"/>
                </a:lnTo>
                <a:cubicBezTo>
                  <a:pt x="25652" y="1968"/>
                  <a:pt x="25586" y="2068"/>
                  <a:pt x="25452" y="2135"/>
                </a:cubicBezTo>
                <a:lnTo>
                  <a:pt x="23451" y="3169"/>
                </a:lnTo>
                <a:cubicBezTo>
                  <a:pt x="23217" y="3302"/>
                  <a:pt x="23084" y="3636"/>
                  <a:pt x="23217" y="3903"/>
                </a:cubicBezTo>
                <a:cubicBezTo>
                  <a:pt x="23317" y="4070"/>
                  <a:pt x="23384" y="4236"/>
                  <a:pt x="23418" y="4437"/>
                </a:cubicBezTo>
                <a:cubicBezTo>
                  <a:pt x="23518" y="4737"/>
                  <a:pt x="23751" y="4970"/>
                  <a:pt x="24085" y="5037"/>
                </a:cubicBezTo>
                <a:lnTo>
                  <a:pt x="24552" y="5137"/>
                </a:lnTo>
                <a:lnTo>
                  <a:pt x="25386" y="4703"/>
                </a:lnTo>
                <a:cubicBezTo>
                  <a:pt x="25519" y="4637"/>
                  <a:pt x="25619" y="4503"/>
                  <a:pt x="25619" y="4370"/>
                </a:cubicBezTo>
                <a:lnTo>
                  <a:pt x="25686" y="1835"/>
                </a:lnTo>
                <a:close/>
                <a:moveTo>
                  <a:pt x="27120" y="5938"/>
                </a:moveTo>
                <a:lnTo>
                  <a:pt x="27118" y="6111"/>
                </a:lnTo>
                <a:lnTo>
                  <a:pt x="27120" y="6104"/>
                </a:lnTo>
                <a:cubicBezTo>
                  <a:pt x="27120" y="6038"/>
                  <a:pt x="27120" y="6004"/>
                  <a:pt x="27120" y="5938"/>
                </a:cubicBezTo>
                <a:close/>
                <a:moveTo>
                  <a:pt x="13720" y="2107"/>
                </a:moveTo>
                <a:cubicBezTo>
                  <a:pt x="12535" y="2107"/>
                  <a:pt x="11329" y="2321"/>
                  <a:pt x="10275" y="2769"/>
                </a:cubicBezTo>
                <a:cubicBezTo>
                  <a:pt x="7973" y="3703"/>
                  <a:pt x="7139" y="5437"/>
                  <a:pt x="8140" y="6872"/>
                </a:cubicBezTo>
                <a:cubicBezTo>
                  <a:pt x="8674" y="6171"/>
                  <a:pt x="9407" y="5604"/>
                  <a:pt x="10241" y="5304"/>
                </a:cubicBezTo>
                <a:cubicBezTo>
                  <a:pt x="11300" y="4867"/>
                  <a:pt x="12510" y="4656"/>
                  <a:pt x="13700" y="4656"/>
                </a:cubicBezTo>
                <a:cubicBezTo>
                  <a:pt x="15510" y="4656"/>
                  <a:pt x="17273" y="5145"/>
                  <a:pt x="18381" y="6071"/>
                </a:cubicBezTo>
                <a:cubicBezTo>
                  <a:pt x="18614" y="6271"/>
                  <a:pt x="18814" y="6505"/>
                  <a:pt x="18981" y="6738"/>
                </a:cubicBezTo>
                <a:cubicBezTo>
                  <a:pt x="19715" y="5704"/>
                  <a:pt x="19548" y="4503"/>
                  <a:pt x="18414" y="3536"/>
                </a:cubicBezTo>
                <a:cubicBezTo>
                  <a:pt x="17304" y="2608"/>
                  <a:pt x="15535" y="2107"/>
                  <a:pt x="13720" y="2107"/>
                </a:cubicBezTo>
                <a:close/>
                <a:moveTo>
                  <a:pt x="34" y="5137"/>
                </a:moveTo>
                <a:lnTo>
                  <a:pt x="1" y="7706"/>
                </a:lnTo>
                <a:cubicBezTo>
                  <a:pt x="1" y="7939"/>
                  <a:pt x="168" y="8106"/>
                  <a:pt x="368" y="8139"/>
                </a:cubicBezTo>
                <a:lnTo>
                  <a:pt x="2536" y="8506"/>
                </a:lnTo>
                <a:lnTo>
                  <a:pt x="3670" y="7906"/>
                </a:lnTo>
                <a:cubicBezTo>
                  <a:pt x="3937" y="7772"/>
                  <a:pt x="4037" y="7439"/>
                  <a:pt x="3904" y="7172"/>
                </a:cubicBezTo>
                <a:cubicBezTo>
                  <a:pt x="3837" y="7005"/>
                  <a:pt x="3770" y="6838"/>
                  <a:pt x="3703" y="6638"/>
                </a:cubicBezTo>
                <a:cubicBezTo>
                  <a:pt x="3637" y="6338"/>
                  <a:pt x="3370" y="6104"/>
                  <a:pt x="3070" y="6004"/>
                </a:cubicBezTo>
                <a:lnTo>
                  <a:pt x="401" y="5571"/>
                </a:lnTo>
                <a:cubicBezTo>
                  <a:pt x="201" y="5537"/>
                  <a:pt x="34" y="5371"/>
                  <a:pt x="34" y="5137"/>
                </a:cubicBezTo>
                <a:close/>
                <a:moveTo>
                  <a:pt x="27118" y="6111"/>
                </a:moveTo>
                <a:lnTo>
                  <a:pt x="26653" y="7472"/>
                </a:lnTo>
                <a:cubicBezTo>
                  <a:pt x="26553" y="7772"/>
                  <a:pt x="26286" y="7972"/>
                  <a:pt x="25953" y="7972"/>
                </a:cubicBezTo>
                <a:lnTo>
                  <a:pt x="23151" y="7906"/>
                </a:lnTo>
                <a:cubicBezTo>
                  <a:pt x="23017" y="7906"/>
                  <a:pt x="22850" y="7939"/>
                  <a:pt x="22750" y="8006"/>
                </a:cubicBezTo>
                <a:cubicBezTo>
                  <a:pt x="22550" y="8073"/>
                  <a:pt x="22383" y="8173"/>
                  <a:pt x="22250" y="8306"/>
                </a:cubicBezTo>
                <a:cubicBezTo>
                  <a:pt x="22050" y="8506"/>
                  <a:pt x="21816" y="8740"/>
                  <a:pt x="21583" y="8906"/>
                </a:cubicBezTo>
                <a:cubicBezTo>
                  <a:pt x="21349" y="9073"/>
                  <a:pt x="21316" y="9440"/>
                  <a:pt x="21516" y="9640"/>
                </a:cubicBezTo>
                <a:lnTo>
                  <a:pt x="22450" y="10674"/>
                </a:lnTo>
                <a:cubicBezTo>
                  <a:pt x="22550" y="10641"/>
                  <a:pt x="22617" y="10574"/>
                  <a:pt x="22717" y="10541"/>
                </a:cubicBezTo>
                <a:cubicBezTo>
                  <a:pt x="22850" y="10508"/>
                  <a:pt x="22984" y="10474"/>
                  <a:pt x="23117" y="10474"/>
                </a:cubicBezTo>
                <a:lnTo>
                  <a:pt x="25919" y="10541"/>
                </a:lnTo>
                <a:cubicBezTo>
                  <a:pt x="26253" y="10541"/>
                  <a:pt x="26520" y="10341"/>
                  <a:pt x="26620" y="10041"/>
                </a:cubicBezTo>
                <a:lnTo>
                  <a:pt x="27087" y="8640"/>
                </a:lnTo>
                <a:cubicBezTo>
                  <a:pt x="27087" y="8606"/>
                  <a:pt x="27087" y="8540"/>
                  <a:pt x="27087" y="8506"/>
                </a:cubicBezTo>
                <a:lnTo>
                  <a:pt x="27118" y="6111"/>
                </a:lnTo>
                <a:close/>
                <a:moveTo>
                  <a:pt x="1435" y="9273"/>
                </a:moveTo>
                <a:lnTo>
                  <a:pt x="1402" y="11809"/>
                </a:lnTo>
                <a:cubicBezTo>
                  <a:pt x="1435" y="11909"/>
                  <a:pt x="1468" y="12009"/>
                  <a:pt x="1569" y="12075"/>
                </a:cubicBezTo>
                <a:lnTo>
                  <a:pt x="3103" y="13376"/>
                </a:lnTo>
                <a:cubicBezTo>
                  <a:pt x="3303" y="13510"/>
                  <a:pt x="3537" y="13610"/>
                  <a:pt x="3770" y="13610"/>
                </a:cubicBezTo>
                <a:lnTo>
                  <a:pt x="3937" y="13610"/>
                </a:lnTo>
                <a:cubicBezTo>
                  <a:pt x="3970" y="13576"/>
                  <a:pt x="4004" y="13576"/>
                  <a:pt x="4037" y="13576"/>
                </a:cubicBezTo>
                <a:lnTo>
                  <a:pt x="6405" y="12776"/>
                </a:lnTo>
                <a:lnTo>
                  <a:pt x="6439" y="12776"/>
                </a:lnTo>
                <a:cubicBezTo>
                  <a:pt x="6577" y="12748"/>
                  <a:pt x="6721" y="12732"/>
                  <a:pt x="6863" y="12732"/>
                </a:cubicBezTo>
                <a:cubicBezTo>
                  <a:pt x="7065" y="12732"/>
                  <a:pt x="7264" y="12764"/>
                  <a:pt x="7439" y="12843"/>
                </a:cubicBezTo>
                <a:cubicBezTo>
                  <a:pt x="7873" y="13009"/>
                  <a:pt x="8273" y="13176"/>
                  <a:pt x="8707" y="13310"/>
                </a:cubicBezTo>
                <a:cubicBezTo>
                  <a:pt x="8840" y="13343"/>
                  <a:pt x="8940" y="13410"/>
                  <a:pt x="9041" y="13510"/>
                </a:cubicBezTo>
                <a:lnTo>
                  <a:pt x="9007" y="15244"/>
                </a:lnTo>
                <a:cubicBezTo>
                  <a:pt x="9007" y="15511"/>
                  <a:pt x="9207" y="15745"/>
                  <a:pt x="9474" y="15778"/>
                </a:cubicBezTo>
                <a:lnTo>
                  <a:pt x="12543" y="16078"/>
                </a:lnTo>
                <a:cubicBezTo>
                  <a:pt x="12643" y="16078"/>
                  <a:pt x="12777" y="16045"/>
                  <a:pt x="12877" y="16012"/>
                </a:cubicBezTo>
                <a:cubicBezTo>
                  <a:pt x="12943" y="15978"/>
                  <a:pt x="13010" y="15945"/>
                  <a:pt x="13077" y="15911"/>
                </a:cubicBezTo>
                <a:cubicBezTo>
                  <a:pt x="13110" y="15878"/>
                  <a:pt x="13143" y="15845"/>
                  <a:pt x="13177" y="15811"/>
                </a:cubicBezTo>
                <a:cubicBezTo>
                  <a:pt x="13210" y="15811"/>
                  <a:pt x="13244" y="15778"/>
                  <a:pt x="13244" y="15745"/>
                </a:cubicBezTo>
                <a:cubicBezTo>
                  <a:pt x="13277" y="15711"/>
                  <a:pt x="13310" y="15678"/>
                  <a:pt x="13310" y="15645"/>
                </a:cubicBezTo>
                <a:lnTo>
                  <a:pt x="13944" y="14410"/>
                </a:lnTo>
                <a:cubicBezTo>
                  <a:pt x="13944" y="14377"/>
                  <a:pt x="13977" y="14344"/>
                  <a:pt x="14011" y="14310"/>
                </a:cubicBezTo>
                <a:cubicBezTo>
                  <a:pt x="14011" y="14277"/>
                  <a:pt x="14044" y="14277"/>
                  <a:pt x="14077" y="14244"/>
                </a:cubicBezTo>
                <a:cubicBezTo>
                  <a:pt x="14111" y="14210"/>
                  <a:pt x="14144" y="14144"/>
                  <a:pt x="14211" y="14110"/>
                </a:cubicBezTo>
                <a:cubicBezTo>
                  <a:pt x="14344" y="13977"/>
                  <a:pt x="14544" y="13910"/>
                  <a:pt x="14745" y="13877"/>
                </a:cubicBezTo>
                <a:cubicBezTo>
                  <a:pt x="15278" y="13843"/>
                  <a:pt x="15812" y="13777"/>
                  <a:pt x="16312" y="13677"/>
                </a:cubicBezTo>
                <a:cubicBezTo>
                  <a:pt x="16407" y="13659"/>
                  <a:pt x="16500" y="13651"/>
                  <a:pt x="16590" y="13651"/>
                </a:cubicBezTo>
                <a:cubicBezTo>
                  <a:pt x="16849" y="13651"/>
                  <a:pt x="17090" y="13720"/>
                  <a:pt x="17313" y="13843"/>
                </a:cubicBezTo>
                <a:lnTo>
                  <a:pt x="18948" y="14944"/>
                </a:lnTo>
                <a:cubicBezTo>
                  <a:pt x="19048" y="15011"/>
                  <a:pt x="19148" y="15044"/>
                  <a:pt x="19248" y="15078"/>
                </a:cubicBezTo>
                <a:lnTo>
                  <a:pt x="19782" y="15078"/>
                </a:lnTo>
                <a:lnTo>
                  <a:pt x="19915" y="15044"/>
                </a:lnTo>
                <a:lnTo>
                  <a:pt x="22350" y="14010"/>
                </a:lnTo>
                <a:cubicBezTo>
                  <a:pt x="22450" y="13977"/>
                  <a:pt x="22517" y="13910"/>
                  <a:pt x="22584" y="13843"/>
                </a:cubicBezTo>
                <a:cubicBezTo>
                  <a:pt x="22617" y="13777"/>
                  <a:pt x="22617" y="13710"/>
                  <a:pt x="22617" y="13677"/>
                </a:cubicBezTo>
                <a:lnTo>
                  <a:pt x="22717" y="11108"/>
                </a:lnTo>
                <a:lnTo>
                  <a:pt x="22717" y="11108"/>
                </a:lnTo>
                <a:cubicBezTo>
                  <a:pt x="22684" y="11275"/>
                  <a:pt x="22584" y="11408"/>
                  <a:pt x="22450" y="11442"/>
                </a:cubicBezTo>
                <a:lnTo>
                  <a:pt x="19982" y="12476"/>
                </a:lnTo>
                <a:cubicBezTo>
                  <a:pt x="19864" y="12515"/>
                  <a:pt x="19736" y="12531"/>
                  <a:pt x="19609" y="12531"/>
                </a:cubicBezTo>
                <a:cubicBezTo>
                  <a:pt x="19519" y="12531"/>
                  <a:pt x="19431" y="12523"/>
                  <a:pt x="19348" y="12509"/>
                </a:cubicBezTo>
                <a:cubicBezTo>
                  <a:pt x="19248" y="12476"/>
                  <a:pt x="19114" y="12442"/>
                  <a:pt x="19014" y="12376"/>
                </a:cubicBezTo>
                <a:lnTo>
                  <a:pt x="17380" y="11275"/>
                </a:lnTo>
                <a:cubicBezTo>
                  <a:pt x="17157" y="11151"/>
                  <a:pt x="16898" y="11082"/>
                  <a:pt x="16643" y="11082"/>
                </a:cubicBezTo>
                <a:cubicBezTo>
                  <a:pt x="16554" y="11082"/>
                  <a:pt x="16465" y="11091"/>
                  <a:pt x="16379" y="11108"/>
                </a:cubicBezTo>
                <a:cubicBezTo>
                  <a:pt x="15845" y="11208"/>
                  <a:pt x="15312" y="11275"/>
                  <a:pt x="14778" y="11308"/>
                </a:cubicBezTo>
                <a:cubicBezTo>
                  <a:pt x="14611" y="11342"/>
                  <a:pt x="14411" y="11408"/>
                  <a:pt x="14244" y="11542"/>
                </a:cubicBezTo>
                <a:cubicBezTo>
                  <a:pt x="14144" y="11608"/>
                  <a:pt x="14044" y="11742"/>
                  <a:pt x="14011" y="11842"/>
                </a:cubicBezTo>
                <a:lnTo>
                  <a:pt x="13377" y="13076"/>
                </a:lnTo>
                <a:cubicBezTo>
                  <a:pt x="13277" y="13243"/>
                  <a:pt x="13110" y="13376"/>
                  <a:pt x="12910" y="13443"/>
                </a:cubicBezTo>
                <a:cubicBezTo>
                  <a:pt x="12810" y="13476"/>
                  <a:pt x="12676" y="13510"/>
                  <a:pt x="12576" y="13510"/>
                </a:cubicBezTo>
                <a:lnTo>
                  <a:pt x="9508" y="13210"/>
                </a:lnTo>
                <a:cubicBezTo>
                  <a:pt x="9207" y="13176"/>
                  <a:pt x="9007" y="12909"/>
                  <a:pt x="9041" y="12609"/>
                </a:cubicBezTo>
                <a:lnTo>
                  <a:pt x="9207" y="11442"/>
                </a:lnTo>
                <a:cubicBezTo>
                  <a:pt x="9241" y="11108"/>
                  <a:pt x="9041" y="10841"/>
                  <a:pt x="8740" y="10741"/>
                </a:cubicBezTo>
                <a:cubicBezTo>
                  <a:pt x="8307" y="10608"/>
                  <a:pt x="7906" y="10441"/>
                  <a:pt x="7473" y="10274"/>
                </a:cubicBezTo>
                <a:cubicBezTo>
                  <a:pt x="7297" y="10196"/>
                  <a:pt x="7098" y="10164"/>
                  <a:pt x="6897" y="10164"/>
                </a:cubicBezTo>
                <a:cubicBezTo>
                  <a:pt x="6754" y="10164"/>
                  <a:pt x="6610" y="10180"/>
                  <a:pt x="6472" y="10207"/>
                </a:cubicBezTo>
                <a:lnTo>
                  <a:pt x="6439" y="10207"/>
                </a:lnTo>
                <a:lnTo>
                  <a:pt x="4070" y="11008"/>
                </a:lnTo>
                <a:cubicBezTo>
                  <a:pt x="3970" y="11025"/>
                  <a:pt x="3870" y="11033"/>
                  <a:pt x="3770" y="11033"/>
                </a:cubicBezTo>
                <a:cubicBezTo>
                  <a:pt x="3670" y="11033"/>
                  <a:pt x="3570" y="11025"/>
                  <a:pt x="3470" y="11008"/>
                </a:cubicBezTo>
                <a:cubicBezTo>
                  <a:pt x="3370" y="10975"/>
                  <a:pt x="3236" y="10908"/>
                  <a:pt x="3136" y="10841"/>
                </a:cubicBezTo>
                <a:lnTo>
                  <a:pt x="1602" y="9540"/>
                </a:lnTo>
                <a:cubicBezTo>
                  <a:pt x="1502" y="9474"/>
                  <a:pt x="1468" y="9373"/>
                  <a:pt x="1435"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936500" y="2848085"/>
            <a:ext cx="56040" cy="62867"/>
          </a:xfrm>
          <a:custGeom>
            <a:avLst/>
            <a:gdLst/>
            <a:ahLst/>
            <a:cxnLst/>
            <a:rect l="l" t="t" r="r" b="b"/>
            <a:pathLst>
              <a:path w="3004" h="3370" extrusionOk="0">
                <a:moveTo>
                  <a:pt x="3003" y="1"/>
                </a:moveTo>
                <a:lnTo>
                  <a:pt x="635" y="768"/>
                </a:lnTo>
                <a:cubicBezTo>
                  <a:pt x="535" y="801"/>
                  <a:pt x="435" y="818"/>
                  <a:pt x="334" y="818"/>
                </a:cubicBezTo>
                <a:cubicBezTo>
                  <a:pt x="234" y="818"/>
                  <a:pt x="134" y="801"/>
                  <a:pt x="34" y="768"/>
                </a:cubicBezTo>
                <a:lnTo>
                  <a:pt x="1" y="3303"/>
                </a:lnTo>
                <a:cubicBezTo>
                  <a:pt x="101" y="3336"/>
                  <a:pt x="201" y="3370"/>
                  <a:pt x="301" y="3370"/>
                </a:cubicBezTo>
                <a:lnTo>
                  <a:pt x="468" y="3370"/>
                </a:lnTo>
                <a:cubicBezTo>
                  <a:pt x="501" y="3370"/>
                  <a:pt x="568" y="3336"/>
                  <a:pt x="601" y="3336"/>
                </a:cubicBezTo>
                <a:lnTo>
                  <a:pt x="2970" y="2569"/>
                </a:lnTo>
                <a:lnTo>
                  <a:pt x="3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112603" y="2872989"/>
            <a:ext cx="25539" cy="82772"/>
          </a:xfrm>
          <a:custGeom>
            <a:avLst/>
            <a:gdLst/>
            <a:ahLst/>
            <a:cxnLst/>
            <a:rect l="l" t="t" r="r" b="b"/>
            <a:pathLst>
              <a:path w="1369" h="4437" extrusionOk="0">
                <a:moveTo>
                  <a:pt x="1369" y="0"/>
                </a:moveTo>
                <a:cubicBezTo>
                  <a:pt x="1269" y="67"/>
                  <a:pt x="1168" y="167"/>
                  <a:pt x="1102" y="300"/>
                </a:cubicBezTo>
                <a:lnTo>
                  <a:pt x="468" y="1501"/>
                </a:lnTo>
                <a:cubicBezTo>
                  <a:pt x="368" y="1668"/>
                  <a:pt x="201" y="1801"/>
                  <a:pt x="34" y="1901"/>
                </a:cubicBezTo>
                <a:lnTo>
                  <a:pt x="1" y="4437"/>
                </a:lnTo>
                <a:cubicBezTo>
                  <a:pt x="68" y="4403"/>
                  <a:pt x="134" y="4370"/>
                  <a:pt x="201" y="4336"/>
                </a:cubicBezTo>
                <a:cubicBezTo>
                  <a:pt x="234" y="4303"/>
                  <a:pt x="268" y="4270"/>
                  <a:pt x="301" y="4270"/>
                </a:cubicBezTo>
                <a:cubicBezTo>
                  <a:pt x="301" y="4236"/>
                  <a:pt x="335" y="4203"/>
                  <a:pt x="368" y="4170"/>
                </a:cubicBezTo>
                <a:cubicBezTo>
                  <a:pt x="368" y="4170"/>
                  <a:pt x="401" y="4136"/>
                  <a:pt x="435" y="4103"/>
                </a:cubicBezTo>
                <a:lnTo>
                  <a:pt x="435" y="4070"/>
                </a:lnTo>
                <a:lnTo>
                  <a:pt x="1035" y="2869"/>
                </a:lnTo>
                <a:cubicBezTo>
                  <a:pt x="1068" y="2802"/>
                  <a:pt x="1102" y="2769"/>
                  <a:pt x="1102" y="2769"/>
                </a:cubicBezTo>
                <a:cubicBezTo>
                  <a:pt x="1135" y="2735"/>
                  <a:pt x="1135" y="2702"/>
                  <a:pt x="1168" y="2669"/>
                </a:cubicBezTo>
                <a:cubicBezTo>
                  <a:pt x="1202" y="2635"/>
                  <a:pt x="1269" y="2602"/>
                  <a:pt x="1302" y="2569"/>
                </a:cubicBezTo>
                <a:lnTo>
                  <a:pt x="1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302399" y="2691271"/>
            <a:ext cx="48559" cy="61636"/>
          </a:xfrm>
          <a:custGeom>
            <a:avLst/>
            <a:gdLst/>
            <a:ahLst/>
            <a:cxnLst/>
            <a:rect l="l" t="t" r="r" b="b"/>
            <a:pathLst>
              <a:path w="2603" h="3304" extrusionOk="0">
                <a:moveTo>
                  <a:pt x="2603" y="1"/>
                </a:moveTo>
                <a:lnTo>
                  <a:pt x="2603" y="1"/>
                </a:lnTo>
                <a:cubicBezTo>
                  <a:pt x="2569" y="134"/>
                  <a:pt x="2469" y="234"/>
                  <a:pt x="2369" y="301"/>
                </a:cubicBezTo>
                <a:lnTo>
                  <a:pt x="368" y="1335"/>
                </a:lnTo>
                <a:cubicBezTo>
                  <a:pt x="134" y="1468"/>
                  <a:pt x="1" y="1802"/>
                  <a:pt x="134" y="2069"/>
                </a:cubicBezTo>
                <a:cubicBezTo>
                  <a:pt x="234" y="2236"/>
                  <a:pt x="301" y="2402"/>
                  <a:pt x="335" y="2603"/>
                </a:cubicBezTo>
                <a:cubicBezTo>
                  <a:pt x="435" y="2903"/>
                  <a:pt x="668" y="3136"/>
                  <a:pt x="1002" y="3203"/>
                </a:cubicBezTo>
                <a:lnTo>
                  <a:pt x="1469" y="3303"/>
                </a:lnTo>
                <a:lnTo>
                  <a:pt x="2303" y="2869"/>
                </a:lnTo>
                <a:cubicBezTo>
                  <a:pt x="2436" y="2803"/>
                  <a:pt x="2536" y="2669"/>
                  <a:pt x="2536" y="2536"/>
                </a:cubicBez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8294937" y="2767812"/>
            <a:ext cx="82791" cy="85888"/>
          </a:xfrm>
          <a:custGeom>
            <a:avLst/>
            <a:gdLst/>
            <a:ahLst/>
            <a:cxnLst/>
            <a:rect l="l" t="t" r="r" b="b"/>
            <a:pathLst>
              <a:path w="4438" h="4604" extrusionOk="0">
                <a:moveTo>
                  <a:pt x="4437" y="1"/>
                </a:moveTo>
                <a:lnTo>
                  <a:pt x="4437" y="48"/>
                </a:lnTo>
                <a:lnTo>
                  <a:pt x="4437" y="48"/>
                </a:lnTo>
                <a:cubicBezTo>
                  <a:pt x="4437" y="34"/>
                  <a:pt x="4437" y="18"/>
                  <a:pt x="4437" y="1"/>
                </a:cubicBezTo>
                <a:close/>
                <a:moveTo>
                  <a:pt x="4437" y="48"/>
                </a:moveTo>
                <a:lnTo>
                  <a:pt x="4437" y="48"/>
                </a:lnTo>
                <a:cubicBezTo>
                  <a:pt x="4435" y="87"/>
                  <a:pt x="4428" y="118"/>
                  <a:pt x="4404" y="167"/>
                </a:cubicBezTo>
                <a:lnTo>
                  <a:pt x="3970" y="1535"/>
                </a:lnTo>
                <a:cubicBezTo>
                  <a:pt x="3870" y="1835"/>
                  <a:pt x="3570" y="2035"/>
                  <a:pt x="3270" y="2035"/>
                </a:cubicBezTo>
                <a:lnTo>
                  <a:pt x="468" y="1969"/>
                </a:lnTo>
                <a:cubicBezTo>
                  <a:pt x="301" y="1969"/>
                  <a:pt x="167" y="2002"/>
                  <a:pt x="34" y="2069"/>
                </a:cubicBezTo>
                <a:lnTo>
                  <a:pt x="1" y="4604"/>
                </a:lnTo>
                <a:cubicBezTo>
                  <a:pt x="134" y="4571"/>
                  <a:pt x="268" y="4537"/>
                  <a:pt x="434" y="4537"/>
                </a:cubicBezTo>
                <a:lnTo>
                  <a:pt x="3236" y="4604"/>
                </a:lnTo>
                <a:cubicBezTo>
                  <a:pt x="3537" y="4604"/>
                  <a:pt x="3837" y="4404"/>
                  <a:pt x="3937" y="4104"/>
                </a:cubicBezTo>
                <a:lnTo>
                  <a:pt x="4370" y="2703"/>
                </a:lnTo>
                <a:cubicBezTo>
                  <a:pt x="4404" y="2669"/>
                  <a:pt x="4404" y="2603"/>
                  <a:pt x="4404" y="2569"/>
                </a:cubicBezTo>
                <a:lnTo>
                  <a:pt x="4437" y="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8232089" y="2864277"/>
            <a:ext cx="62867" cy="73911"/>
          </a:xfrm>
          <a:custGeom>
            <a:avLst/>
            <a:gdLst/>
            <a:ahLst/>
            <a:cxnLst/>
            <a:rect l="l" t="t" r="r" b="b"/>
            <a:pathLst>
              <a:path w="3370" h="3962" extrusionOk="0">
                <a:moveTo>
                  <a:pt x="3370" y="0"/>
                </a:moveTo>
                <a:lnTo>
                  <a:pt x="3370" y="11"/>
                </a:lnTo>
                <a:lnTo>
                  <a:pt x="3370" y="11"/>
                </a:lnTo>
                <a:cubicBezTo>
                  <a:pt x="3370" y="7"/>
                  <a:pt x="3370" y="4"/>
                  <a:pt x="3370" y="0"/>
                </a:cubicBezTo>
                <a:close/>
                <a:moveTo>
                  <a:pt x="3370" y="11"/>
                </a:moveTo>
                <a:cubicBezTo>
                  <a:pt x="3365" y="173"/>
                  <a:pt x="3267" y="301"/>
                  <a:pt x="3136" y="334"/>
                </a:cubicBezTo>
                <a:lnTo>
                  <a:pt x="668" y="1368"/>
                </a:lnTo>
                <a:cubicBezTo>
                  <a:pt x="550" y="1407"/>
                  <a:pt x="422" y="1423"/>
                  <a:pt x="295" y="1423"/>
                </a:cubicBezTo>
                <a:cubicBezTo>
                  <a:pt x="205" y="1423"/>
                  <a:pt x="117" y="1415"/>
                  <a:pt x="34" y="1401"/>
                </a:cubicBezTo>
                <a:lnTo>
                  <a:pt x="1" y="3936"/>
                </a:lnTo>
                <a:lnTo>
                  <a:pt x="67" y="3936"/>
                </a:lnTo>
                <a:cubicBezTo>
                  <a:pt x="134" y="3953"/>
                  <a:pt x="201" y="3961"/>
                  <a:pt x="263" y="3961"/>
                </a:cubicBezTo>
                <a:cubicBezTo>
                  <a:pt x="326" y="3961"/>
                  <a:pt x="384" y="3953"/>
                  <a:pt x="434" y="3936"/>
                </a:cubicBezTo>
                <a:lnTo>
                  <a:pt x="534" y="3936"/>
                </a:lnTo>
                <a:lnTo>
                  <a:pt x="634" y="3903"/>
                </a:lnTo>
                <a:lnTo>
                  <a:pt x="3103" y="2869"/>
                </a:lnTo>
                <a:cubicBezTo>
                  <a:pt x="3170" y="2835"/>
                  <a:pt x="3270" y="2802"/>
                  <a:pt x="3303" y="2702"/>
                </a:cubicBezTo>
                <a:cubicBezTo>
                  <a:pt x="3336" y="2669"/>
                  <a:pt x="3336" y="2602"/>
                  <a:pt x="3336" y="2535"/>
                </a:cubicBezTo>
                <a:lnTo>
                  <a:pt x="3370"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870555" y="2611633"/>
            <a:ext cx="509039" cy="297454"/>
          </a:xfrm>
          <a:custGeom>
            <a:avLst/>
            <a:gdLst/>
            <a:ahLst/>
            <a:cxnLst/>
            <a:rect l="l" t="t" r="r" b="b"/>
            <a:pathLst>
              <a:path w="27287" h="15945" extrusionOk="0">
                <a:moveTo>
                  <a:pt x="13784" y="4542"/>
                </a:moveTo>
                <a:cubicBezTo>
                  <a:pt x="15596" y="4542"/>
                  <a:pt x="17357" y="5043"/>
                  <a:pt x="18447" y="5971"/>
                </a:cubicBezTo>
                <a:cubicBezTo>
                  <a:pt x="20281" y="7505"/>
                  <a:pt x="19614" y="9640"/>
                  <a:pt x="16945" y="10741"/>
                </a:cubicBezTo>
                <a:cubicBezTo>
                  <a:pt x="15887" y="11178"/>
                  <a:pt x="14677" y="11388"/>
                  <a:pt x="13487" y="11388"/>
                </a:cubicBezTo>
                <a:cubicBezTo>
                  <a:pt x="11677" y="11388"/>
                  <a:pt x="9914" y="10900"/>
                  <a:pt x="8806" y="9974"/>
                </a:cubicBezTo>
                <a:cubicBezTo>
                  <a:pt x="6972" y="8439"/>
                  <a:pt x="7672" y="6305"/>
                  <a:pt x="10341" y="5204"/>
                </a:cubicBezTo>
                <a:cubicBezTo>
                  <a:pt x="11395" y="4756"/>
                  <a:pt x="12601" y="4542"/>
                  <a:pt x="13784" y="4542"/>
                </a:cubicBezTo>
                <a:close/>
                <a:moveTo>
                  <a:pt x="14610" y="0"/>
                </a:moveTo>
                <a:cubicBezTo>
                  <a:pt x="14277" y="0"/>
                  <a:pt x="13977" y="167"/>
                  <a:pt x="13810" y="434"/>
                </a:cubicBezTo>
                <a:lnTo>
                  <a:pt x="13176" y="1635"/>
                </a:lnTo>
                <a:cubicBezTo>
                  <a:pt x="13009" y="1935"/>
                  <a:pt x="12709" y="2135"/>
                  <a:pt x="12376" y="2168"/>
                </a:cubicBezTo>
                <a:cubicBezTo>
                  <a:pt x="11842" y="2235"/>
                  <a:pt x="11308" y="2302"/>
                  <a:pt x="10808" y="2402"/>
                </a:cubicBezTo>
                <a:cubicBezTo>
                  <a:pt x="10747" y="2407"/>
                  <a:pt x="10686" y="2410"/>
                  <a:pt x="10627" y="2410"/>
                </a:cubicBezTo>
                <a:cubicBezTo>
                  <a:pt x="10331" y="2410"/>
                  <a:pt x="10057" y="2341"/>
                  <a:pt x="9807" y="2202"/>
                </a:cubicBezTo>
                <a:lnTo>
                  <a:pt x="8173" y="1134"/>
                </a:lnTo>
                <a:cubicBezTo>
                  <a:pt x="7985" y="1030"/>
                  <a:pt x="7784" y="978"/>
                  <a:pt x="7579" y="978"/>
                </a:cubicBezTo>
                <a:cubicBezTo>
                  <a:pt x="7455" y="978"/>
                  <a:pt x="7330" y="997"/>
                  <a:pt x="7205" y="1034"/>
                </a:cubicBezTo>
                <a:lnTo>
                  <a:pt x="4770" y="2068"/>
                </a:lnTo>
                <a:cubicBezTo>
                  <a:pt x="4503" y="2135"/>
                  <a:pt x="4403" y="2468"/>
                  <a:pt x="4603" y="2669"/>
                </a:cubicBezTo>
                <a:lnTo>
                  <a:pt x="5704" y="3836"/>
                </a:lnTo>
                <a:cubicBezTo>
                  <a:pt x="5904" y="4070"/>
                  <a:pt x="5871" y="4403"/>
                  <a:pt x="5637" y="4570"/>
                </a:cubicBezTo>
                <a:cubicBezTo>
                  <a:pt x="5404" y="4770"/>
                  <a:pt x="5170" y="4970"/>
                  <a:pt x="4970" y="5204"/>
                </a:cubicBezTo>
                <a:cubicBezTo>
                  <a:pt x="4737" y="5437"/>
                  <a:pt x="4403" y="5571"/>
                  <a:pt x="4036" y="5604"/>
                </a:cubicBezTo>
                <a:lnTo>
                  <a:pt x="1268" y="5537"/>
                </a:lnTo>
                <a:cubicBezTo>
                  <a:pt x="934" y="5537"/>
                  <a:pt x="634" y="5737"/>
                  <a:pt x="534" y="6038"/>
                </a:cubicBezTo>
                <a:lnTo>
                  <a:pt x="100" y="7405"/>
                </a:lnTo>
                <a:cubicBezTo>
                  <a:pt x="0" y="7706"/>
                  <a:pt x="167" y="8006"/>
                  <a:pt x="467" y="8039"/>
                </a:cubicBezTo>
                <a:lnTo>
                  <a:pt x="3136" y="8439"/>
                </a:lnTo>
                <a:cubicBezTo>
                  <a:pt x="3436" y="8539"/>
                  <a:pt x="3669" y="8773"/>
                  <a:pt x="3769" y="9073"/>
                </a:cubicBezTo>
                <a:cubicBezTo>
                  <a:pt x="3803" y="9273"/>
                  <a:pt x="3869" y="9440"/>
                  <a:pt x="3970" y="9607"/>
                </a:cubicBezTo>
                <a:cubicBezTo>
                  <a:pt x="4103" y="9874"/>
                  <a:pt x="4003" y="10207"/>
                  <a:pt x="3736" y="10341"/>
                </a:cubicBezTo>
                <a:lnTo>
                  <a:pt x="1768" y="11375"/>
                </a:lnTo>
                <a:cubicBezTo>
                  <a:pt x="1501" y="11475"/>
                  <a:pt x="1434" y="11808"/>
                  <a:pt x="1668" y="11975"/>
                </a:cubicBezTo>
                <a:lnTo>
                  <a:pt x="3236" y="13276"/>
                </a:lnTo>
                <a:cubicBezTo>
                  <a:pt x="3420" y="13414"/>
                  <a:pt x="3636" y="13489"/>
                  <a:pt x="3862" y="13489"/>
                </a:cubicBezTo>
                <a:cubicBezTo>
                  <a:pt x="3963" y="13489"/>
                  <a:pt x="4066" y="13474"/>
                  <a:pt x="4170" y="13443"/>
                </a:cubicBezTo>
                <a:lnTo>
                  <a:pt x="6538" y="12676"/>
                </a:lnTo>
                <a:cubicBezTo>
                  <a:pt x="6693" y="12629"/>
                  <a:pt x="6855" y="12604"/>
                  <a:pt x="7017" y="12604"/>
                </a:cubicBezTo>
                <a:cubicBezTo>
                  <a:pt x="7205" y="12604"/>
                  <a:pt x="7393" y="12638"/>
                  <a:pt x="7572" y="12709"/>
                </a:cubicBezTo>
                <a:cubicBezTo>
                  <a:pt x="7972" y="12876"/>
                  <a:pt x="8406" y="13043"/>
                  <a:pt x="8840" y="13176"/>
                </a:cubicBezTo>
                <a:cubicBezTo>
                  <a:pt x="9140" y="13276"/>
                  <a:pt x="9307" y="13576"/>
                  <a:pt x="9273" y="13877"/>
                </a:cubicBezTo>
                <a:lnTo>
                  <a:pt x="9140" y="15044"/>
                </a:lnTo>
                <a:cubicBezTo>
                  <a:pt x="9073" y="15344"/>
                  <a:pt x="9307" y="15611"/>
                  <a:pt x="9607" y="15645"/>
                </a:cubicBezTo>
                <a:lnTo>
                  <a:pt x="12642" y="15945"/>
                </a:lnTo>
                <a:cubicBezTo>
                  <a:pt x="12976" y="15945"/>
                  <a:pt x="13276" y="15778"/>
                  <a:pt x="13443" y="15511"/>
                </a:cubicBezTo>
                <a:lnTo>
                  <a:pt x="14077" y="14277"/>
                </a:lnTo>
                <a:cubicBezTo>
                  <a:pt x="14244" y="14010"/>
                  <a:pt x="14544" y="13810"/>
                  <a:pt x="14877" y="13743"/>
                </a:cubicBezTo>
                <a:cubicBezTo>
                  <a:pt x="15411" y="13710"/>
                  <a:pt x="15945" y="13643"/>
                  <a:pt x="16478" y="13543"/>
                </a:cubicBezTo>
                <a:cubicBezTo>
                  <a:pt x="16565" y="13526"/>
                  <a:pt x="16651" y="13517"/>
                  <a:pt x="16736" y="13517"/>
                </a:cubicBezTo>
                <a:cubicBezTo>
                  <a:pt x="16982" y="13517"/>
                  <a:pt x="17223" y="13586"/>
                  <a:pt x="17446" y="13710"/>
                </a:cubicBezTo>
                <a:lnTo>
                  <a:pt x="19114" y="14844"/>
                </a:lnTo>
                <a:cubicBezTo>
                  <a:pt x="19269" y="14941"/>
                  <a:pt x="19459" y="14993"/>
                  <a:pt x="19649" y="14993"/>
                </a:cubicBezTo>
                <a:cubicBezTo>
                  <a:pt x="19785" y="14993"/>
                  <a:pt x="19922" y="14966"/>
                  <a:pt x="20048" y="14911"/>
                </a:cubicBezTo>
                <a:lnTo>
                  <a:pt x="22516" y="13910"/>
                </a:lnTo>
                <a:cubicBezTo>
                  <a:pt x="22783" y="13810"/>
                  <a:pt x="22883" y="13476"/>
                  <a:pt x="22650" y="13276"/>
                </a:cubicBezTo>
                <a:lnTo>
                  <a:pt x="21549" y="12109"/>
                </a:lnTo>
                <a:cubicBezTo>
                  <a:pt x="21349" y="11875"/>
                  <a:pt x="21382" y="11542"/>
                  <a:pt x="21649" y="11375"/>
                </a:cubicBezTo>
                <a:cubicBezTo>
                  <a:pt x="21882" y="11175"/>
                  <a:pt x="22116" y="10975"/>
                  <a:pt x="22316" y="10774"/>
                </a:cubicBezTo>
                <a:cubicBezTo>
                  <a:pt x="22550" y="10508"/>
                  <a:pt x="22883" y="10374"/>
                  <a:pt x="23217" y="10341"/>
                </a:cubicBezTo>
                <a:lnTo>
                  <a:pt x="26019" y="10441"/>
                </a:lnTo>
                <a:cubicBezTo>
                  <a:pt x="26352" y="10407"/>
                  <a:pt x="26619" y="10207"/>
                  <a:pt x="26719" y="9907"/>
                </a:cubicBezTo>
                <a:lnTo>
                  <a:pt x="27186" y="8539"/>
                </a:lnTo>
                <a:cubicBezTo>
                  <a:pt x="27286" y="8273"/>
                  <a:pt x="27086" y="7972"/>
                  <a:pt x="26819" y="7906"/>
                </a:cubicBezTo>
                <a:lnTo>
                  <a:pt x="24151" y="7505"/>
                </a:lnTo>
                <a:cubicBezTo>
                  <a:pt x="23850" y="7439"/>
                  <a:pt x="23584" y="7172"/>
                  <a:pt x="23517" y="6872"/>
                </a:cubicBezTo>
                <a:cubicBezTo>
                  <a:pt x="23450" y="6705"/>
                  <a:pt x="23383" y="6505"/>
                  <a:pt x="23317" y="6338"/>
                </a:cubicBezTo>
                <a:cubicBezTo>
                  <a:pt x="23183" y="6071"/>
                  <a:pt x="23283" y="5737"/>
                  <a:pt x="23550" y="5604"/>
                </a:cubicBezTo>
                <a:lnTo>
                  <a:pt x="25518" y="4603"/>
                </a:lnTo>
                <a:cubicBezTo>
                  <a:pt x="25785" y="4503"/>
                  <a:pt x="25819" y="4136"/>
                  <a:pt x="25585" y="3970"/>
                </a:cubicBezTo>
                <a:lnTo>
                  <a:pt x="24051" y="2669"/>
                </a:lnTo>
                <a:cubicBezTo>
                  <a:pt x="23866" y="2530"/>
                  <a:pt x="23634" y="2456"/>
                  <a:pt x="23410" y="2456"/>
                </a:cubicBezTo>
                <a:cubicBezTo>
                  <a:pt x="23309" y="2456"/>
                  <a:pt x="23210" y="2471"/>
                  <a:pt x="23117" y="2502"/>
                </a:cubicBezTo>
                <a:lnTo>
                  <a:pt x="20715" y="3269"/>
                </a:lnTo>
                <a:cubicBezTo>
                  <a:pt x="20575" y="3311"/>
                  <a:pt x="20430" y="3329"/>
                  <a:pt x="20283" y="3329"/>
                </a:cubicBezTo>
                <a:cubicBezTo>
                  <a:pt x="20080" y="3329"/>
                  <a:pt x="19875" y="3294"/>
                  <a:pt x="19681" y="3236"/>
                </a:cubicBezTo>
                <a:cubicBezTo>
                  <a:pt x="19281" y="3036"/>
                  <a:pt x="18847" y="2902"/>
                  <a:pt x="18413" y="2769"/>
                </a:cubicBezTo>
                <a:cubicBezTo>
                  <a:pt x="18113" y="2669"/>
                  <a:pt x="17946" y="2368"/>
                  <a:pt x="17980" y="2068"/>
                </a:cubicBezTo>
                <a:lnTo>
                  <a:pt x="18146" y="901"/>
                </a:lnTo>
                <a:cubicBezTo>
                  <a:pt x="18180" y="600"/>
                  <a:pt x="17946" y="300"/>
                  <a:pt x="17646" y="300"/>
                </a:cubicBezTo>
                <a:lnTo>
                  <a:pt x="14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205949" y="1011370"/>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380821" y="687537"/>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206733" y="490839"/>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855609" y="789767"/>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944594" y="562903"/>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840051" y="436478"/>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894821" y="1171056"/>
            <a:ext cx="254529" cy="1575620"/>
          </a:xfrm>
          <a:custGeom>
            <a:avLst/>
            <a:gdLst/>
            <a:ahLst/>
            <a:cxnLst/>
            <a:rect l="l" t="t" r="r" b="b"/>
            <a:pathLst>
              <a:path w="13644" h="84461" extrusionOk="0">
                <a:moveTo>
                  <a:pt x="5571" y="0"/>
                </a:moveTo>
                <a:lnTo>
                  <a:pt x="0" y="10441"/>
                </a:lnTo>
                <a:lnTo>
                  <a:pt x="2669" y="12009"/>
                </a:lnTo>
                <a:lnTo>
                  <a:pt x="3169" y="11742"/>
                </a:lnTo>
                <a:lnTo>
                  <a:pt x="3169" y="82893"/>
                </a:lnTo>
                <a:lnTo>
                  <a:pt x="5904" y="84461"/>
                </a:lnTo>
                <a:lnTo>
                  <a:pt x="10541" y="81792"/>
                </a:lnTo>
                <a:lnTo>
                  <a:pt x="10541" y="7439"/>
                </a:lnTo>
                <a:lnTo>
                  <a:pt x="13643" y="5671"/>
                </a:lnTo>
                <a:lnTo>
                  <a:pt x="8339" y="1601"/>
                </a:lnTo>
                <a:lnTo>
                  <a:pt x="5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944593" y="1197808"/>
            <a:ext cx="210969" cy="1553234"/>
          </a:xfrm>
          <a:custGeom>
            <a:avLst/>
            <a:gdLst/>
            <a:ahLst/>
            <a:cxnLst/>
            <a:rect l="l" t="t" r="r" b="b"/>
            <a:pathLst>
              <a:path w="11309" h="83261" extrusionOk="0">
                <a:moveTo>
                  <a:pt x="5772" y="0"/>
                </a:moveTo>
                <a:lnTo>
                  <a:pt x="1" y="10808"/>
                </a:lnTo>
                <a:lnTo>
                  <a:pt x="1" y="10808"/>
                </a:lnTo>
                <a:lnTo>
                  <a:pt x="3236" y="8940"/>
                </a:lnTo>
                <a:lnTo>
                  <a:pt x="3236" y="83260"/>
                </a:lnTo>
                <a:lnTo>
                  <a:pt x="8073" y="80458"/>
                </a:lnTo>
                <a:lnTo>
                  <a:pt x="8073" y="6138"/>
                </a:lnTo>
                <a:lnTo>
                  <a:pt x="11309" y="4270"/>
                </a:lnTo>
                <a:lnTo>
                  <a:pt x="5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4950189" y="1364583"/>
            <a:ext cx="54790" cy="1386458"/>
          </a:xfrm>
          <a:custGeom>
            <a:avLst/>
            <a:gdLst/>
            <a:ahLst/>
            <a:cxnLst/>
            <a:rect l="l" t="t" r="r" b="b"/>
            <a:pathLst>
              <a:path w="2937" h="74321" extrusionOk="0">
                <a:moveTo>
                  <a:pt x="2936" y="0"/>
                </a:moveTo>
                <a:lnTo>
                  <a:pt x="1" y="1701"/>
                </a:lnTo>
                <a:lnTo>
                  <a:pt x="1" y="72619"/>
                </a:lnTo>
                <a:lnTo>
                  <a:pt x="2936" y="74320"/>
                </a:lnTo>
                <a:lnTo>
                  <a:pt x="2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323569" y="1876253"/>
            <a:ext cx="2553832" cy="1506242"/>
          </a:xfrm>
          <a:custGeom>
            <a:avLst/>
            <a:gdLst/>
            <a:ahLst/>
            <a:cxnLst/>
            <a:rect l="l" t="t" r="r" b="b"/>
            <a:pathLst>
              <a:path w="136898" h="80742" extrusionOk="0">
                <a:moveTo>
                  <a:pt x="83481" y="0"/>
                </a:moveTo>
                <a:cubicBezTo>
                  <a:pt x="82734" y="0"/>
                  <a:pt x="81992" y="175"/>
                  <a:pt x="81325" y="525"/>
                </a:cubicBezTo>
                <a:lnTo>
                  <a:pt x="2168" y="46225"/>
                </a:lnTo>
                <a:cubicBezTo>
                  <a:pt x="968" y="46925"/>
                  <a:pt x="0" y="47759"/>
                  <a:pt x="0" y="49060"/>
                </a:cubicBezTo>
                <a:cubicBezTo>
                  <a:pt x="0" y="50361"/>
                  <a:pt x="968" y="51195"/>
                  <a:pt x="2168" y="51896"/>
                </a:cubicBezTo>
                <a:lnTo>
                  <a:pt x="51237" y="80216"/>
                </a:lnTo>
                <a:cubicBezTo>
                  <a:pt x="51904" y="80566"/>
                  <a:pt x="52646" y="80741"/>
                  <a:pt x="53393" y="80741"/>
                </a:cubicBezTo>
                <a:cubicBezTo>
                  <a:pt x="54139" y="80741"/>
                  <a:pt x="54889" y="80566"/>
                  <a:pt x="55573" y="80216"/>
                </a:cubicBezTo>
                <a:lnTo>
                  <a:pt x="134730" y="34516"/>
                </a:lnTo>
                <a:cubicBezTo>
                  <a:pt x="135931" y="33816"/>
                  <a:pt x="136898" y="32949"/>
                  <a:pt x="136898" y="31648"/>
                </a:cubicBezTo>
                <a:cubicBezTo>
                  <a:pt x="136898" y="30347"/>
                  <a:pt x="135931" y="29546"/>
                  <a:pt x="134730" y="28846"/>
                </a:cubicBezTo>
                <a:lnTo>
                  <a:pt x="85661" y="525"/>
                </a:lnTo>
                <a:cubicBezTo>
                  <a:pt x="84978" y="175"/>
                  <a:pt x="84227" y="0"/>
                  <a:pt x="83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341608" y="1876253"/>
            <a:ext cx="2517753" cy="1447124"/>
          </a:xfrm>
          <a:custGeom>
            <a:avLst/>
            <a:gdLst/>
            <a:ahLst/>
            <a:cxnLst/>
            <a:rect l="l" t="t" r="r" b="b"/>
            <a:pathLst>
              <a:path w="134964" h="77573" extrusionOk="0">
                <a:moveTo>
                  <a:pt x="82514" y="0"/>
                </a:moveTo>
                <a:cubicBezTo>
                  <a:pt x="81767" y="0"/>
                  <a:pt x="81025" y="175"/>
                  <a:pt x="80358" y="525"/>
                </a:cubicBezTo>
                <a:lnTo>
                  <a:pt x="1201" y="46225"/>
                </a:lnTo>
                <a:cubicBezTo>
                  <a:pt x="1" y="46925"/>
                  <a:pt x="1" y="48026"/>
                  <a:pt x="1201" y="48727"/>
                </a:cubicBezTo>
                <a:lnTo>
                  <a:pt x="50270" y="77047"/>
                </a:lnTo>
                <a:cubicBezTo>
                  <a:pt x="50937" y="77397"/>
                  <a:pt x="51679" y="77572"/>
                  <a:pt x="52426" y="77572"/>
                </a:cubicBezTo>
                <a:cubicBezTo>
                  <a:pt x="53172" y="77572"/>
                  <a:pt x="53922" y="77397"/>
                  <a:pt x="54606" y="77047"/>
                </a:cubicBezTo>
                <a:lnTo>
                  <a:pt x="133763" y="31348"/>
                </a:lnTo>
                <a:cubicBezTo>
                  <a:pt x="134964" y="30647"/>
                  <a:pt x="134964" y="29546"/>
                  <a:pt x="133763" y="28846"/>
                </a:cubicBezTo>
                <a:lnTo>
                  <a:pt x="84694" y="525"/>
                </a:lnTo>
                <a:cubicBezTo>
                  <a:pt x="84011" y="175"/>
                  <a:pt x="83260" y="0"/>
                  <a:pt x="82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323569" y="2740427"/>
            <a:ext cx="996289" cy="642217"/>
          </a:xfrm>
          <a:custGeom>
            <a:avLst/>
            <a:gdLst/>
            <a:ahLst/>
            <a:cxnLst/>
            <a:rect l="l" t="t" r="r" b="b"/>
            <a:pathLst>
              <a:path w="53406" h="34426" extrusionOk="0">
                <a:moveTo>
                  <a:pt x="1968" y="1"/>
                </a:moveTo>
                <a:lnTo>
                  <a:pt x="1968" y="1"/>
                </a:lnTo>
                <a:cubicBezTo>
                  <a:pt x="868" y="668"/>
                  <a:pt x="0" y="1535"/>
                  <a:pt x="0" y="2736"/>
                </a:cubicBezTo>
                <a:cubicBezTo>
                  <a:pt x="0" y="4037"/>
                  <a:pt x="968" y="4871"/>
                  <a:pt x="2168" y="5572"/>
                </a:cubicBezTo>
                <a:lnTo>
                  <a:pt x="51237" y="33892"/>
                </a:lnTo>
                <a:cubicBezTo>
                  <a:pt x="51904" y="34259"/>
                  <a:pt x="52638" y="34426"/>
                  <a:pt x="53405" y="34426"/>
                </a:cubicBezTo>
                <a:lnTo>
                  <a:pt x="53405" y="31257"/>
                </a:lnTo>
                <a:cubicBezTo>
                  <a:pt x="52638" y="31257"/>
                  <a:pt x="51904" y="31090"/>
                  <a:pt x="51237" y="30723"/>
                </a:cubicBezTo>
                <a:lnTo>
                  <a:pt x="2168" y="2403"/>
                </a:lnTo>
                <a:cubicBezTo>
                  <a:pt x="1034" y="1736"/>
                  <a:pt x="1068" y="635"/>
                  <a:pt x="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7883" y="1957290"/>
            <a:ext cx="1466115" cy="842124"/>
          </a:xfrm>
          <a:custGeom>
            <a:avLst/>
            <a:gdLst/>
            <a:ahLst/>
            <a:cxnLst/>
            <a:rect l="l" t="t" r="r" b="b"/>
            <a:pathLst>
              <a:path w="78591" h="45142" extrusionOk="0">
                <a:moveTo>
                  <a:pt x="74337" y="1"/>
                </a:moveTo>
                <a:cubicBezTo>
                  <a:pt x="73987" y="1"/>
                  <a:pt x="73637" y="84"/>
                  <a:pt x="73320" y="251"/>
                </a:cubicBezTo>
                <a:lnTo>
                  <a:pt x="601" y="42248"/>
                </a:lnTo>
                <a:cubicBezTo>
                  <a:pt x="1" y="42581"/>
                  <a:pt x="1" y="43082"/>
                  <a:pt x="601" y="43415"/>
                </a:cubicBezTo>
                <a:lnTo>
                  <a:pt x="3203" y="44916"/>
                </a:lnTo>
                <a:cubicBezTo>
                  <a:pt x="3537" y="45066"/>
                  <a:pt x="3887" y="45142"/>
                  <a:pt x="4237" y="45142"/>
                </a:cubicBezTo>
                <a:cubicBezTo>
                  <a:pt x="4587" y="45142"/>
                  <a:pt x="4938" y="45066"/>
                  <a:pt x="5271" y="44916"/>
                </a:cubicBezTo>
                <a:lnTo>
                  <a:pt x="78023" y="2920"/>
                </a:lnTo>
                <a:cubicBezTo>
                  <a:pt x="78590" y="2553"/>
                  <a:pt x="78590" y="2052"/>
                  <a:pt x="78023" y="1719"/>
                </a:cubicBezTo>
                <a:lnTo>
                  <a:pt x="75355" y="251"/>
                </a:lnTo>
                <a:cubicBezTo>
                  <a:pt x="75038" y="84"/>
                  <a:pt x="74687" y="1"/>
                  <a:pt x="7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609811" y="2035193"/>
            <a:ext cx="1766050" cy="1014851"/>
          </a:xfrm>
          <a:custGeom>
            <a:avLst/>
            <a:gdLst/>
            <a:ahLst/>
            <a:cxnLst/>
            <a:rect l="l" t="t" r="r" b="b"/>
            <a:pathLst>
              <a:path w="94669" h="54401" extrusionOk="0">
                <a:moveTo>
                  <a:pt x="74415" y="0"/>
                </a:moveTo>
                <a:cubicBezTo>
                  <a:pt x="74058" y="0"/>
                  <a:pt x="73701" y="93"/>
                  <a:pt x="73386" y="278"/>
                </a:cubicBezTo>
                <a:lnTo>
                  <a:pt x="634" y="42275"/>
                </a:lnTo>
                <a:cubicBezTo>
                  <a:pt x="101" y="42608"/>
                  <a:pt x="1" y="43075"/>
                  <a:pt x="468" y="43342"/>
                </a:cubicBezTo>
                <a:lnTo>
                  <a:pt x="19481" y="54250"/>
                </a:lnTo>
                <a:cubicBezTo>
                  <a:pt x="19737" y="54350"/>
                  <a:pt x="20011" y="54401"/>
                  <a:pt x="20285" y="54401"/>
                </a:cubicBezTo>
                <a:cubicBezTo>
                  <a:pt x="20654" y="54401"/>
                  <a:pt x="21024" y="54308"/>
                  <a:pt x="21349" y="54117"/>
                </a:cubicBezTo>
                <a:lnTo>
                  <a:pt x="94034" y="12187"/>
                </a:lnTo>
                <a:cubicBezTo>
                  <a:pt x="94601" y="11886"/>
                  <a:pt x="94668" y="11386"/>
                  <a:pt x="94201" y="11119"/>
                </a:cubicBezTo>
                <a:lnTo>
                  <a:pt x="75254" y="178"/>
                </a:lnTo>
                <a:cubicBezTo>
                  <a:pt x="74987" y="59"/>
                  <a:pt x="74701" y="0"/>
                  <a:pt x="74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647774" y="2064948"/>
            <a:ext cx="1692605" cy="967672"/>
          </a:xfrm>
          <a:custGeom>
            <a:avLst/>
            <a:gdLst/>
            <a:ahLst/>
            <a:cxnLst/>
            <a:rect l="l" t="t" r="r" b="b"/>
            <a:pathLst>
              <a:path w="90732" h="51872" extrusionOk="0">
                <a:moveTo>
                  <a:pt x="72852" y="1"/>
                </a:moveTo>
                <a:cubicBezTo>
                  <a:pt x="72794" y="1"/>
                  <a:pt x="72736" y="17"/>
                  <a:pt x="72686" y="51"/>
                </a:cubicBezTo>
                <a:lnTo>
                  <a:pt x="70417" y="1352"/>
                </a:lnTo>
                <a:cubicBezTo>
                  <a:pt x="70317" y="1418"/>
                  <a:pt x="70317" y="1485"/>
                  <a:pt x="70384" y="1552"/>
                </a:cubicBezTo>
                <a:lnTo>
                  <a:pt x="70984" y="1885"/>
                </a:lnTo>
                <a:cubicBezTo>
                  <a:pt x="71034" y="1902"/>
                  <a:pt x="71093" y="1910"/>
                  <a:pt x="71151" y="1910"/>
                </a:cubicBezTo>
                <a:cubicBezTo>
                  <a:pt x="71209" y="1910"/>
                  <a:pt x="71268" y="1902"/>
                  <a:pt x="71318" y="1885"/>
                </a:cubicBezTo>
                <a:lnTo>
                  <a:pt x="73620" y="584"/>
                </a:lnTo>
                <a:cubicBezTo>
                  <a:pt x="73686" y="518"/>
                  <a:pt x="73720" y="418"/>
                  <a:pt x="73620" y="384"/>
                </a:cubicBezTo>
                <a:lnTo>
                  <a:pt x="73019" y="51"/>
                </a:lnTo>
                <a:cubicBezTo>
                  <a:pt x="72969" y="17"/>
                  <a:pt x="72911" y="1"/>
                  <a:pt x="72852" y="1"/>
                </a:cubicBezTo>
                <a:close/>
                <a:moveTo>
                  <a:pt x="69529" y="1927"/>
                </a:moveTo>
                <a:cubicBezTo>
                  <a:pt x="69475" y="1927"/>
                  <a:pt x="69417" y="1935"/>
                  <a:pt x="69350" y="1952"/>
                </a:cubicBezTo>
                <a:lnTo>
                  <a:pt x="67082" y="3286"/>
                </a:lnTo>
                <a:cubicBezTo>
                  <a:pt x="66981" y="3320"/>
                  <a:pt x="66981" y="3420"/>
                  <a:pt x="67082" y="3453"/>
                </a:cubicBezTo>
                <a:lnTo>
                  <a:pt x="67649" y="3787"/>
                </a:lnTo>
                <a:cubicBezTo>
                  <a:pt x="67699" y="3820"/>
                  <a:pt x="67757" y="3837"/>
                  <a:pt x="67815" y="3837"/>
                </a:cubicBezTo>
                <a:cubicBezTo>
                  <a:pt x="67874" y="3837"/>
                  <a:pt x="67932" y="3820"/>
                  <a:pt x="67982" y="3787"/>
                </a:cubicBezTo>
                <a:lnTo>
                  <a:pt x="70250" y="2486"/>
                </a:lnTo>
                <a:cubicBezTo>
                  <a:pt x="70351" y="2419"/>
                  <a:pt x="70351" y="2352"/>
                  <a:pt x="70284" y="2286"/>
                </a:cubicBezTo>
                <a:lnTo>
                  <a:pt x="69683" y="1952"/>
                </a:lnTo>
                <a:cubicBezTo>
                  <a:pt x="69633" y="1935"/>
                  <a:pt x="69583" y="1927"/>
                  <a:pt x="69529" y="1927"/>
                </a:cubicBezTo>
                <a:close/>
                <a:moveTo>
                  <a:pt x="75854" y="1727"/>
                </a:moveTo>
                <a:cubicBezTo>
                  <a:pt x="75796" y="1727"/>
                  <a:pt x="75738" y="1735"/>
                  <a:pt x="75688" y="1752"/>
                </a:cubicBezTo>
                <a:lnTo>
                  <a:pt x="73419" y="3086"/>
                </a:lnTo>
                <a:cubicBezTo>
                  <a:pt x="73319" y="3153"/>
                  <a:pt x="73319" y="3220"/>
                  <a:pt x="73386" y="3286"/>
                </a:cubicBezTo>
                <a:lnTo>
                  <a:pt x="75588" y="4521"/>
                </a:lnTo>
                <a:cubicBezTo>
                  <a:pt x="75638" y="4554"/>
                  <a:pt x="75696" y="4571"/>
                  <a:pt x="75754" y="4571"/>
                </a:cubicBezTo>
                <a:cubicBezTo>
                  <a:pt x="75813" y="4571"/>
                  <a:pt x="75871" y="4554"/>
                  <a:pt x="75921" y="4521"/>
                </a:cubicBezTo>
                <a:lnTo>
                  <a:pt x="78189" y="3186"/>
                </a:lnTo>
                <a:cubicBezTo>
                  <a:pt x="78290" y="3153"/>
                  <a:pt x="78290" y="3053"/>
                  <a:pt x="78223" y="3020"/>
                </a:cubicBezTo>
                <a:lnTo>
                  <a:pt x="76021" y="1752"/>
                </a:lnTo>
                <a:cubicBezTo>
                  <a:pt x="75971" y="1735"/>
                  <a:pt x="75913" y="1727"/>
                  <a:pt x="75854" y="1727"/>
                </a:cubicBezTo>
                <a:close/>
                <a:moveTo>
                  <a:pt x="66214" y="3837"/>
                </a:moveTo>
                <a:cubicBezTo>
                  <a:pt x="66156" y="3837"/>
                  <a:pt x="66098" y="3853"/>
                  <a:pt x="66047" y="3887"/>
                </a:cubicBezTo>
                <a:lnTo>
                  <a:pt x="63779" y="5188"/>
                </a:lnTo>
                <a:cubicBezTo>
                  <a:pt x="63679" y="5254"/>
                  <a:pt x="63679" y="5321"/>
                  <a:pt x="63779" y="5388"/>
                </a:cubicBezTo>
                <a:lnTo>
                  <a:pt x="64346" y="5721"/>
                </a:lnTo>
                <a:cubicBezTo>
                  <a:pt x="64396" y="5755"/>
                  <a:pt x="64455" y="5771"/>
                  <a:pt x="64513" y="5771"/>
                </a:cubicBezTo>
                <a:cubicBezTo>
                  <a:pt x="64571" y="5771"/>
                  <a:pt x="64630" y="5755"/>
                  <a:pt x="64680" y="5721"/>
                </a:cubicBezTo>
                <a:lnTo>
                  <a:pt x="66948" y="4387"/>
                </a:lnTo>
                <a:cubicBezTo>
                  <a:pt x="67048" y="4354"/>
                  <a:pt x="67048" y="4254"/>
                  <a:pt x="66981" y="4220"/>
                </a:cubicBezTo>
                <a:lnTo>
                  <a:pt x="66381" y="3887"/>
                </a:lnTo>
                <a:cubicBezTo>
                  <a:pt x="66331" y="3853"/>
                  <a:pt x="66273" y="3837"/>
                  <a:pt x="66214" y="3837"/>
                </a:cubicBezTo>
                <a:close/>
                <a:moveTo>
                  <a:pt x="72506" y="3637"/>
                </a:moveTo>
                <a:cubicBezTo>
                  <a:pt x="72452" y="3637"/>
                  <a:pt x="72402" y="3653"/>
                  <a:pt x="72352" y="3687"/>
                </a:cubicBezTo>
                <a:lnTo>
                  <a:pt x="70050" y="5021"/>
                </a:lnTo>
                <a:cubicBezTo>
                  <a:pt x="69950" y="5054"/>
                  <a:pt x="69950" y="5154"/>
                  <a:pt x="70050" y="5188"/>
                </a:cubicBezTo>
                <a:lnTo>
                  <a:pt x="72219" y="6455"/>
                </a:lnTo>
                <a:cubicBezTo>
                  <a:pt x="72269" y="6472"/>
                  <a:pt x="72327" y="6480"/>
                  <a:pt x="72385" y="6480"/>
                </a:cubicBezTo>
                <a:cubicBezTo>
                  <a:pt x="72444" y="6480"/>
                  <a:pt x="72502" y="6472"/>
                  <a:pt x="72552" y="6455"/>
                </a:cubicBezTo>
                <a:lnTo>
                  <a:pt x="74820" y="5121"/>
                </a:lnTo>
                <a:cubicBezTo>
                  <a:pt x="74920" y="5088"/>
                  <a:pt x="74920" y="4988"/>
                  <a:pt x="74854" y="4954"/>
                </a:cubicBezTo>
                <a:lnTo>
                  <a:pt x="72686" y="3687"/>
                </a:lnTo>
                <a:cubicBezTo>
                  <a:pt x="72619" y="3653"/>
                  <a:pt x="72560" y="3637"/>
                  <a:pt x="72506" y="3637"/>
                </a:cubicBezTo>
                <a:close/>
                <a:moveTo>
                  <a:pt x="62879" y="5763"/>
                </a:moveTo>
                <a:cubicBezTo>
                  <a:pt x="62820" y="5763"/>
                  <a:pt x="62762" y="5771"/>
                  <a:pt x="62712" y="5788"/>
                </a:cubicBezTo>
                <a:lnTo>
                  <a:pt x="60443" y="7122"/>
                </a:lnTo>
                <a:cubicBezTo>
                  <a:pt x="60343" y="7156"/>
                  <a:pt x="60343" y="7256"/>
                  <a:pt x="60443" y="7289"/>
                </a:cubicBezTo>
                <a:lnTo>
                  <a:pt x="61011" y="7656"/>
                </a:lnTo>
                <a:cubicBezTo>
                  <a:pt x="61061" y="7673"/>
                  <a:pt x="61119" y="7681"/>
                  <a:pt x="61177" y="7681"/>
                </a:cubicBezTo>
                <a:cubicBezTo>
                  <a:pt x="61236" y="7681"/>
                  <a:pt x="61294" y="7673"/>
                  <a:pt x="61344" y="7656"/>
                </a:cubicBezTo>
                <a:lnTo>
                  <a:pt x="63612" y="6322"/>
                </a:lnTo>
                <a:cubicBezTo>
                  <a:pt x="63712" y="6289"/>
                  <a:pt x="63712" y="6188"/>
                  <a:pt x="63646" y="6155"/>
                </a:cubicBezTo>
                <a:lnTo>
                  <a:pt x="63045" y="5788"/>
                </a:lnTo>
                <a:cubicBezTo>
                  <a:pt x="62995" y="5771"/>
                  <a:pt x="62937" y="5763"/>
                  <a:pt x="62879" y="5763"/>
                </a:cubicBezTo>
                <a:close/>
                <a:moveTo>
                  <a:pt x="78923" y="3528"/>
                </a:moveTo>
                <a:cubicBezTo>
                  <a:pt x="78865" y="3528"/>
                  <a:pt x="78807" y="3537"/>
                  <a:pt x="78757" y="3553"/>
                </a:cubicBezTo>
                <a:lnTo>
                  <a:pt x="76488" y="4888"/>
                </a:lnTo>
                <a:cubicBezTo>
                  <a:pt x="76422" y="4954"/>
                  <a:pt x="76388" y="5021"/>
                  <a:pt x="76488" y="5054"/>
                </a:cubicBezTo>
                <a:lnTo>
                  <a:pt x="81792" y="8123"/>
                </a:lnTo>
                <a:cubicBezTo>
                  <a:pt x="81842" y="8140"/>
                  <a:pt x="81892" y="8148"/>
                  <a:pt x="81942" y="8148"/>
                </a:cubicBezTo>
                <a:cubicBezTo>
                  <a:pt x="81992" y="8148"/>
                  <a:pt x="82042" y="8140"/>
                  <a:pt x="82092" y="8123"/>
                </a:cubicBezTo>
                <a:lnTo>
                  <a:pt x="84394" y="6789"/>
                </a:lnTo>
                <a:cubicBezTo>
                  <a:pt x="84494" y="6756"/>
                  <a:pt x="84494" y="6655"/>
                  <a:pt x="84394" y="6622"/>
                </a:cubicBezTo>
                <a:lnTo>
                  <a:pt x="79090" y="3553"/>
                </a:lnTo>
                <a:cubicBezTo>
                  <a:pt x="79040" y="3537"/>
                  <a:pt x="78982" y="3528"/>
                  <a:pt x="78923" y="3528"/>
                </a:cubicBezTo>
                <a:close/>
                <a:moveTo>
                  <a:pt x="75621" y="5438"/>
                </a:moveTo>
                <a:cubicBezTo>
                  <a:pt x="75563" y="5438"/>
                  <a:pt x="75504" y="5455"/>
                  <a:pt x="75454" y="5488"/>
                </a:cubicBezTo>
                <a:lnTo>
                  <a:pt x="73186" y="6789"/>
                </a:lnTo>
                <a:cubicBezTo>
                  <a:pt x="73086" y="6856"/>
                  <a:pt x="73086" y="6956"/>
                  <a:pt x="73153" y="6989"/>
                </a:cubicBezTo>
                <a:lnTo>
                  <a:pt x="75321" y="8257"/>
                </a:lnTo>
                <a:cubicBezTo>
                  <a:pt x="75371" y="8273"/>
                  <a:pt x="75429" y="8282"/>
                  <a:pt x="75488" y="8282"/>
                </a:cubicBezTo>
                <a:cubicBezTo>
                  <a:pt x="75546" y="8282"/>
                  <a:pt x="75604" y="8273"/>
                  <a:pt x="75654" y="8257"/>
                </a:cubicBezTo>
                <a:lnTo>
                  <a:pt x="77956" y="6922"/>
                </a:lnTo>
                <a:cubicBezTo>
                  <a:pt x="78056" y="6889"/>
                  <a:pt x="78056" y="6789"/>
                  <a:pt x="77956" y="6756"/>
                </a:cubicBezTo>
                <a:lnTo>
                  <a:pt x="75788" y="5488"/>
                </a:lnTo>
                <a:cubicBezTo>
                  <a:pt x="75738" y="5455"/>
                  <a:pt x="75679" y="5438"/>
                  <a:pt x="75621" y="5438"/>
                </a:cubicBezTo>
                <a:close/>
                <a:moveTo>
                  <a:pt x="69183" y="5563"/>
                </a:moveTo>
                <a:cubicBezTo>
                  <a:pt x="69125" y="5563"/>
                  <a:pt x="69066" y="5571"/>
                  <a:pt x="69016" y="5588"/>
                </a:cubicBezTo>
                <a:lnTo>
                  <a:pt x="66748" y="6922"/>
                </a:lnTo>
                <a:cubicBezTo>
                  <a:pt x="66648" y="6989"/>
                  <a:pt x="66648" y="7056"/>
                  <a:pt x="66715" y="7122"/>
                </a:cubicBezTo>
                <a:lnTo>
                  <a:pt x="68916" y="8357"/>
                </a:lnTo>
                <a:cubicBezTo>
                  <a:pt x="68966" y="8390"/>
                  <a:pt x="69025" y="8407"/>
                  <a:pt x="69083" y="8407"/>
                </a:cubicBezTo>
                <a:cubicBezTo>
                  <a:pt x="69141" y="8407"/>
                  <a:pt x="69200" y="8390"/>
                  <a:pt x="69250" y="8357"/>
                </a:cubicBezTo>
                <a:lnTo>
                  <a:pt x="71518" y="7056"/>
                </a:lnTo>
                <a:cubicBezTo>
                  <a:pt x="71618" y="6989"/>
                  <a:pt x="71618" y="6889"/>
                  <a:pt x="71518" y="6856"/>
                </a:cubicBezTo>
                <a:lnTo>
                  <a:pt x="69350" y="5588"/>
                </a:lnTo>
                <a:cubicBezTo>
                  <a:pt x="69300" y="5571"/>
                  <a:pt x="69241" y="5563"/>
                  <a:pt x="69183" y="5563"/>
                </a:cubicBezTo>
                <a:close/>
                <a:moveTo>
                  <a:pt x="78723" y="7239"/>
                </a:moveTo>
                <a:cubicBezTo>
                  <a:pt x="78665" y="7239"/>
                  <a:pt x="78606" y="7256"/>
                  <a:pt x="78556" y="7289"/>
                </a:cubicBezTo>
                <a:lnTo>
                  <a:pt x="76288" y="8590"/>
                </a:lnTo>
                <a:cubicBezTo>
                  <a:pt x="76188" y="8657"/>
                  <a:pt x="76188" y="8757"/>
                  <a:pt x="76288" y="8790"/>
                </a:cubicBezTo>
                <a:lnTo>
                  <a:pt x="78456" y="10058"/>
                </a:lnTo>
                <a:cubicBezTo>
                  <a:pt x="78498" y="10072"/>
                  <a:pt x="78545" y="10080"/>
                  <a:pt x="78593" y="10080"/>
                </a:cubicBezTo>
                <a:cubicBezTo>
                  <a:pt x="78661" y="10080"/>
                  <a:pt x="78731" y="10064"/>
                  <a:pt x="78790" y="10025"/>
                </a:cubicBezTo>
                <a:lnTo>
                  <a:pt x="78790" y="10058"/>
                </a:lnTo>
                <a:lnTo>
                  <a:pt x="81058" y="8724"/>
                </a:lnTo>
                <a:cubicBezTo>
                  <a:pt x="81158" y="8657"/>
                  <a:pt x="81158" y="8590"/>
                  <a:pt x="81092" y="8557"/>
                </a:cubicBezTo>
                <a:lnTo>
                  <a:pt x="78890" y="7289"/>
                </a:lnTo>
                <a:cubicBezTo>
                  <a:pt x="78840" y="7256"/>
                  <a:pt x="78782" y="7239"/>
                  <a:pt x="78723" y="7239"/>
                </a:cubicBezTo>
                <a:close/>
                <a:moveTo>
                  <a:pt x="72285" y="7373"/>
                </a:moveTo>
                <a:cubicBezTo>
                  <a:pt x="72227" y="7373"/>
                  <a:pt x="72169" y="7389"/>
                  <a:pt x="72118" y="7423"/>
                </a:cubicBezTo>
                <a:lnTo>
                  <a:pt x="69884" y="8724"/>
                </a:lnTo>
                <a:cubicBezTo>
                  <a:pt x="69783" y="8757"/>
                  <a:pt x="69750" y="8857"/>
                  <a:pt x="69850" y="8924"/>
                </a:cubicBezTo>
                <a:lnTo>
                  <a:pt x="72018" y="10158"/>
                </a:lnTo>
                <a:cubicBezTo>
                  <a:pt x="72068" y="10175"/>
                  <a:pt x="72127" y="10183"/>
                  <a:pt x="72185" y="10183"/>
                </a:cubicBezTo>
                <a:cubicBezTo>
                  <a:pt x="72244" y="10183"/>
                  <a:pt x="72302" y="10175"/>
                  <a:pt x="72352" y="10158"/>
                </a:cubicBezTo>
                <a:lnTo>
                  <a:pt x="74620" y="8857"/>
                </a:lnTo>
                <a:cubicBezTo>
                  <a:pt x="74720" y="8790"/>
                  <a:pt x="74720" y="8724"/>
                  <a:pt x="74620" y="8657"/>
                </a:cubicBezTo>
                <a:lnTo>
                  <a:pt x="72452" y="7423"/>
                </a:lnTo>
                <a:cubicBezTo>
                  <a:pt x="72402" y="7389"/>
                  <a:pt x="72344" y="7373"/>
                  <a:pt x="72285" y="7373"/>
                </a:cubicBezTo>
                <a:close/>
                <a:moveTo>
                  <a:pt x="65864" y="7473"/>
                </a:moveTo>
                <a:cubicBezTo>
                  <a:pt x="65814" y="7473"/>
                  <a:pt x="65764" y="7489"/>
                  <a:pt x="65714" y="7523"/>
                </a:cubicBezTo>
                <a:lnTo>
                  <a:pt x="63412" y="8857"/>
                </a:lnTo>
                <a:cubicBezTo>
                  <a:pt x="63312" y="8890"/>
                  <a:pt x="63312" y="8990"/>
                  <a:pt x="63412" y="9024"/>
                </a:cubicBezTo>
                <a:lnTo>
                  <a:pt x="65580" y="10291"/>
                </a:lnTo>
                <a:cubicBezTo>
                  <a:pt x="65631" y="10308"/>
                  <a:pt x="65689" y="10316"/>
                  <a:pt x="65747" y="10316"/>
                </a:cubicBezTo>
                <a:cubicBezTo>
                  <a:pt x="65806" y="10316"/>
                  <a:pt x="65864" y="10308"/>
                  <a:pt x="65914" y="10291"/>
                </a:cubicBezTo>
                <a:lnTo>
                  <a:pt x="68182" y="8957"/>
                </a:lnTo>
                <a:cubicBezTo>
                  <a:pt x="68282" y="8924"/>
                  <a:pt x="68282" y="8824"/>
                  <a:pt x="68216" y="8790"/>
                </a:cubicBezTo>
                <a:lnTo>
                  <a:pt x="66014" y="7523"/>
                </a:lnTo>
                <a:cubicBezTo>
                  <a:pt x="65964" y="7489"/>
                  <a:pt x="65914" y="7473"/>
                  <a:pt x="65864" y="7473"/>
                </a:cubicBezTo>
                <a:close/>
                <a:moveTo>
                  <a:pt x="58042" y="7639"/>
                </a:moveTo>
                <a:cubicBezTo>
                  <a:pt x="57983" y="7639"/>
                  <a:pt x="57925" y="7656"/>
                  <a:pt x="57875" y="7690"/>
                </a:cubicBezTo>
                <a:lnTo>
                  <a:pt x="55607" y="8990"/>
                </a:lnTo>
                <a:cubicBezTo>
                  <a:pt x="55507" y="9057"/>
                  <a:pt x="55507" y="9124"/>
                  <a:pt x="55607" y="9191"/>
                </a:cubicBezTo>
                <a:lnTo>
                  <a:pt x="57775" y="10425"/>
                </a:lnTo>
                <a:cubicBezTo>
                  <a:pt x="57825" y="10458"/>
                  <a:pt x="57883" y="10475"/>
                  <a:pt x="57942" y="10475"/>
                </a:cubicBezTo>
                <a:cubicBezTo>
                  <a:pt x="58000" y="10475"/>
                  <a:pt x="58058" y="10458"/>
                  <a:pt x="58108" y="10425"/>
                </a:cubicBezTo>
                <a:lnTo>
                  <a:pt x="60377" y="9124"/>
                </a:lnTo>
                <a:cubicBezTo>
                  <a:pt x="60477" y="9057"/>
                  <a:pt x="60477" y="8990"/>
                  <a:pt x="60377" y="8924"/>
                </a:cubicBezTo>
                <a:lnTo>
                  <a:pt x="58209" y="7690"/>
                </a:lnTo>
                <a:cubicBezTo>
                  <a:pt x="58159" y="7656"/>
                  <a:pt x="58100" y="7639"/>
                  <a:pt x="58042" y="7639"/>
                </a:cubicBezTo>
                <a:close/>
                <a:moveTo>
                  <a:pt x="85182" y="7106"/>
                </a:moveTo>
                <a:cubicBezTo>
                  <a:pt x="85128" y="7106"/>
                  <a:pt x="85078" y="7122"/>
                  <a:pt x="85028" y="7156"/>
                </a:cubicBezTo>
                <a:lnTo>
                  <a:pt x="82726" y="8457"/>
                </a:lnTo>
                <a:cubicBezTo>
                  <a:pt x="82626" y="8523"/>
                  <a:pt x="82626" y="8590"/>
                  <a:pt x="82726" y="8657"/>
                </a:cubicBezTo>
                <a:lnTo>
                  <a:pt x="87996" y="11726"/>
                </a:lnTo>
                <a:cubicBezTo>
                  <a:pt x="88047" y="11742"/>
                  <a:pt x="88105" y="11751"/>
                  <a:pt x="88163" y="11751"/>
                </a:cubicBezTo>
                <a:cubicBezTo>
                  <a:pt x="88222" y="11751"/>
                  <a:pt x="88280" y="11742"/>
                  <a:pt x="88330" y="11726"/>
                </a:cubicBezTo>
                <a:lnTo>
                  <a:pt x="90632" y="10391"/>
                </a:lnTo>
                <a:cubicBezTo>
                  <a:pt x="90732" y="10325"/>
                  <a:pt x="90732" y="10258"/>
                  <a:pt x="90632" y="10191"/>
                </a:cubicBezTo>
                <a:lnTo>
                  <a:pt x="85361" y="7156"/>
                </a:lnTo>
                <a:cubicBezTo>
                  <a:pt x="85295" y="7122"/>
                  <a:pt x="85236" y="7106"/>
                  <a:pt x="85182" y="7106"/>
                </a:cubicBezTo>
                <a:close/>
                <a:moveTo>
                  <a:pt x="81871" y="9032"/>
                </a:moveTo>
                <a:cubicBezTo>
                  <a:pt x="81817" y="9032"/>
                  <a:pt x="81759" y="9040"/>
                  <a:pt x="81692" y="9057"/>
                </a:cubicBezTo>
                <a:lnTo>
                  <a:pt x="79424" y="10391"/>
                </a:lnTo>
                <a:cubicBezTo>
                  <a:pt x="79324" y="10425"/>
                  <a:pt x="79324" y="10525"/>
                  <a:pt x="79424" y="10558"/>
                </a:cubicBezTo>
                <a:lnTo>
                  <a:pt x="81592" y="11826"/>
                </a:lnTo>
                <a:cubicBezTo>
                  <a:pt x="81642" y="11842"/>
                  <a:pt x="81692" y="11851"/>
                  <a:pt x="81742" y="11851"/>
                </a:cubicBezTo>
                <a:cubicBezTo>
                  <a:pt x="81792" y="11851"/>
                  <a:pt x="81842" y="11842"/>
                  <a:pt x="81892" y="11826"/>
                </a:cubicBezTo>
                <a:lnTo>
                  <a:pt x="81925" y="11826"/>
                </a:lnTo>
                <a:lnTo>
                  <a:pt x="84194" y="10492"/>
                </a:lnTo>
                <a:cubicBezTo>
                  <a:pt x="84294" y="10458"/>
                  <a:pt x="84294" y="10358"/>
                  <a:pt x="84227" y="10325"/>
                </a:cubicBezTo>
                <a:lnTo>
                  <a:pt x="82026" y="9057"/>
                </a:lnTo>
                <a:cubicBezTo>
                  <a:pt x="81976" y="9040"/>
                  <a:pt x="81925" y="9032"/>
                  <a:pt x="81871" y="9032"/>
                </a:cubicBezTo>
                <a:close/>
                <a:moveTo>
                  <a:pt x="75387" y="9166"/>
                </a:moveTo>
                <a:cubicBezTo>
                  <a:pt x="75329" y="9166"/>
                  <a:pt x="75271" y="9174"/>
                  <a:pt x="75221" y="9191"/>
                </a:cubicBezTo>
                <a:lnTo>
                  <a:pt x="72919" y="10525"/>
                </a:lnTo>
                <a:cubicBezTo>
                  <a:pt x="72852" y="10592"/>
                  <a:pt x="72819" y="10658"/>
                  <a:pt x="72919" y="10725"/>
                </a:cubicBezTo>
                <a:lnTo>
                  <a:pt x="75121" y="11959"/>
                </a:lnTo>
                <a:cubicBezTo>
                  <a:pt x="75171" y="11993"/>
                  <a:pt x="75229" y="12009"/>
                  <a:pt x="75287" y="12009"/>
                </a:cubicBezTo>
                <a:cubicBezTo>
                  <a:pt x="75346" y="12009"/>
                  <a:pt x="75404" y="11993"/>
                  <a:pt x="75454" y="11959"/>
                </a:cubicBezTo>
                <a:lnTo>
                  <a:pt x="77722" y="10658"/>
                </a:lnTo>
                <a:cubicBezTo>
                  <a:pt x="77823" y="10592"/>
                  <a:pt x="77823" y="10492"/>
                  <a:pt x="77722" y="10458"/>
                </a:cubicBezTo>
                <a:lnTo>
                  <a:pt x="75554" y="9191"/>
                </a:lnTo>
                <a:cubicBezTo>
                  <a:pt x="75504" y="9174"/>
                  <a:pt x="75446" y="9166"/>
                  <a:pt x="75387" y="9166"/>
                </a:cubicBezTo>
                <a:close/>
                <a:moveTo>
                  <a:pt x="68937" y="9286"/>
                </a:moveTo>
                <a:cubicBezTo>
                  <a:pt x="68890" y="9286"/>
                  <a:pt x="68839" y="9296"/>
                  <a:pt x="68783" y="9324"/>
                </a:cubicBezTo>
                <a:lnTo>
                  <a:pt x="66548" y="10625"/>
                </a:lnTo>
                <a:cubicBezTo>
                  <a:pt x="66448" y="10692"/>
                  <a:pt x="66414" y="10792"/>
                  <a:pt x="66548" y="10825"/>
                </a:cubicBezTo>
                <a:lnTo>
                  <a:pt x="68716" y="12093"/>
                </a:lnTo>
                <a:cubicBezTo>
                  <a:pt x="68766" y="12109"/>
                  <a:pt x="68824" y="12118"/>
                  <a:pt x="68883" y="12118"/>
                </a:cubicBezTo>
                <a:cubicBezTo>
                  <a:pt x="68941" y="12118"/>
                  <a:pt x="69000" y="12109"/>
                  <a:pt x="69050" y="12093"/>
                </a:cubicBezTo>
                <a:lnTo>
                  <a:pt x="71285" y="10792"/>
                </a:lnTo>
                <a:cubicBezTo>
                  <a:pt x="71385" y="10725"/>
                  <a:pt x="71385" y="10625"/>
                  <a:pt x="71318" y="10592"/>
                </a:cubicBezTo>
                <a:lnTo>
                  <a:pt x="69116" y="9324"/>
                </a:lnTo>
                <a:cubicBezTo>
                  <a:pt x="69059" y="9305"/>
                  <a:pt x="69001" y="9286"/>
                  <a:pt x="68937" y="9286"/>
                </a:cubicBezTo>
                <a:close/>
                <a:moveTo>
                  <a:pt x="54723" y="9566"/>
                </a:moveTo>
                <a:cubicBezTo>
                  <a:pt x="54673" y="9566"/>
                  <a:pt x="54623" y="9574"/>
                  <a:pt x="54573" y="9591"/>
                </a:cubicBezTo>
                <a:lnTo>
                  <a:pt x="52271" y="10925"/>
                </a:lnTo>
                <a:cubicBezTo>
                  <a:pt x="52171" y="10959"/>
                  <a:pt x="52171" y="11059"/>
                  <a:pt x="52271" y="11092"/>
                </a:cubicBezTo>
                <a:lnTo>
                  <a:pt x="54439" y="12360"/>
                </a:lnTo>
                <a:cubicBezTo>
                  <a:pt x="54489" y="12376"/>
                  <a:pt x="54548" y="12385"/>
                  <a:pt x="54606" y="12385"/>
                </a:cubicBezTo>
                <a:cubicBezTo>
                  <a:pt x="54664" y="12385"/>
                  <a:pt x="54723" y="12376"/>
                  <a:pt x="54773" y="12360"/>
                </a:cubicBezTo>
                <a:lnTo>
                  <a:pt x="57041" y="11059"/>
                </a:lnTo>
                <a:cubicBezTo>
                  <a:pt x="57141" y="10992"/>
                  <a:pt x="57141" y="10892"/>
                  <a:pt x="57074" y="10858"/>
                </a:cubicBezTo>
                <a:lnTo>
                  <a:pt x="54873" y="9591"/>
                </a:lnTo>
                <a:cubicBezTo>
                  <a:pt x="54823" y="9574"/>
                  <a:pt x="54773" y="9566"/>
                  <a:pt x="54723" y="9566"/>
                </a:cubicBezTo>
                <a:close/>
                <a:moveTo>
                  <a:pt x="61840" y="9808"/>
                </a:moveTo>
                <a:cubicBezTo>
                  <a:pt x="61778" y="9808"/>
                  <a:pt x="61711" y="9824"/>
                  <a:pt x="61644" y="9858"/>
                </a:cubicBezTo>
                <a:lnTo>
                  <a:pt x="61678" y="9858"/>
                </a:lnTo>
                <a:lnTo>
                  <a:pt x="59376" y="11159"/>
                </a:lnTo>
                <a:cubicBezTo>
                  <a:pt x="59276" y="11225"/>
                  <a:pt x="59276" y="11292"/>
                  <a:pt x="59376" y="11359"/>
                </a:cubicBezTo>
                <a:lnTo>
                  <a:pt x="61578" y="12593"/>
                </a:lnTo>
                <a:cubicBezTo>
                  <a:pt x="61628" y="12626"/>
                  <a:pt x="61678" y="12643"/>
                  <a:pt x="61732" y="12643"/>
                </a:cubicBezTo>
                <a:cubicBezTo>
                  <a:pt x="61786" y="12643"/>
                  <a:pt x="61844" y="12626"/>
                  <a:pt x="61911" y="12593"/>
                </a:cubicBezTo>
                <a:lnTo>
                  <a:pt x="64179" y="11292"/>
                </a:lnTo>
                <a:cubicBezTo>
                  <a:pt x="64280" y="11225"/>
                  <a:pt x="64280" y="11159"/>
                  <a:pt x="64179" y="11092"/>
                </a:cubicBezTo>
                <a:lnTo>
                  <a:pt x="62011" y="9858"/>
                </a:lnTo>
                <a:cubicBezTo>
                  <a:pt x="61961" y="9824"/>
                  <a:pt x="61903" y="9808"/>
                  <a:pt x="61840" y="9808"/>
                </a:cubicBezTo>
                <a:close/>
                <a:moveTo>
                  <a:pt x="84961" y="10833"/>
                </a:moveTo>
                <a:cubicBezTo>
                  <a:pt x="84903" y="10833"/>
                  <a:pt x="84844" y="10842"/>
                  <a:pt x="84794" y="10858"/>
                </a:cubicBezTo>
                <a:lnTo>
                  <a:pt x="82526" y="12193"/>
                </a:lnTo>
                <a:cubicBezTo>
                  <a:pt x="82426" y="12226"/>
                  <a:pt x="82426" y="12326"/>
                  <a:pt x="82493" y="12360"/>
                </a:cubicBezTo>
                <a:lnTo>
                  <a:pt x="84694" y="13627"/>
                </a:lnTo>
                <a:cubicBezTo>
                  <a:pt x="84744" y="13644"/>
                  <a:pt x="84794" y="13652"/>
                  <a:pt x="84848" y="13652"/>
                </a:cubicBezTo>
                <a:cubicBezTo>
                  <a:pt x="84903" y="13652"/>
                  <a:pt x="84961" y="13644"/>
                  <a:pt x="85028" y="13627"/>
                </a:cubicBezTo>
                <a:lnTo>
                  <a:pt x="87296" y="12293"/>
                </a:lnTo>
                <a:cubicBezTo>
                  <a:pt x="87396" y="12259"/>
                  <a:pt x="87396" y="12159"/>
                  <a:pt x="87296" y="12126"/>
                </a:cubicBezTo>
                <a:lnTo>
                  <a:pt x="85128" y="10858"/>
                </a:lnTo>
                <a:cubicBezTo>
                  <a:pt x="85078" y="10842"/>
                  <a:pt x="85019" y="10833"/>
                  <a:pt x="84961" y="10833"/>
                </a:cubicBezTo>
                <a:close/>
                <a:moveTo>
                  <a:pt x="78523" y="10942"/>
                </a:moveTo>
                <a:cubicBezTo>
                  <a:pt x="78465" y="10942"/>
                  <a:pt x="78406" y="10959"/>
                  <a:pt x="78356" y="10992"/>
                </a:cubicBezTo>
                <a:lnTo>
                  <a:pt x="76088" y="12293"/>
                </a:lnTo>
                <a:cubicBezTo>
                  <a:pt x="75988" y="12360"/>
                  <a:pt x="75988" y="12460"/>
                  <a:pt x="76055" y="12493"/>
                </a:cubicBezTo>
                <a:lnTo>
                  <a:pt x="78256" y="13761"/>
                </a:lnTo>
                <a:cubicBezTo>
                  <a:pt x="78306" y="13777"/>
                  <a:pt x="78356" y="13786"/>
                  <a:pt x="78406" y="13786"/>
                </a:cubicBezTo>
                <a:cubicBezTo>
                  <a:pt x="78456" y="13786"/>
                  <a:pt x="78506" y="13777"/>
                  <a:pt x="78556" y="13761"/>
                </a:cubicBezTo>
                <a:lnTo>
                  <a:pt x="78590" y="13761"/>
                </a:lnTo>
                <a:lnTo>
                  <a:pt x="80858" y="12426"/>
                </a:lnTo>
                <a:cubicBezTo>
                  <a:pt x="80958" y="12360"/>
                  <a:pt x="80958" y="12293"/>
                  <a:pt x="80858" y="12259"/>
                </a:cubicBezTo>
                <a:lnTo>
                  <a:pt x="78690" y="10992"/>
                </a:lnTo>
                <a:cubicBezTo>
                  <a:pt x="78640" y="10959"/>
                  <a:pt x="78581" y="10942"/>
                  <a:pt x="78523" y="10942"/>
                </a:cubicBezTo>
                <a:close/>
                <a:moveTo>
                  <a:pt x="72085" y="11075"/>
                </a:moveTo>
                <a:cubicBezTo>
                  <a:pt x="72027" y="11075"/>
                  <a:pt x="71968" y="11092"/>
                  <a:pt x="71918" y="11125"/>
                </a:cubicBezTo>
                <a:lnTo>
                  <a:pt x="69617" y="12460"/>
                </a:lnTo>
                <a:cubicBezTo>
                  <a:pt x="69550" y="12493"/>
                  <a:pt x="69517" y="12593"/>
                  <a:pt x="69617" y="12626"/>
                </a:cubicBezTo>
                <a:lnTo>
                  <a:pt x="71785" y="13894"/>
                </a:lnTo>
                <a:cubicBezTo>
                  <a:pt x="71826" y="13908"/>
                  <a:pt x="71874" y="13916"/>
                  <a:pt x="71922" y="13916"/>
                </a:cubicBezTo>
                <a:cubicBezTo>
                  <a:pt x="71990" y="13916"/>
                  <a:pt x="72060" y="13900"/>
                  <a:pt x="72118" y="13861"/>
                </a:cubicBezTo>
                <a:lnTo>
                  <a:pt x="74420" y="12560"/>
                </a:lnTo>
                <a:cubicBezTo>
                  <a:pt x="74520" y="12493"/>
                  <a:pt x="74520" y="12426"/>
                  <a:pt x="74420" y="12360"/>
                </a:cubicBezTo>
                <a:lnTo>
                  <a:pt x="72252" y="11125"/>
                </a:lnTo>
                <a:cubicBezTo>
                  <a:pt x="72202" y="11092"/>
                  <a:pt x="72143" y="11075"/>
                  <a:pt x="72085" y="11075"/>
                </a:cubicBezTo>
                <a:close/>
                <a:moveTo>
                  <a:pt x="51370" y="11476"/>
                </a:moveTo>
                <a:cubicBezTo>
                  <a:pt x="51312" y="11476"/>
                  <a:pt x="51254" y="11492"/>
                  <a:pt x="51204" y="11526"/>
                </a:cubicBezTo>
                <a:lnTo>
                  <a:pt x="48935" y="12827"/>
                </a:lnTo>
                <a:cubicBezTo>
                  <a:pt x="48835" y="12893"/>
                  <a:pt x="48835" y="12960"/>
                  <a:pt x="48935" y="13027"/>
                </a:cubicBezTo>
                <a:lnTo>
                  <a:pt x="51103" y="14261"/>
                </a:lnTo>
                <a:cubicBezTo>
                  <a:pt x="51154" y="14294"/>
                  <a:pt x="51212" y="14311"/>
                  <a:pt x="51270" y="14311"/>
                </a:cubicBezTo>
                <a:cubicBezTo>
                  <a:pt x="51329" y="14311"/>
                  <a:pt x="51387" y="14294"/>
                  <a:pt x="51437" y="14261"/>
                </a:cubicBezTo>
                <a:lnTo>
                  <a:pt x="53705" y="12960"/>
                </a:lnTo>
                <a:cubicBezTo>
                  <a:pt x="53805" y="12927"/>
                  <a:pt x="53805" y="12827"/>
                  <a:pt x="53705" y="12760"/>
                </a:cubicBezTo>
                <a:lnTo>
                  <a:pt x="51537" y="11526"/>
                </a:lnTo>
                <a:cubicBezTo>
                  <a:pt x="51487" y="11492"/>
                  <a:pt x="51429" y="11476"/>
                  <a:pt x="51370" y="11476"/>
                </a:cubicBezTo>
                <a:close/>
                <a:moveTo>
                  <a:pt x="64913" y="11609"/>
                </a:moveTo>
                <a:cubicBezTo>
                  <a:pt x="64855" y="11609"/>
                  <a:pt x="64797" y="11626"/>
                  <a:pt x="64747" y="11659"/>
                </a:cubicBezTo>
                <a:lnTo>
                  <a:pt x="62478" y="12960"/>
                </a:lnTo>
                <a:cubicBezTo>
                  <a:pt x="62378" y="13027"/>
                  <a:pt x="62378" y="13093"/>
                  <a:pt x="62445" y="13160"/>
                </a:cubicBezTo>
                <a:lnTo>
                  <a:pt x="64646" y="14394"/>
                </a:lnTo>
                <a:cubicBezTo>
                  <a:pt x="64697" y="14428"/>
                  <a:pt x="64755" y="14444"/>
                  <a:pt x="64813" y="14444"/>
                </a:cubicBezTo>
                <a:cubicBezTo>
                  <a:pt x="64872" y="14444"/>
                  <a:pt x="64930" y="14428"/>
                  <a:pt x="64980" y="14394"/>
                </a:cubicBezTo>
                <a:lnTo>
                  <a:pt x="67282" y="13093"/>
                </a:lnTo>
                <a:cubicBezTo>
                  <a:pt x="67382" y="13027"/>
                  <a:pt x="67382" y="12960"/>
                  <a:pt x="67282" y="12893"/>
                </a:cubicBezTo>
                <a:lnTo>
                  <a:pt x="65080" y="11659"/>
                </a:lnTo>
                <a:cubicBezTo>
                  <a:pt x="65030" y="11626"/>
                  <a:pt x="64972" y="11609"/>
                  <a:pt x="64913" y="11609"/>
                </a:cubicBezTo>
                <a:close/>
                <a:moveTo>
                  <a:pt x="58492" y="11734"/>
                </a:moveTo>
                <a:cubicBezTo>
                  <a:pt x="58434" y="11734"/>
                  <a:pt x="58375" y="11742"/>
                  <a:pt x="58309" y="11759"/>
                </a:cubicBezTo>
                <a:lnTo>
                  <a:pt x="56040" y="13093"/>
                </a:lnTo>
                <a:cubicBezTo>
                  <a:pt x="55940" y="13160"/>
                  <a:pt x="55940" y="13227"/>
                  <a:pt x="56040" y="13294"/>
                </a:cubicBezTo>
                <a:lnTo>
                  <a:pt x="58209" y="14528"/>
                </a:lnTo>
                <a:cubicBezTo>
                  <a:pt x="58259" y="14561"/>
                  <a:pt x="58317" y="14578"/>
                  <a:pt x="58375" y="14578"/>
                </a:cubicBezTo>
                <a:cubicBezTo>
                  <a:pt x="58434" y="14578"/>
                  <a:pt x="58492" y="14561"/>
                  <a:pt x="58542" y="14528"/>
                </a:cubicBezTo>
                <a:lnTo>
                  <a:pt x="60810" y="13193"/>
                </a:lnTo>
                <a:cubicBezTo>
                  <a:pt x="60910" y="13160"/>
                  <a:pt x="60944" y="13060"/>
                  <a:pt x="60844" y="13027"/>
                </a:cubicBezTo>
                <a:lnTo>
                  <a:pt x="58676" y="11759"/>
                </a:lnTo>
                <a:cubicBezTo>
                  <a:pt x="58609" y="11742"/>
                  <a:pt x="58550" y="11734"/>
                  <a:pt x="58492" y="11734"/>
                </a:cubicBezTo>
                <a:close/>
                <a:moveTo>
                  <a:pt x="75187" y="12877"/>
                </a:moveTo>
                <a:cubicBezTo>
                  <a:pt x="75129" y="12877"/>
                  <a:pt x="75071" y="12893"/>
                  <a:pt x="75021" y="12927"/>
                </a:cubicBezTo>
                <a:lnTo>
                  <a:pt x="72752" y="14228"/>
                </a:lnTo>
                <a:cubicBezTo>
                  <a:pt x="72652" y="14294"/>
                  <a:pt x="72652" y="14394"/>
                  <a:pt x="72752" y="14428"/>
                </a:cubicBezTo>
                <a:lnTo>
                  <a:pt x="74920" y="15695"/>
                </a:lnTo>
                <a:cubicBezTo>
                  <a:pt x="74971" y="15712"/>
                  <a:pt x="75029" y="15720"/>
                  <a:pt x="75087" y="15720"/>
                </a:cubicBezTo>
                <a:cubicBezTo>
                  <a:pt x="75146" y="15720"/>
                  <a:pt x="75204" y="15712"/>
                  <a:pt x="75254" y="15695"/>
                </a:cubicBezTo>
                <a:lnTo>
                  <a:pt x="77522" y="14361"/>
                </a:lnTo>
                <a:cubicBezTo>
                  <a:pt x="77622" y="14294"/>
                  <a:pt x="77622" y="14228"/>
                  <a:pt x="77556" y="14161"/>
                </a:cubicBezTo>
                <a:lnTo>
                  <a:pt x="75354" y="12927"/>
                </a:lnTo>
                <a:cubicBezTo>
                  <a:pt x="75304" y="12893"/>
                  <a:pt x="75246" y="12877"/>
                  <a:pt x="75187" y="12877"/>
                </a:cubicBezTo>
                <a:close/>
                <a:moveTo>
                  <a:pt x="61611" y="13535"/>
                </a:moveTo>
                <a:cubicBezTo>
                  <a:pt x="61553" y="13535"/>
                  <a:pt x="61494" y="13544"/>
                  <a:pt x="61444" y="13560"/>
                </a:cubicBezTo>
                <a:lnTo>
                  <a:pt x="59176" y="14895"/>
                </a:lnTo>
                <a:cubicBezTo>
                  <a:pt x="59076" y="14928"/>
                  <a:pt x="59042" y="15028"/>
                  <a:pt x="59143" y="15061"/>
                </a:cubicBezTo>
                <a:lnTo>
                  <a:pt x="61311" y="16329"/>
                </a:lnTo>
                <a:cubicBezTo>
                  <a:pt x="61361" y="16346"/>
                  <a:pt x="61419" y="16354"/>
                  <a:pt x="61478" y="16354"/>
                </a:cubicBezTo>
                <a:cubicBezTo>
                  <a:pt x="61536" y="16354"/>
                  <a:pt x="61594" y="16346"/>
                  <a:pt x="61644" y="16329"/>
                </a:cubicBezTo>
                <a:lnTo>
                  <a:pt x="63913" y="14995"/>
                </a:lnTo>
                <a:cubicBezTo>
                  <a:pt x="64013" y="14961"/>
                  <a:pt x="64046" y="14861"/>
                  <a:pt x="63946" y="14828"/>
                </a:cubicBezTo>
                <a:lnTo>
                  <a:pt x="61778" y="13560"/>
                </a:lnTo>
                <a:cubicBezTo>
                  <a:pt x="61728" y="13544"/>
                  <a:pt x="61669" y="13535"/>
                  <a:pt x="61611" y="13535"/>
                </a:cubicBezTo>
                <a:close/>
                <a:moveTo>
                  <a:pt x="55144" y="13669"/>
                </a:moveTo>
                <a:cubicBezTo>
                  <a:pt x="55090" y="13669"/>
                  <a:pt x="55040" y="13677"/>
                  <a:pt x="55006" y="13694"/>
                </a:cubicBezTo>
                <a:lnTo>
                  <a:pt x="54973" y="13694"/>
                </a:lnTo>
                <a:lnTo>
                  <a:pt x="52705" y="15028"/>
                </a:lnTo>
                <a:cubicBezTo>
                  <a:pt x="52605" y="15061"/>
                  <a:pt x="52605" y="15162"/>
                  <a:pt x="52705" y="15195"/>
                </a:cubicBezTo>
                <a:lnTo>
                  <a:pt x="54873" y="16462"/>
                </a:lnTo>
                <a:cubicBezTo>
                  <a:pt x="54923" y="16479"/>
                  <a:pt x="54981" y="16487"/>
                  <a:pt x="55040" y="16487"/>
                </a:cubicBezTo>
                <a:cubicBezTo>
                  <a:pt x="55098" y="16487"/>
                  <a:pt x="55156" y="16479"/>
                  <a:pt x="55206" y="16462"/>
                </a:cubicBezTo>
                <a:lnTo>
                  <a:pt x="57475" y="15128"/>
                </a:lnTo>
                <a:cubicBezTo>
                  <a:pt x="57575" y="15095"/>
                  <a:pt x="57575" y="14995"/>
                  <a:pt x="57475" y="14961"/>
                </a:cubicBezTo>
                <a:lnTo>
                  <a:pt x="55306" y="13694"/>
                </a:lnTo>
                <a:cubicBezTo>
                  <a:pt x="55256" y="13677"/>
                  <a:pt x="55198" y="13669"/>
                  <a:pt x="55144" y="13669"/>
                </a:cubicBezTo>
                <a:close/>
                <a:moveTo>
                  <a:pt x="47301" y="13811"/>
                </a:moveTo>
                <a:cubicBezTo>
                  <a:pt x="47242" y="13811"/>
                  <a:pt x="47184" y="13827"/>
                  <a:pt x="47134" y="13861"/>
                </a:cubicBezTo>
                <a:lnTo>
                  <a:pt x="44866" y="15162"/>
                </a:lnTo>
                <a:cubicBezTo>
                  <a:pt x="44766" y="15228"/>
                  <a:pt x="44732" y="15328"/>
                  <a:pt x="44832" y="15362"/>
                </a:cubicBezTo>
                <a:lnTo>
                  <a:pt x="47034" y="16629"/>
                </a:lnTo>
                <a:cubicBezTo>
                  <a:pt x="47084" y="16646"/>
                  <a:pt x="47142" y="16654"/>
                  <a:pt x="47201" y="16654"/>
                </a:cubicBezTo>
                <a:cubicBezTo>
                  <a:pt x="47259" y="16654"/>
                  <a:pt x="47317" y="16646"/>
                  <a:pt x="47367" y="16629"/>
                </a:cubicBezTo>
                <a:lnTo>
                  <a:pt x="49636" y="15295"/>
                </a:lnTo>
                <a:cubicBezTo>
                  <a:pt x="49736" y="15228"/>
                  <a:pt x="49736" y="15162"/>
                  <a:pt x="49636" y="15095"/>
                </a:cubicBezTo>
                <a:lnTo>
                  <a:pt x="47468" y="13861"/>
                </a:lnTo>
                <a:cubicBezTo>
                  <a:pt x="47418" y="13827"/>
                  <a:pt x="47359" y="13811"/>
                  <a:pt x="47301" y="13811"/>
                </a:cubicBezTo>
                <a:close/>
                <a:moveTo>
                  <a:pt x="81625" y="12743"/>
                </a:moveTo>
                <a:cubicBezTo>
                  <a:pt x="81567" y="12743"/>
                  <a:pt x="81509" y="12760"/>
                  <a:pt x="81458" y="12793"/>
                </a:cubicBezTo>
                <a:lnTo>
                  <a:pt x="75854" y="16029"/>
                </a:lnTo>
                <a:cubicBezTo>
                  <a:pt x="75754" y="16062"/>
                  <a:pt x="75754" y="16162"/>
                  <a:pt x="75821" y="16196"/>
                </a:cubicBezTo>
                <a:lnTo>
                  <a:pt x="78023" y="17463"/>
                </a:lnTo>
                <a:cubicBezTo>
                  <a:pt x="78073" y="17480"/>
                  <a:pt x="78131" y="17488"/>
                  <a:pt x="78189" y="17488"/>
                </a:cubicBezTo>
                <a:cubicBezTo>
                  <a:pt x="78248" y="17488"/>
                  <a:pt x="78306" y="17480"/>
                  <a:pt x="78356" y="17463"/>
                </a:cubicBezTo>
                <a:lnTo>
                  <a:pt x="83960" y="14228"/>
                </a:lnTo>
                <a:cubicBezTo>
                  <a:pt x="84060" y="14161"/>
                  <a:pt x="84060" y="14094"/>
                  <a:pt x="83960" y="14027"/>
                </a:cubicBezTo>
                <a:lnTo>
                  <a:pt x="81792" y="12793"/>
                </a:lnTo>
                <a:cubicBezTo>
                  <a:pt x="81742" y="12760"/>
                  <a:pt x="81684" y="12743"/>
                  <a:pt x="81625" y="12743"/>
                </a:cubicBezTo>
                <a:close/>
                <a:moveTo>
                  <a:pt x="58242" y="15445"/>
                </a:moveTo>
                <a:cubicBezTo>
                  <a:pt x="58184" y="15445"/>
                  <a:pt x="58125" y="15462"/>
                  <a:pt x="58075" y="15495"/>
                </a:cubicBezTo>
                <a:lnTo>
                  <a:pt x="55773" y="16796"/>
                </a:lnTo>
                <a:cubicBezTo>
                  <a:pt x="55707" y="16863"/>
                  <a:pt x="55673" y="16963"/>
                  <a:pt x="55773" y="16996"/>
                </a:cubicBezTo>
                <a:lnTo>
                  <a:pt x="57942" y="18230"/>
                </a:lnTo>
                <a:cubicBezTo>
                  <a:pt x="58008" y="18264"/>
                  <a:pt x="58075" y="18280"/>
                  <a:pt x="58138" y="18280"/>
                </a:cubicBezTo>
                <a:cubicBezTo>
                  <a:pt x="58200" y="18280"/>
                  <a:pt x="58259" y="18264"/>
                  <a:pt x="58309" y="18230"/>
                </a:cubicBezTo>
                <a:lnTo>
                  <a:pt x="60577" y="16929"/>
                </a:lnTo>
                <a:cubicBezTo>
                  <a:pt x="60677" y="16863"/>
                  <a:pt x="60677" y="16796"/>
                  <a:pt x="60577" y="16729"/>
                </a:cubicBezTo>
                <a:lnTo>
                  <a:pt x="58409" y="15495"/>
                </a:lnTo>
                <a:cubicBezTo>
                  <a:pt x="58359" y="15462"/>
                  <a:pt x="58300" y="15445"/>
                  <a:pt x="58242" y="15445"/>
                </a:cubicBezTo>
                <a:close/>
                <a:moveTo>
                  <a:pt x="43998" y="15745"/>
                </a:moveTo>
                <a:cubicBezTo>
                  <a:pt x="43940" y="15745"/>
                  <a:pt x="43882" y="15762"/>
                  <a:pt x="43832" y="15795"/>
                </a:cubicBezTo>
                <a:lnTo>
                  <a:pt x="41563" y="17096"/>
                </a:lnTo>
                <a:cubicBezTo>
                  <a:pt x="41463" y="17163"/>
                  <a:pt x="41430" y="17263"/>
                  <a:pt x="41563" y="17296"/>
                </a:cubicBezTo>
                <a:lnTo>
                  <a:pt x="43732" y="18564"/>
                </a:lnTo>
                <a:cubicBezTo>
                  <a:pt x="43782" y="18581"/>
                  <a:pt x="43840" y="18589"/>
                  <a:pt x="43898" y="18589"/>
                </a:cubicBezTo>
                <a:cubicBezTo>
                  <a:pt x="43957" y="18589"/>
                  <a:pt x="44015" y="18581"/>
                  <a:pt x="44065" y="18564"/>
                </a:cubicBezTo>
                <a:lnTo>
                  <a:pt x="46333" y="17230"/>
                </a:lnTo>
                <a:cubicBezTo>
                  <a:pt x="46433" y="17163"/>
                  <a:pt x="46433" y="17096"/>
                  <a:pt x="46333" y="17030"/>
                </a:cubicBezTo>
                <a:lnTo>
                  <a:pt x="44165" y="15795"/>
                </a:lnTo>
                <a:cubicBezTo>
                  <a:pt x="44115" y="15762"/>
                  <a:pt x="44057" y="15745"/>
                  <a:pt x="43998" y="15745"/>
                </a:cubicBezTo>
                <a:close/>
                <a:moveTo>
                  <a:pt x="51124" y="15979"/>
                </a:moveTo>
                <a:cubicBezTo>
                  <a:pt x="51070" y="15979"/>
                  <a:pt x="51020" y="15995"/>
                  <a:pt x="50970" y="16029"/>
                </a:cubicBezTo>
                <a:lnTo>
                  <a:pt x="47101" y="18230"/>
                </a:lnTo>
                <a:cubicBezTo>
                  <a:pt x="47001" y="18297"/>
                  <a:pt x="47001" y="18397"/>
                  <a:pt x="47101" y="18431"/>
                </a:cubicBezTo>
                <a:lnTo>
                  <a:pt x="49269" y="19698"/>
                </a:lnTo>
                <a:cubicBezTo>
                  <a:pt x="49319" y="19715"/>
                  <a:pt x="49377" y="19723"/>
                  <a:pt x="49436" y="19723"/>
                </a:cubicBezTo>
                <a:cubicBezTo>
                  <a:pt x="49494" y="19723"/>
                  <a:pt x="49552" y="19715"/>
                  <a:pt x="49602" y="19698"/>
                </a:cubicBezTo>
                <a:lnTo>
                  <a:pt x="53472" y="17463"/>
                </a:lnTo>
                <a:cubicBezTo>
                  <a:pt x="53572" y="17396"/>
                  <a:pt x="53572" y="17330"/>
                  <a:pt x="53472" y="17263"/>
                </a:cubicBezTo>
                <a:lnTo>
                  <a:pt x="51304" y="16029"/>
                </a:lnTo>
                <a:cubicBezTo>
                  <a:pt x="51237" y="15995"/>
                  <a:pt x="51179" y="15979"/>
                  <a:pt x="51124" y="15979"/>
                </a:cubicBezTo>
                <a:close/>
                <a:moveTo>
                  <a:pt x="74287" y="16980"/>
                </a:moveTo>
                <a:cubicBezTo>
                  <a:pt x="74228" y="16980"/>
                  <a:pt x="74170" y="16996"/>
                  <a:pt x="74120" y="17030"/>
                </a:cubicBezTo>
                <a:lnTo>
                  <a:pt x="71852" y="18364"/>
                </a:lnTo>
                <a:cubicBezTo>
                  <a:pt x="71752" y="18397"/>
                  <a:pt x="71752" y="18497"/>
                  <a:pt x="71818" y="18531"/>
                </a:cubicBezTo>
                <a:lnTo>
                  <a:pt x="74020" y="19798"/>
                </a:lnTo>
                <a:cubicBezTo>
                  <a:pt x="74070" y="19815"/>
                  <a:pt x="74120" y="19823"/>
                  <a:pt x="74174" y="19823"/>
                </a:cubicBezTo>
                <a:cubicBezTo>
                  <a:pt x="74228" y="19823"/>
                  <a:pt x="74287" y="19815"/>
                  <a:pt x="74353" y="19798"/>
                </a:cubicBezTo>
                <a:lnTo>
                  <a:pt x="76622" y="18464"/>
                </a:lnTo>
                <a:cubicBezTo>
                  <a:pt x="76722" y="18431"/>
                  <a:pt x="76722" y="18330"/>
                  <a:pt x="76622" y="18297"/>
                </a:cubicBezTo>
                <a:lnTo>
                  <a:pt x="74453" y="17030"/>
                </a:lnTo>
                <a:cubicBezTo>
                  <a:pt x="74403" y="16996"/>
                  <a:pt x="74345" y="16980"/>
                  <a:pt x="74287" y="16980"/>
                </a:cubicBezTo>
                <a:close/>
                <a:moveTo>
                  <a:pt x="67815" y="17146"/>
                </a:moveTo>
                <a:cubicBezTo>
                  <a:pt x="67757" y="17146"/>
                  <a:pt x="67699" y="17163"/>
                  <a:pt x="67649" y="17196"/>
                </a:cubicBezTo>
                <a:lnTo>
                  <a:pt x="65380" y="18497"/>
                </a:lnTo>
                <a:cubicBezTo>
                  <a:pt x="65280" y="18564"/>
                  <a:pt x="65280" y="18664"/>
                  <a:pt x="65380" y="18697"/>
                </a:cubicBezTo>
                <a:lnTo>
                  <a:pt x="67549" y="19965"/>
                </a:lnTo>
                <a:cubicBezTo>
                  <a:pt x="67599" y="19982"/>
                  <a:pt x="67657" y="19990"/>
                  <a:pt x="67715" y="19990"/>
                </a:cubicBezTo>
                <a:cubicBezTo>
                  <a:pt x="67774" y="19990"/>
                  <a:pt x="67832" y="19982"/>
                  <a:pt x="67882" y="19965"/>
                </a:cubicBezTo>
                <a:lnTo>
                  <a:pt x="70150" y="18631"/>
                </a:lnTo>
                <a:cubicBezTo>
                  <a:pt x="70250" y="18564"/>
                  <a:pt x="70250" y="18497"/>
                  <a:pt x="70184" y="18431"/>
                </a:cubicBezTo>
                <a:lnTo>
                  <a:pt x="67982" y="17196"/>
                </a:lnTo>
                <a:cubicBezTo>
                  <a:pt x="67932" y="17163"/>
                  <a:pt x="67874" y="17146"/>
                  <a:pt x="67815" y="17146"/>
                </a:cubicBezTo>
                <a:close/>
                <a:moveTo>
                  <a:pt x="40650" y="17680"/>
                </a:moveTo>
                <a:cubicBezTo>
                  <a:pt x="40596" y="17680"/>
                  <a:pt x="40546" y="17697"/>
                  <a:pt x="40496" y="17730"/>
                </a:cubicBezTo>
                <a:lnTo>
                  <a:pt x="38194" y="19031"/>
                </a:lnTo>
                <a:cubicBezTo>
                  <a:pt x="38128" y="19098"/>
                  <a:pt x="38094" y="19164"/>
                  <a:pt x="38194" y="19231"/>
                </a:cubicBezTo>
                <a:lnTo>
                  <a:pt x="40396" y="20465"/>
                </a:lnTo>
                <a:cubicBezTo>
                  <a:pt x="40446" y="20499"/>
                  <a:pt x="40504" y="20515"/>
                  <a:pt x="40563" y="20515"/>
                </a:cubicBezTo>
                <a:cubicBezTo>
                  <a:pt x="40621" y="20515"/>
                  <a:pt x="40679" y="20499"/>
                  <a:pt x="40729" y="20465"/>
                </a:cubicBezTo>
                <a:lnTo>
                  <a:pt x="42998" y="19164"/>
                </a:lnTo>
                <a:cubicBezTo>
                  <a:pt x="43098" y="19098"/>
                  <a:pt x="43098" y="19031"/>
                  <a:pt x="42998" y="18964"/>
                </a:cubicBezTo>
                <a:lnTo>
                  <a:pt x="40829" y="17730"/>
                </a:lnTo>
                <a:cubicBezTo>
                  <a:pt x="40763" y="17697"/>
                  <a:pt x="40704" y="17680"/>
                  <a:pt x="40650" y="17680"/>
                </a:cubicBezTo>
                <a:close/>
                <a:moveTo>
                  <a:pt x="46217" y="18814"/>
                </a:moveTo>
                <a:cubicBezTo>
                  <a:pt x="46167" y="18814"/>
                  <a:pt x="46117" y="18831"/>
                  <a:pt x="46067" y="18864"/>
                </a:cubicBezTo>
                <a:lnTo>
                  <a:pt x="43798" y="20165"/>
                </a:lnTo>
                <a:cubicBezTo>
                  <a:pt x="43698" y="20232"/>
                  <a:pt x="43665" y="20299"/>
                  <a:pt x="43765" y="20365"/>
                </a:cubicBezTo>
                <a:lnTo>
                  <a:pt x="45933" y="21599"/>
                </a:lnTo>
                <a:cubicBezTo>
                  <a:pt x="45983" y="21633"/>
                  <a:pt x="46042" y="21650"/>
                  <a:pt x="46100" y="21650"/>
                </a:cubicBezTo>
                <a:cubicBezTo>
                  <a:pt x="46158" y="21650"/>
                  <a:pt x="46217" y="21633"/>
                  <a:pt x="46267" y="21599"/>
                </a:cubicBezTo>
                <a:lnTo>
                  <a:pt x="48535" y="20299"/>
                </a:lnTo>
                <a:cubicBezTo>
                  <a:pt x="48635" y="20232"/>
                  <a:pt x="48668" y="20165"/>
                  <a:pt x="48535" y="20098"/>
                </a:cubicBezTo>
                <a:lnTo>
                  <a:pt x="46367" y="18864"/>
                </a:lnTo>
                <a:cubicBezTo>
                  <a:pt x="46317" y="18831"/>
                  <a:pt x="46267" y="18814"/>
                  <a:pt x="46217" y="18814"/>
                </a:cubicBezTo>
                <a:close/>
                <a:moveTo>
                  <a:pt x="70951" y="18914"/>
                </a:moveTo>
                <a:cubicBezTo>
                  <a:pt x="70893" y="18914"/>
                  <a:pt x="70834" y="18931"/>
                  <a:pt x="70784" y="18964"/>
                </a:cubicBezTo>
                <a:lnTo>
                  <a:pt x="68516" y="20265"/>
                </a:lnTo>
                <a:cubicBezTo>
                  <a:pt x="68416" y="20332"/>
                  <a:pt x="68416" y="20399"/>
                  <a:pt x="68516" y="20465"/>
                </a:cubicBezTo>
                <a:lnTo>
                  <a:pt x="70684" y="21700"/>
                </a:lnTo>
                <a:cubicBezTo>
                  <a:pt x="70734" y="21733"/>
                  <a:pt x="70793" y="21750"/>
                  <a:pt x="70851" y="21750"/>
                </a:cubicBezTo>
                <a:cubicBezTo>
                  <a:pt x="70909" y="21750"/>
                  <a:pt x="70968" y="21733"/>
                  <a:pt x="71018" y="21700"/>
                </a:cubicBezTo>
                <a:lnTo>
                  <a:pt x="73286" y="20399"/>
                </a:lnTo>
                <a:cubicBezTo>
                  <a:pt x="73386" y="20332"/>
                  <a:pt x="73386" y="20265"/>
                  <a:pt x="73286" y="20198"/>
                </a:cubicBezTo>
                <a:lnTo>
                  <a:pt x="71118" y="18964"/>
                </a:lnTo>
                <a:cubicBezTo>
                  <a:pt x="71068" y="18931"/>
                  <a:pt x="71009" y="18914"/>
                  <a:pt x="70951" y="18914"/>
                </a:cubicBezTo>
                <a:close/>
                <a:moveTo>
                  <a:pt x="37360" y="19606"/>
                </a:moveTo>
                <a:cubicBezTo>
                  <a:pt x="37302" y="19606"/>
                  <a:pt x="37244" y="19615"/>
                  <a:pt x="37194" y="19631"/>
                </a:cubicBezTo>
                <a:lnTo>
                  <a:pt x="34925" y="20966"/>
                </a:lnTo>
                <a:cubicBezTo>
                  <a:pt x="34825" y="21032"/>
                  <a:pt x="34825" y="21099"/>
                  <a:pt x="34925" y="21166"/>
                </a:cubicBezTo>
                <a:lnTo>
                  <a:pt x="37060" y="22400"/>
                </a:lnTo>
                <a:cubicBezTo>
                  <a:pt x="37127" y="22433"/>
                  <a:pt x="37185" y="22450"/>
                  <a:pt x="37239" y="22450"/>
                </a:cubicBezTo>
                <a:cubicBezTo>
                  <a:pt x="37294" y="22450"/>
                  <a:pt x="37344" y="22433"/>
                  <a:pt x="37394" y="22400"/>
                </a:cubicBezTo>
                <a:lnTo>
                  <a:pt x="39695" y="21099"/>
                </a:lnTo>
                <a:cubicBezTo>
                  <a:pt x="39795" y="21032"/>
                  <a:pt x="39795" y="20932"/>
                  <a:pt x="39695" y="20899"/>
                </a:cubicBezTo>
                <a:lnTo>
                  <a:pt x="37527" y="19631"/>
                </a:lnTo>
                <a:cubicBezTo>
                  <a:pt x="37477" y="19615"/>
                  <a:pt x="37419" y="19606"/>
                  <a:pt x="37360" y="19606"/>
                </a:cubicBezTo>
                <a:close/>
                <a:moveTo>
                  <a:pt x="50570" y="19907"/>
                </a:moveTo>
                <a:cubicBezTo>
                  <a:pt x="50511" y="19907"/>
                  <a:pt x="50453" y="19915"/>
                  <a:pt x="50403" y="19932"/>
                </a:cubicBezTo>
                <a:lnTo>
                  <a:pt x="48101" y="21266"/>
                </a:lnTo>
                <a:cubicBezTo>
                  <a:pt x="48035" y="21299"/>
                  <a:pt x="48001" y="21399"/>
                  <a:pt x="48101" y="21433"/>
                </a:cubicBezTo>
                <a:lnTo>
                  <a:pt x="50303" y="22700"/>
                </a:lnTo>
                <a:cubicBezTo>
                  <a:pt x="50353" y="22717"/>
                  <a:pt x="50403" y="22725"/>
                  <a:pt x="50453" y="22725"/>
                </a:cubicBezTo>
                <a:cubicBezTo>
                  <a:pt x="50503" y="22725"/>
                  <a:pt x="50553" y="22717"/>
                  <a:pt x="50603" y="22700"/>
                </a:cubicBezTo>
                <a:lnTo>
                  <a:pt x="50636" y="22700"/>
                </a:lnTo>
                <a:lnTo>
                  <a:pt x="52905" y="21399"/>
                </a:lnTo>
                <a:cubicBezTo>
                  <a:pt x="53005" y="21333"/>
                  <a:pt x="53005" y="21233"/>
                  <a:pt x="52905" y="21199"/>
                </a:cubicBezTo>
                <a:lnTo>
                  <a:pt x="50737" y="19932"/>
                </a:lnTo>
                <a:cubicBezTo>
                  <a:pt x="50687" y="19915"/>
                  <a:pt x="50628" y="19907"/>
                  <a:pt x="50570" y="19907"/>
                </a:cubicBezTo>
                <a:close/>
                <a:moveTo>
                  <a:pt x="42928" y="20744"/>
                </a:moveTo>
                <a:cubicBezTo>
                  <a:pt x="42860" y="20744"/>
                  <a:pt x="42789" y="20760"/>
                  <a:pt x="42731" y="20799"/>
                </a:cubicBezTo>
                <a:lnTo>
                  <a:pt x="42731" y="20766"/>
                </a:lnTo>
                <a:lnTo>
                  <a:pt x="40463" y="22100"/>
                </a:lnTo>
                <a:cubicBezTo>
                  <a:pt x="40362" y="22133"/>
                  <a:pt x="40329" y="22233"/>
                  <a:pt x="40463" y="22300"/>
                </a:cubicBezTo>
                <a:lnTo>
                  <a:pt x="42631" y="23534"/>
                </a:lnTo>
                <a:cubicBezTo>
                  <a:pt x="42681" y="23568"/>
                  <a:pt x="42739" y="23584"/>
                  <a:pt x="42798" y="23584"/>
                </a:cubicBezTo>
                <a:cubicBezTo>
                  <a:pt x="42856" y="23584"/>
                  <a:pt x="42914" y="23568"/>
                  <a:pt x="42964" y="23534"/>
                </a:cubicBezTo>
                <a:lnTo>
                  <a:pt x="45233" y="22233"/>
                </a:lnTo>
                <a:cubicBezTo>
                  <a:pt x="45333" y="22167"/>
                  <a:pt x="45333" y="22066"/>
                  <a:pt x="45233" y="22033"/>
                </a:cubicBezTo>
                <a:lnTo>
                  <a:pt x="43064" y="20766"/>
                </a:lnTo>
                <a:cubicBezTo>
                  <a:pt x="43023" y="20752"/>
                  <a:pt x="42976" y="20744"/>
                  <a:pt x="42928" y="20744"/>
                </a:cubicBezTo>
                <a:close/>
                <a:moveTo>
                  <a:pt x="67615" y="20841"/>
                </a:moveTo>
                <a:cubicBezTo>
                  <a:pt x="67557" y="20841"/>
                  <a:pt x="67499" y="20849"/>
                  <a:pt x="67448" y="20866"/>
                </a:cubicBezTo>
                <a:lnTo>
                  <a:pt x="65180" y="22200"/>
                </a:lnTo>
                <a:cubicBezTo>
                  <a:pt x="65080" y="22233"/>
                  <a:pt x="65080" y="22333"/>
                  <a:pt x="65147" y="22400"/>
                </a:cubicBezTo>
                <a:lnTo>
                  <a:pt x="67348" y="23634"/>
                </a:lnTo>
                <a:cubicBezTo>
                  <a:pt x="67398" y="23668"/>
                  <a:pt x="67448" y="23684"/>
                  <a:pt x="67503" y="23684"/>
                </a:cubicBezTo>
                <a:cubicBezTo>
                  <a:pt x="67557" y="23684"/>
                  <a:pt x="67615" y="23668"/>
                  <a:pt x="67682" y="23634"/>
                </a:cubicBezTo>
                <a:lnTo>
                  <a:pt x="69950" y="22333"/>
                </a:lnTo>
                <a:cubicBezTo>
                  <a:pt x="70050" y="22267"/>
                  <a:pt x="70050" y="22167"/>
                  <a:pt x="69950" y="22133"/>
                </a:cubicBezTo>
                <a:lnTo>
                  <a:pt x="67782" y="20866"/>
                </a:lnTo>
                <a:cubicBezTo>
                  <a:pt x="67732" y="20849"/>
                  <a:pt x="67674" y="20841"/>
                  <a:pt x="67615" y="20841"/>
                </a:cubicBezTo>
                <a:close/>
                <a:moveTo>
                  <a:pt x="54206" y="17780"/>
                </a:moveTo>
                <a:cubicBezTo>
                  <a:pt x="54147" y="17780"/>
                  <a:pt x="54089" y="17797"/>
                  <a:pt x="54039" y="17830"/>
                </a:cubicBezTo>
                <a:lnTo>
                  <a:pt x="51404" y="19331"/>
                </a:lnTo>
                <a:cubicBezTo>
                  <a:pt x="51304" y="19398"/>
                  <a:pt x="51304" y="19498"/>
                  <a:pt x="51404" y="19531"/>
                </a:cubicBezTo>
                <a:lnTo>
                  <a:pt x="54206" y="21166"/>
                </a:lnTo>
                <a:cubicBezTo>
                  <a:pt x="54272" y="21199"/>
                  <a:pt x="54272" y="21299"/>
                  <a:pt x="54172" y="21333"/>
                </a:cubicBezTo>
                <a:lnTo>
                  <a:pt x="52104" y="22567"/>
                </a:lnTo>
                <a:cubicBezTo>
                  <a:pt x="52004" y="22600"/>
                  <a:pt x="51971" y="22700"/>
                  <a:pt x="52104" y="22767"/>
                </a:cubicBezTo>
                <a:lnTo>
                  <a:pt x="54272" y="24001"/>
                </a:lnTo>
                <a:cubicBezTo>
                  <a:pt x="54322" y="24018"/>
                  <a:pt x="54381" y="24026"/>
                  <a:pt x="54439" y="24026"/>
                </a:cubicBezTo>
                <a:cubicBezTo>
                  <a:pt x="54498" y="24026"/>
                  <a:pt x="54556" y="24018"/>
                  <a:pt x="54606" y="24001"/>
                </a:cubicBezTo>
                <a:lnTo>
                  <a:pt x="54573" y="24001"/>
                </a:lnTo>
                <a:lnTo>
                  <a:pt x="59676" y="21066"/>
                </a:lnTo>
                <a:cubicBezTo>
                  <a:pt x="59743" y="21032"/>
                  <a:pt x="59776" y="20932"/>
                  <a:pt x="59676" y="20866"/>
                </a:cubicBezTo>
                <a:lnTo>
                  <a:pt x="54372" y="17830"/>
                </a:lnTo>
                <a:cubicBezTo>
                  <a:pt x="54322" y="17797"/>
                  <a:pt x="54264" y="17780"/>
                  <a:pt x="54206" y="17780"/>
                </a:cubicBezTo>
                <a:close/>
                <a:moveTo>
                  <a:pt x="47234" y="21816"/>
                </a:moveTo>
                <a:cubicBezTo>
                  <a:pt x="47176" y="21816"/>
                  <a:pt x="47117" y="21833"/>
                  <a:pt x="47067" y="21866"/>
                </a:cubicBezTo>
                <a:lnTo>
                  <a:pt x="44799" y="23167"/>
                </a:lnTo>
                <a:cubicBezTo>
                  <a:pt x="44699" y="23234"/>
                  <a:pt x="44699" y="23334"/>
                  <a:pt x="44766" y="23367"/>
                </a:cubicBezTo>
                <a:lnTo>
                  <a:pt x="46934" y="24635"/>
                </a:lnTo>
                <a:cubicBezTo>
                  <a:pt x="47001" y="24652"/>
                  <a:pt x="47059" y="24660"/>
                  <a:pt x="47113" y="24660"/>
                </a:cubicBezTo>
                <a:cubicBezTo>
                  <a:pt x="47167" y="24660"/>
                  <a:pt x="47217" y="24652"/>
                  <a:pt x="47267" y="24635"/>
                </a:cubicBezTo>
                <a:lnTo>
                  <a:pt x="49569" y="23301"/>
                </a:lnTo>
                <a:cubicBezTo>
                  <a:pt x="49669" y="23234"/>
                  <a:pt x="49669" y="23167"/>
                  <a:pt x="49569" y="23101"/>
                </a:cubicBezTo>
                <a:lnTo>
                  <a:pt x="47401" y="21866"/>
                </a:lnTo>
                <a:cubicBezTo>
                  <a:pt x="47351" y="21833"/>
                  <a:pt x="47292" y="21816"/>
                  <a:pt x="47234" y="21816"/>
                </a:cubicBezTo>
                <a:close/>
                <a:moveTo>
                  <a:pt x="32557" y="22317"/>
                </a:moveTo>
                <a:cubicBezTo>
                  <a:pt x="32499" y="22317"/>
                  <a:pt x="32440" y="22333"/>
                  <a:pt x="32390" y="22367"/>
                </a:cubicBezTo>
                <a:lnTo>
                  <a:pt x="30122" y="23701"/>
                </a:lnTo>
                <a:cubicBezTo>
                  <a:pt x="30022" y="23768"/>
                  <a:pt x="29988" y="23834"/>
                  <a:pt x="30088" y="23901"/>
                </a:cubicBezTo>
                <a:lnTo>
                  <a:pt x="32323" y="25135"/>
                </a:lnTo>
                <a:cubicBezTo>
                  <a:pt x="32373" y="25152"/>
                  <a:pt x="32423" y="25160"/>
                  <a:pt x="32473" y="25160"/>
                </a:cubicBezTo>
                <a:cubicBezTo>
                  <a:pt x="32524" y="25160"/>
                  <a:pt x="32574" y="25152"/>
                  <a:pt x="32624" y="25135"/>
                </a:cubicBezTo>
                <a:lnTo>
                  <a:pt x="34925" y="23801"/>
                </a:lnTo>
                <a:cubicBezTo>
                  <a:pt x="34992" y="23734"/>
                  <a:pt x="35025" y="23668"/>
                  <a:pt x="34925" y="23601"/>
                </a:cubicBezTo>
                <a:lnTo>
                  <a:pt x="32724" y="22367"/>
                </a:lnTo>
                <a:cubicBezTo>
                  <a:pt x="32674" y="22333"/>
                  <a:pt x="32615" y="22317"/>
                  <a:pt x="32557" y="22317"/>
                </a:cubicBezTo>
                <a:close/>
                <a:moveTo>
                  <a:pt x="39571" y="22645"/>
                </a:moveTo>
                <a:cubicBezTo>
                  <a:pt x="39512" y="22645"/>
                  <a:pt x="39454" y="22661"/>
                  <a:pt x="39395" y="22700"/>
                </a:cubicBezTo>
                <a:lnTo>
                  <a:pt x="37093" y="24001"/>
                </a:lnTo>
                <a:cubicBezTo>
                  <a:pt x="36993" y="24068"/>
                  <a:pt x="36993" y="24168"/>
                  <a:pt x="37093" y="24201"/>
                </a:cubicBezTo>
                <a:lnTo>
                  <a:pt x="39262" y="25469"/>
                </a:lnTo>
                <a:cubicBezTo>
                  <a:pt x="39312" y="25486"/>
                  <a:pt x="39370" y="25494"/>
                  <a:pt x="39428" y="25494"/>
                </a:cubicBezTo>
                <a:cubicBezTo>
                  <a:pt x="39487" y="25494"/>
                  <a:pt x="39545" y="25486"/>
                  <a:pt x="39595" y="25469"/>
                </a:cubicBezTo>
                <a:lnTo>
                  <a:pt x="41897" y="24135"/>
                </a:lnTo>
                <a:cubicBezTo>
                  <a:pt x="41997" y="24068"/>
                  <a:pt x="41997" y="23968"/>
                  <a:pt x="41897" y="23934"/>
                </a:cubicBezTo>
                <a:lnTo>
                  <a:pt x="39695" y="22667"/>
                </a:lnTo>
                <a:cubicBezTo>
                  <a:pt x="39654" y="22653"/>
                  <a:pt x="39612" y="22645"/>
                  <a:pt x="39571" y="22645"/>
                </a:cubicBezTo>
                <a:close/>
                <a:moveTo>
                  <a:pt x="51204" y="23117"/>
                </a:moveTo>
                <a:cubicBezTo>
                  <a:pt x="51145" y="23117"/>
                  <a:pt x="51087" y="23134"/>
                  <a:pt x="51037" y="23167"/>
                </a:cubicBezTo>
                <a:lnTo>
                  <a:pt x="48768" y="24468"/>
                </a:lnTo>
                <a:cubicBezTo>
                  <a:pt x="48668" y="24535"/>
                  <a:pt x="48668" y="24602"/>
                  <a:pt x="48735" y="24668"/>
                </a:cubicBezTo>
                <a:lnTo>
                  <a:pt x="50903" y="25903"/>
                </a:lnTo>
                <a:cubicBezTo>
                  <a:pt x="50970" y="25936"/>
                  <a:pt x="51037" y="25953"/>
                  <a:pt x="51099" y="25953"/>
                </a:cubicBezTo>
                <a:cubicBezTo>
                  <a:pt x="51162" y="25953"/>
                  <a:pt x="51220" y="25936"/>
                  <a:pt x="51270" y="25903"/>
                </a:cubicBezTo>
                <a:lnTo>
                  <a:pt x="53539" y="24602"/>
                </a:lnTo>
                <a:cubicBezTo>
                  <a:pt x="53639" y="24535"/>
                  <a:pt x="53639" y="24468"/>
                  <a:pt x="53539" y="24401"/>
                </a:cubicBezTo>
                <a:lnTo>
                  <a:pt x="51370" y="23167"/>
                </a:lnTo>
                <a:cubicBezTo>
                  <a:pt x="51320" y="23134"/>
                  <a:pt x="51262" y="23117"/>
                  <a:pt x="51204" y="23117"/>
                </a:cubicBezTo>
                <a:close/>
                <a:moveTo>
                  <a:pt x="43928" y="23751"/>
                </a:moveTo>
                <a:cubicBezTo>
                  <a:pt x="43865" y="23751"/>
                  <a:pt x="43798" y="23768"/>
                  <a:pt x="43732" y="23801"/>
                </a:cubicBezTo>
                <a:lnTo>
                  <a:pt x="41463" y="25102"/>
                </a:lnTo>
                <a:cubicBezTo>
                  <a:pt x="41363" y="25169"/>
                  <a:pt x="41363" y="25235"/>
                  <a:pt x="41463" y="25302"/>
                </a:cubicBezTo>
                <a:lnTo>
                  <a:pt x="43631" y="26536"/>
                </a:lnTo>
                <a:cubicBezTo>
                  <a:pt x="43682" y="26570"/>
                  <a:pt x="43740" y="26586"/>
                  <a:pt x="43798" y="26586"/>
                </a:cubicBezTo>
                <a:cubicBezTo>
                  <a:pt x="43857" y="26586"/>
                  <a:pt x="43915" y="26570"/>
                  <a:pt x="43965" y="26536"/>
                </a:cubicBezTo>
                <a:lnTo>
                  <a:pt x="46267" y="25235"/>
                </a:lnTo>
                <a:cubicBezTo>
                  <a:pt x="46333" y="25169"/>
                  <a:pt x="46367" y="25102"/>
                  <a:pt x="46267" y="25035"/>
                </a:cubicBezTo>
                <a:lnTo>
                  <a:pt x="44098" y="23801"/>
                </a:lnTo>
                <a:cubicBezTo>
                  <a:pt x="44048" y="23768"/>
                  <a:pt x="43990" y="23751"/>
                  <a:pt x="43928" y="23751"/>
                </a:cubicBezTo>
                <a:close/>
                <a:moveTo>
                  <a:pt x="63579" y="23176"/>
                </a:moveTo>
                <a:cubicBezTo>
                  <a:pt x="63521" y="23176"/>
                  <a:pt x="63462" y="23184"/>
                  <a:pt x="63412" y="23201"/>
                </a:cubicBezTo>
                <a:lnTo>
                  <a:pt x="59910" y="25235"/>
                </a:lnTo>
                <a:cubicBezTo>
                  <a:pt x="59810" y="25302"/>
                  <a:pt x="59810" y="25369"/>
                  <a:pt x="59910" y="25436"/>
                </a:cubicBezTo>
                <a:lnTo>
                  <a:pt x="62111" y="26670"/>
                </a:lnTo>
                <a:cubicBezTo>
                  <a:pt x="62161" y="26703"/>
                  <a:pt x="62211" y="26720"/>
                  <a:pt x="62266" y="26720"/>
                </a:cubicBezTo>
                <a:cubicBezTo>
                  <a:pt x="62320" y="26720"/>
                  <a:pt x="62378" y="26703"/>
                  <a:pt x="62445" y="26670"/>
                </a:cubicBezTo>
                <a:lnTo>
                  <a:pt x="65947" y="24668"/>
                </a:lnTo>
                <a:cubicBezTo>
                  <a:pt x="66014" y="24602"/>
                  <a:pt x="66047" y="24502"/>
                  <a:pt x="65947" y="24468"/>
                </a:cubicBezTo>
                <a:lnTo>
                  <a:pt x="63746" y="23201"/>
                </a:lnTo>
                <a:cubicBezTo>
                  <a:pt x="63696" y="23184"/>
                  <a:pt x="63637" y="23176"/>
                  <a:pt x="63579" y="23176"/>
                </a:cubicBezTo>
                <a:close/>
                <a:moveTo>
                  <a:pt x="60443" y="21383"/>
                </a:moveTo>
                <a:cubicBezTo>
                  <a:pt x="60385" y="21383"/>
                  <a:pt x="60327" y="21399"/>
                  <a:pt x="60277" y="21433"/>
                </a:cubicBezTo>
                <a:lnTo>
                  <a:pt x="53605" y="25269"/>
                </a:lnTo>
                <a:cubicBezTo>
                  <a:pt x="53539" y="25335"/>
                  <a:pt x="53505" y="25402"/>
                  <a:pt x="53605" y="25469"/>
                </a:cubicBezTo>
                <a:lnTo>
                  <a:pt x="55807" y="26703"/>
                </a:lnTo>
                <a:cubicBezTo>
                  <a:pt x="55857" y="26736"/>
                  <a:pt x="55915" y="26753"/>
                  <a:pt x="55974" y="26753"/>
                </a:cubicBezTo>
                <a:cubicBezTo>
                  <a:pt x="56032" y="26753"/>
                  <a:pt x="56090" y="26736"/>
                  <a:pt x="56140" y="26703"/>
                </a:cubicBezTo>
                <a:lnTo>
                  <a:pt x="62778" y="22867"/>
                </a:lnTo>
                <a:cubicBezTo>
                  <a:pt x="62879" y="22800"/>
                  <a:pt x="62879" y="22734"/>
                  <a:pt x="62812" y="22667"/>
                </a:cubicBezTo>
                <a:lnTo>
                  <a:pt x="60610" y="21433"/>
                </a:lnTo>
                <a:cubicBezTo>
                  <a:pt x="60560" y="21399"/>
                  <a:pt x="60502" y="21383"/>
                  <a:pt x="60443" y="21383"/>
                </a:cubicBezTo>
                <a:close/>
                <a:moveTo>
                  <a:pt x="29255" y="24251"/>
                </a:moveTo>
                <a:cubicBezTo>
                  <a:pt x="29196" y="24251"/>
                  <a:pt x="29138" y="24268"/>
                  <a:pt x="29088" y="24301"/>
                </a:cubicBezTo>
                <a:lnTo>
                  <a:pt x="26819" y="25602"/>
                </a:lnTo>
                <a:cubicBezTo>
                  <a:pt x="26719" y="25669"/>
                  <a:pt x="26686" y="25736"/>
                  <a:pt x="26819" y="25802"/>
                </a:cubicBezTo>
                <a:lnTo>
                  <a:pt x="28954" y="27037"/>
                </a:lnTo>
                <a:cubicBezTo>
                  <a:pt x="29004" y="27070"/>
                  <a:pt x="29063" y="27087"/>
                  <a:pt x="29121" y="27087"/>
                </a:cubicBezTo>
                <a:cubicBezTo>
                  <a:pt x="29179" y="27087"/>
                  <a:pt x="29238" y="27070"/>
                  <a:pt x="29288" y="27037"/>
                </a:cubicBezTo>
                <a:lnTo>
                  <a:pt x="31590" y="25736"/>
                </a:lnTo>
                <a:cubicBezTo>
                  <a:pt x="31656" y="25669"/>
                  <a:pt x="31690" y="25602"/>
                  <a:pt x="31590" y="25536"/>
                </a:cubicBezTo>
                <a:lnTo>
                  <a:pt x="29421" y="24301"/>
                </a:lnTo>
                <a:cubicBezTo>
                  <a:pt x="29371" y="24268"/>
                  <a:pt x="29313" y="24251"/>
                  <a:pt x="29255" y="24251"/>
                </a:cubicBezTo>
                <a:close/>
                <a:moveTo>
                  <a:pt x="36243" y="24585"/>
                </a:moveTo>
                <a:cubicBezTo>
                  <a:pt x="36193" y="24585"/>
                  <a:pt x="36143" y="24602"/>
                  <a:pt x="36093" y="24635"/>
                </a:cubicBezTo>
                <a:lnTo>
                  <a:pt x="36059" y="24635"/>
                </a:lnTo>
                <a:lnTo>
                  <a:pt x="33758" y="25936"/>
                </a:lnTo>
                <a:cubicBezTo>
                  <a:pt x="33658" y="26003"/>
                  <a:pt x="33658" y="26069"/>
                  <a:pt x="33758" y="26136"/>
                </a:cubicBezTo>
                <a:lnTo>
                  <a:pt x="35926" y="27370"/>
                </a:lnTo>
                <a:cubicBezTo>
                  <a:pt x="35993" y="27404"/>
                  <a:pt x="36051" y="27420"/>
                  <a:pt x="36105" y="27420"/>
                </a:cubicBezTo>
                <a:cubicBezTo>
                  <a:pt x="36159" y="27420"/>
                  <a:pt x="36210" y="27404"/>
                  <a:pt x="36260" y="27370"/>
                </a:cubicBezTo>
                <a:lnTo>
                  <a:pt x="38561" y="26069"/>
                </a:lnTo>
                <a:cubicBezTo>
                  <a:pt x="38661" y="26003"/>
                  <a:pt x="38661" y="25936"/>
                  <a:pt x="38561" y="25869"/>
                </a:cubicBezTo>
                <a:lnTo>
                  <a:pt x="36393" y="24635"/>
                </a:lnTo>
                <a:cubicBezTo>
                  <a:pt x="36343" y="24602"/>
                  <a:pt x="36293" y="24585"/>
                  <a:pt x="36243" y="24585"/>
                </a:cubicBezTo>
                <a:close/>
                <a:moveTo>
                  <a:pt x="47868" y="25044"/>
                </a:moveTo>
                <a:cubicBezTo>
                  <a:pt x="47809" y="25044"/>
                  <a:pt x="47751" y="25052"/>
                  <a:pt x="47701" y="25069"/>
                </a:cubicBezTo>
                <a:lnTo>
                  <a:pt x="45433" y="26403"/>
                </a:lnTo>
                <a:cubicBezTo>
                  <a:pt x="45333" y="26436"/>
                  <a:pt x="45333" y="26536"/>
                  <a:pt x="45399" y="26570"/>
                </a:cubicBezTo>
                <a:lnTo>
                  <a:pt x="47601" y="27837"/>
                </a:lnTo>
                <a:cubicBezTo>
                  <a:pt x="47651" y="27871"/>
                  <a:pt x="47709" y="27887"/>
                  <a:pt x="47768" y="27887"/>
                </a:cubicBezTo>
                <a:cubicBezTo>
                  <a:pt x="47826" y="27887"/>
                  <a:pt x="47885" y="27871"/>
                  <a:pt x="47935" y="27837"/>
                </a:cubicBezTo>
                <a:lnTo>
                  <a:pt x="50203" y="26503"/>
                </a:lnTo>
                <a:cubicBezTo>
                  <a:pt x="50303" y="26470"/>
                  <a:pt x="50336" y="26370"/>
                  <a:pt x="50203" y="26336"/>
                </a:cubicBezTo>
                <a:lnTo>
                  <a:pt x="48035" y="25069"/>
                </a:lnTo>
                <a:cubicBezTo>
                  <a:pt x="47985" y="25052"/>
                  <a:pt x="47926" y="25044"/>
                  <a:pt x="47868" y="25044"/>
                </a:cubicBezTo>
                <a:close/>
                <a:moveTo>
                  <a:pt x="40547" y="25681"/>
                </a:moveTo>
                <a:cubicBezTo>
                  <a:pt x="40501" y="25681"/>
                  <a:pt x="40451" y="25689"/>
                  <a:pt x="40396" y="25702"/>
                </a:cubicBezTo>
                <a:lnTo>
                  <a:pt x="40429" y="25702"/>
                </a:lnTo>
                <a:lnTo>
                  <a:pt x="38128" y="27037"/>
                </a:lnTo>
                <a:cubicBezTo>
                  <a:pt x="38027" y="27103"/>
                  <a:pt x="38027" y="27170"/>
                  <a:pt x="38128" y="27237"/>
                </a:cubicBezTo>
                <a:lnTo>
                  <a:pt x="40296" y="28471"/>
                </a:lnTo>
                <a:cubicBezTo>
                  <a:pt x="40362" y="28504"/>
                  <a:pt x="40421" y="28521"/>
                  <a:pt x="40475" y="28521"/>
                </a:cubicBezTo>
                <a:cubicBezTo>
                  <a:pt x="40529" y="28521"/>
                  <a:pt x="40579" y="28504"/>
                  <a:pt x="40629" y="28471"/>
                </a:cubicBezTo>
                <a:lnTo>
                  <a:pt x="42931" y="27170"/>
                </a:lnTo>
                <a:cubicBezTo>
                  <a:pt x="43031" y="27103"/>
                  <a:pt x="43031" y="27003"/>
                  <a:pt x="42931" y="26970"/>
                </a:cubicBezTo>
                <a:lnTo>
                  <a:pt x="40729" y="25736"/>
                </a:lnTo>
                <a:cubicBezTo>
                  <a:pt x="40671" y="25697"/>
                  <a:pt x="40612" y="25681"/>
                  <a:pt x="40547" y="25681"/>
                </a:cubicBezTo>
                <a:close/>
                <a:moveTo>
                  <a:pt x="52771" y="25819"/>
                </a:moveTo>
                <a:cubicBezTo>
                  <a:pt x="52713" y="25819"/>
                  <a:pt x="52655" y="25836"/>
                  <a:pt x="52605" y="25869"/>
                </a:cubicBezTo>
                <a:lnTo>
                  <a:pt x="50336" y="27170"/>
                </a:lnTo>
                <a:cubicBezTo>
                  <a:pt x="50236" y="27237"/>
                  <a:pt x="50236" y="27304"/>
                  <a:pt x="50303" y="27370"/>
                </a:cubicBezTo>
                <a:lnTo>
                  <a:pt x="52504" y="28605"/>
                </a:lnTo>
                <a:cubicBezTo>
                  <a:pt x="52555" y="28638"/>
                  <a:pt x="52605" y="28655"/>
                  <a:pt x="52655" y="28655"/>
                </a:cubicBezTo>
                <a:cubicBezTo>
                  <a:pt x="52705" y="28655"/>
                  <a:pt x="52755" y="28638"/>
                  <a:pt x="52805" y="28605"/>
                </a:cubicBezTo>
                <a:lnTo>
                  <a:pt x="55106" y="27304"/>
                </a:lnTo>
                <a:cubicBezTo>
                  <a:pt x="55206" y="27237"/>
                  <a:pt x="55206" y="27170"/>
                  <a:pt x="55106" y="27103"/>
                </a:cubicBezTo>
                <a:lnTo>
                  <a:pt x="52938" y="25869"/>
                </a:lnTo>
                <a:cubicBezTo>
                  <a:pt x="52888" y="25836"/>
                  <a:pt x="52830" y="25819"/>
                  <a:pt x="52771" y="25819"/>
                </a:cubicBezTo>
                <a:close/>
                <a:moveTo>
                  <a:pt x="59022" y="25786"/>
                </a:moveTo>
                <a:cubicBezTo>
                  <a:pt x="58967" y="25786"/>
                  <a:pt x="58909" y="25802"/>
                  <a:pt x="58842" y="25836"/>
                </a:cubicBezTo>
                <a:lnTo>
                  <a:pt x="56074" y="27470"/>
                </a:lnTo>
                <a:cubicBezTo>
                  <a:pt x="55974" y="27504"/>
                  <a:pt x="55940" y="27604"/>
                  <a:pt x="56074" y="27637"/>
                </a:cubicBezTo>
                <a:lnTo>
                  <a:pt x="58242" y="28905"/>
                </a:lnTo>
                <a:cubicBezTo>
                  <a:pt x="58292" y="28921"/>
                  <a:pt x="58350" y="28930"/>
                  <a:pt x="58409" y="28930"/>
                </a:cubicBezTo>
                <a:cubicBezTo>
                  <a:pt x="58467" y="28930"/>
                  <a:pt x="58525" y="28921"/>
                  <a:pt x="58575" y="28905"/>
                </a:cubicBezTo>
                <a:lnTo>
                  <a:pt x="61377" y="27270"/>
                </a:lnTo>
                <a:cubicBezTo>
                  <a:pt x="61478" y="27237"/>
                  <a:pt x="61478" y="27137"/>
                  <a:pt x="61377" y="27103"/>
                </a:cubicBezTo>
                <a:lnTo>
                  <a:pt x="59176" y="25836"/>
                </a:lnTo>
                <a:cubicBezTo>
                  <a:pt x="59126" y="25802"/>
                  <a:pt x="59076" y="25786"/>
                  <a:pt x="59022" y="25786"/>
                </a:cubicBezTo>
                <a:close/>
                <a:moveTo>
                  <a:pt x="25898" y="26178"/>
                </a:moveTo>
                <a:cubicBezTo>
                  <a:pt x="25844" y="26178"/>
                  <a:pt x="25785" y="26186"/>
                  <a:pt x="25719" y="26203"/>
                </a:cubicBezTo>
                <a:lnTo>
                  <a:pt x="23450" y="27537"/>
                </a:lnTo>
                <a:cubicBezTo>
                  <a:pt x="23350" y="27570"/>
                  <a:pt x="23350" y="27670"/>
                  <a:pt x="23417" y="27704"/>
                </a:cubicBezTo>
                <a:lnTo>
                  <a:pt x="25652" y="28971"/>
                </a:lnTo>
                <a:cubicBezTo>
                  <a:pt x="25702" y="28988"/>
                  <a:pt x="25752" y="28996"/>
                  <a:pt x="25802" y="28996"/>
                </a:cubicBezTo>
                <a:cubicBezTo>
                  <a:pt x="25852" y="28996"/>
                  <a:pt x="25902" y="28988"/>
                  <a:pt x="25952" y="28971"/>
                </a:cubicBezTo>
                <a:lnTo>
                  <a:pt x="28254" y="27670"/>
                </a:lnTo>
                <a:cubicBezTo>
                  <a:pt x="28354" y="27604"/>
                  <a:pt x="28354" y="27504"/>
                  <a:pt x="28254" y="27470"/>
                </a:cubicBezTo>
                <a:lnTo>
                  <a:pt x="26052" y="26203"/>
                </a:lnTo>
                <a:cubicBezTo>
                  <a:pt x="26002" y="26186"/>
                  <a:pt x="25952" y="26178"/>
                  <a:pt x="25898" y="26178"/>
                </a:cubicBezTo>
                <a:close/>
                <a:moveTo>
                  <a:pt x="32881" y="26514"/>
                </a:moveTo>
                <a:cubicBezTo>
                  <a:pt x="32840" y="26514"/>
                  <a:pt x="32798" y="26523"/>
                  <a:pt x="32757" y="26536"/>
                </a:cubicBezTo>
                <a:lnTo>
                  <a:pt x="30455" y="27871"/>
                </a:lnTo>
                <a:cubicBezTo>
                  <a:pt x="30355" y="27937"/>
                  <a:pt x="30355" y="28004"/>
                  <a:pt x="30455" y="28071"/>
                </a:cubicBezTo>
                <a:lnTo>
                  <a:pt x="32624" y="29305"/>
                </a:lnTo>
                <a:cubicBezTo>
                  <a:pt x="32674" y="29338"/>
                  <a:pt x="32732" y="29355"/>
                  <a:pt x="32790" y="29355"/>
                </a:cubicBezTo>
                <a:cubicBezTo>
                  <a:pt x="32849" y="29355"/>
                  <a:pt x="32907" y="29338"/>
                  <a:pt x="32957" y="29305"/>
                </a:cubicBezTo>
                <a:lnTo>
                  <a:pt x="35225" y="28004"/>
                </a:lnTo>
                <a:cubicBezTo>
                  <a:pt x="35326" y="27937"/>
                  <a:pt x="35326" y="27871"/>
                  <a:pt x="35225" y="27804"/>
                </a:cubicBezTo>
                <a:lnTo>
                  <a:pt x="33057" y="26570"/>
                </a:lnTo>
                <a:cubicBezTo>
                  <a:pt x="32999" y="26531"/>
                  <a:pt x="32940" y="26514"/>
                  <a:pt x="32881" y="26514"/>
                </a:cubicBezTo>
                <a:close/>
                <a:moveTo>
                  <a:pt x="44553" y="26953"/>
                </a:moveTo>
                <a:cubicBezTo>
                  <a:pt x="44499" y="26953"/>
                  <a:pt x="44449" y="26970"/>
                  <a:pt x="44399" y="27003"/>
                </a:cubicBezTo>
                <a:lnTo>
                  <a:pt x="42097" y="28304"/>
                </a:lnTo>
                <a:cubicBezTo>
                  <a:pt x="42030" y="28371"/>
                  <a:pt x="41997" y="28471"/>
                  <a:pt x="42097" y="28504"/>
                </a:cubicBezTo>
                <a:lnTo>
                  <a:pt x="44265" y="29739"/>
                </a:lnTo>
                <a:cubicBezTo>
                  <a:pt x="44324" y="29778"/>
                  <a:pt x="44394" y="29794"/>
                  <a:pt x="44462" y="29794"/>
                </a:cubicBezTo>
                <a:cubicBezTo>
                  <a:pt x="44510" y="29794"/>
                  <a:pt x="44557" y="29786"/>
                  <a:pt x="44599" y="29772"/>
                </a:cubicBezTo>
                <a:lnTo>
                  <a:pt x="46867" y="28438"/>
                </a:lnTo>
                <a:cubicBezTo>
                  <a:pt x="46967" y="28371"/>
                  <a:pt x="47001" y="28304"/>
                  <a:pt x="46900" y="28238"/>
                </a:cubicBezTo>
                <a:lnTo>
                  <a:pt x="44732" y="27003"/>
                </a:lnTo>
                <a:cubicBezTo>
                  <a:pt x="44666" y="26970"/>
                  <a:pt x="44607" y="26953"/>
                  <a:pt x="44553" y="26953"/>
                </a:cubicBezTo>
                <a:close/>
                <a:moveTo>
                  <a:pt x="37260" y="27587"/>
                </a:moveTo>
                <a:cubicBezTo>
                  <a:pt x="37202" y="27587"/>
                  <a:pt x="37144" y="27604"/>
                  <a:pt x="37093" y="27637"/>
                </a:cubicBezTo>
                <a:lnTo>
                  <a:pt x="34825" y="28938"/>
                </a:lnTo>
                <a:cubicBezTo>
                  <a:pt x="34725" y="29005"/>
                  <a:pt x="34725" y="29072"/>
                  <a:pt x="34825" y="29138"/>
                </a:cubicBezTo>
                <a:lnTo>
                  <a:pt x="36993" y="30372"/>
                </a:lnTo>
                <a:cubicBezTo>
                  <a:pt x="37043" y="30406"/>
                  <a:pt x="37102" y="30422"/>
                  <a:pt x="37160" y="30422"/>
                </a:cubicBezTo>
                <a:cubicBezTo>
                  <a:pt x="37219" y="30422"/>
                  <a:pt x="37277" y="30406"/>
                  <a:pt x="37327" y="30372"/>
                </a:cubicBezTo>
                <a:lnTo>
                  <a:pt x="39595" y="29072"/>
                </a:lnTo>
                <a:cubicBezTo>
                  <a:pt x="39695" y="29005"/>
                  <a:pt x="39729" y="28938"/>
                  <a:pt x="39595" y="28871"/>
                </a:cubicBezTo>
                <a:lnTo>
                  <a:pt x="37427" y="27637"/>
                </a:lnTo>
                <a:cubicBezTo>
                  <a:pt x="37377" y="27604"/>
                  <a:pt x="37319" y="27587"/>
                  <a:pt x="37260" y="27587"/>
                </a:cubicBezTo>
                <a:close/>
                <a:moveTo>
                  <a:pt x="49436" y="27746"/>
                </a:moveTo>
                <a:cubicBezTo>
                  <a:pt x="49377" y="27746"/>
                  <a:pt x="49319" y="27754"/>
                  <a:pt x="49269" y="27771"/>
                </a:cubicBezTo>
                <a:lnTo>
                  <a:pt x="47001" y="29138"/>
                </a:lnTo>
                <a:cubicBezTo>
                  <a:pt x="46900" y="29172"/>
                  <a:pt x="46867" y="29272"/>
                  <a:pt x="47001" y="29305"/>
                </a:cubicBezTo>
                <a:lnTo>
                  <a:pt x="49169" y="30573"/>
                </a:lnTo>
                <a:cubicBezTo>
                  <a:pt x="49210" y="30586"/>
                  <a:pt x="49252" y="30594"/>
                  <a:pt x="49293" y="30594"/>
                </a:cubicBezTo>
                <a:cubicBezTo>
                  <a:pt x="49352" y="30594"/>
                  <a:pt x="49410" y="30578"/>
                  <a:pt x="49469" y="30539"/>
                </a:cubicBezTo>
                <a:lnTo>
                  <a:pt x="51771" y="29238"/>
                </a:lnTo>
                <a:cubicBezTo>
                  <a:pt x="51871" y="29172"/>
                  <a:pt x="51871" y="29072"/>
                  <a:pt x="51771" y="29038"/>
                </a:cubicBezTo>
                <a:lnTo>
                  <a:pt x="49602" y="27771"/>
                </a:lnTo>
                <a:cubicBezTo>
                  <a:pt x="49552" y="27754"/>
                  <a:pt x="49494" y="27746"/>
                  <a:pt x="49436" y="27746"/>
                </a:cubicBezTo>
                <a:close/>
                <a:moveTo>
                  <a:pt x="22583" y="28087"/>
                </a:moveTo>
                <a:cubicBezTo>
                  <a:pt x="22525" y="28087"/>
                  <a:pt x="22466" y="28104"/>
                  <a:pt x="22416" y="28138"/>
                </a:cubicBezTo>
                <a:lnTo>
                  <a:pt x="20148" y="29438"/>
                </a:lnTo>
                <a:cubicBezTo>
                  <a:pt x="20048" y="29505"/>
                  <a:pt x="20015" y="29605"/>
                  <a:pt x="20148" y="29639"/>
                </a:cubicBezTo>
                <a:lnTo>
                  <a:pt x="22283" y="30906"/>
                </a:lnTo>
                <a:cubicBezTo>
                  <a:pt x="22333" y="30923"/>
                  <a:pt x="22391" y="30931"/>
                  <a:pt x="22450" y="30931"/>
                </a:cubicBezTo>
                <a:cubicBezTo>
                  <a:pt x="22508" y="30931"/>
                  <a:pt x="22566" y="30923"/>
                  <a:pt x="22616" y="30906"/>
                </a:cubicBezTo>
                <a:lnTo>
                  <a:pt x="24918" y="29572"/>
                </a:lnTo>
                <a:cubicBezTo>
                  <a:pt x="24985" y="29539"/>
                  <a:pt x="25018" y="29438"/>
                  <a:pt x="24918" y="29372"/>
                </a:cubicBezTo>
                <a:lnTo>
                  <a:pt x="22750" y="28138"/>
                </a:lnTo>
                <a:cubicBezTo>
                  <a:pt x="22700" y="28104"/>
                  <a:pt x="22641" y="28087"/>
                  <a:pt x="22583" y="28087"/>
                </a:cubicBezTo>
                <a:close/>
                <a:moveTo>
                  <a:pt x="55173" y="28021"/>
                </a:moveTo>
                <a:cubicBezTo>
                  <a:pt x="55115" y="28021"/>
                  <a:pt x="55056" y="28037"/>
                  <a:pt x="55006" y="28071"/>
                </a:cubicBezTo>
                <a:lnTo>
                  <a:pt x="52204" y="29672"/>
                </a:lnTo>
                <a:cubicBezTo>
                  <a:pt x="52104" y="29739"/>
                  <a:pt x="52104" y="29839"/>
                  <a:pt x="52204" y="29872"/>
                </a:cubicBezTo>
                <a:lnTo>
                  <a:pt x="54372" y="31140"/>
                </a:lnTo>
                <a:cubicBezTo>
                  <a:pt x="54439" y="31156"/>
                  <a:pt x="54498" y="31165"/>
                  <a:pt x="54552" y="31165"/>
                </a:cubicBezTo>
                <a:cubicBezTo>
                  <a:pt x="54606" y="31165"/>
                  <a:pt x="54656" y="31156"/>
                  <a:pt x="54706" y="31140"/>
                </a:cubicBezTo>
                <a:lnTo>
                  <a:pt x="57508" y="29505"/>
                </a:lnTo>
                <a:cubicBezTo>
                  <a:pt x="57608" y="29438"/>
                  <a:pt x="57641" y="29372"/>
                  <a:pt x="57508" y="29305"/>
                </a:cubicBezTo>
                <a:lnTo>
                  <a:pt x="55340" y="28071"/>
                </a:lnTo>
                <a:cubicBezTo>
                  <a:pt x="55290" y="28037"/>
                  <a:pt x="55231" y="28021"/>
                  <a:pt x="55173" y="28021"/>
                </a:cubicBezTo>
                <a:close/>
                <a:moveTo>
                  <a:pt x="29588" y="28421"/>
                </a:moveTo>
                <a:cubicBezTo>
                  <a:pt x="29530" y="28421"/>
                  <a:pt x="29471" y="28438"/>
                  <a:pt x="29421" y="28471"/>
                </a:cubicBezTo>
                <a:lnTo>
                  <a:pt x="27153" y="29772"/>
                </a:lnTo>
                <a:cubicBezTo>
                  <a:pt x="27053" y="29839"/>
                  <a:pt x="27053" y="29905"/>
                  <a:pt x="27120" y="29972"/>
                </a:cubicBezTo>
                <a:lnTo>
                  <a:pt x="29288" y="31206"/>
                </a:lnTo>
                <a:cubicBezTo>
                  <a:pt x="29355" y="31240"/>
                  <a:pt x="29413" y="31256"/>
                  <a:pt x="29467" y="31256"/>
                </a:cubicBezTo>
                <a:cubicBezTo>
                  <a:pt x="29521" y="31256"/>
                  <a:pt x="29571" y="31240"/>
                  <a:pt x="29621" y="31206"/>
                </a:cubicBezTo>
                <a:lnTo>
                  <a:pt x="31923" y="29905"/>
                </a:lnTo>
                <a:cubicBezTo>
                  <a:pt x="31990" y="29839"/>
                  <a:pt x="32023" y="29772"/>
                  <a:pt x="31923" y="29705"/>
                </a:cubicBezTo>
                <a:lnTo>
                  <a:pt x="29755" y="28471"/>
                </a:lnTo>
                <a:cubicBezTo>
                  <a:pt x="29705" y="28438"/>
                  <a:pt x="29646" y="28421"/>
                  <a:pt x="29588" y="28421"/>
                </a:cubicBezTo>
                <a:close/>
                <a:moveTo>
                  <a:pt x="41217" y="28880"/>
                </a:moveTo>
                <a:cubicBezTo>
                  <a:pt x="41163" y="28880"/>
                  <a:pt x="41113" y="28888"/>
                  <a:pt x="41063" y="28905"/>
                </a:cubicBezTo>
                <a:lnTo>
                  <a:pt x="38761" y="30239"/>
                </a:lnTo>
                <a:cubicBezTo>
                  <a:pt x="38661" y="30306"/>
                  <a:pt x="38661" y="30372"/>
                  <a:pt x="38761" y="30439"/>
                </a:cubicBezTo>
                <a:lnTo>
                  <a:pt x="40963" y="31673"/>
                </a:lnTo>
                <a:cubicBezTo>
                  <a:pt x="41013" y="31707"/>
                  <a:pt x="41063" y="31723"/>
                  <a:pt x="41117" y="31723"/>
                </a:cubicBezTo>
                <a:cubicBezTo>
                  <a:pt x="41171" y="31723"/>
                  <a:pt x="41230" y="31707"/>
                  <a:pt x="41296" y="31673"/>
                </a:cubicBezTo>
                <a:lnTo>
                  <a:pt x="41263" y="31673"/>
                </a:lnTo>
                <a:lnTo>
                  <a:pt x="43531" y="30372"/>
                </a:lnTo>
                <a:cubicBezTo>
                  <a:pt x="43631" y="30306"/>
                  <a:pt x="43631" y="30206"/>
                  <a:pt x="43565" y="30172"/>
                </a:cubicBezTo>
                <a:lnTo>
                  <a:pt x="41397" y="28905"/>
                </a:lnTo>
                <a:cubicBezTo>
                  <a:pt x="41330" y="28888"/>
                  <a:pt x="41271" y="28880"/>
                  <a:pt x="41217" y="28880"/>
                </a:cubicBezTo>
                <a:close/>
                <a:moveTo>
                  <a:pt x="33897" y="29500"/>
                </a:moveTo>
                <a:cubicBezTo>
                  <a:pt x="33848" y="29500"/>
                  <a:pt x="33800" y="29510"/>
                  <a:pt x="33758" y="29539"/>
                </a:cubicBezTo>
                <a:lnTo>
                  <a:pt x="31489" y="30873"/>
                </a:lnTo>
                <a:cubicBezTo>
                  <a:pt x="31389" y="30906"/>
                  <a:pt x="31389" y="31006"/>
                  <a:pt x="31489" y="31073"/>
                </a:cubicBezTo>
                <a:lnTo>
                  <a:pt x="33658" y="32307"/>
                </a:lnTo>
                <a:cubicBezTo>
                  <a:pt x="33708" y="32341"/>
                  <a:pt x="33766" y="32357"/>
                  <a:pt x="33824" y="32357"/>
                </a:cubicBezTo>
                <a:cubicBezTo>
                  <a:pt x="33883" y="32357"/>
                  <a:pt x="33941" y="32341"/>
                  <a:pt x="33991" y="32307"/>
                </a:cubicBezTo>
                <a:lnTo>
                  <a:pt x="36260" y="31006"/>
                </a:lnTo>
                <a:cubicBezTo>
                  <a:pt x="36360" y="30940"/>
                  <a:pt x="36393" y="30839"/>
                  <a:pt x="36260" y="30806"/>
                </a:cubicBezTo>
                <a:lnTo>
                  <a:pt x="34091" y="29539"/>
                </a:lnTo>
                <a:cubicBezTo>
                  <a:pt x="34034" y="29519"/>
                  <a:pt x="33965" y="29500"/>
                  <a:pt x="33897" y="29500"/>
                </a:cubicBezTo>
                <a:close/>
                <a:moveTo>
                  <a:pt x="46087" y="29655"/>
                </a:moveTo>
                <a:cubicBezTo>
                  <a:pt x="46033" y="29655"/>
                  <a:pt x="45983" y="29672"/>
                  <a:pt x="45933" y="29705"/>
                </a:cubicBezTo>
                <a:lnTo>
                  <a:pt x="43631" y="31006"/>
                </a:lnTo>
                <a:cubicBezTo>
                  <a:pt x="43531" y="31073"/>
                  <a:pt x="43531" y="31173"/>
                  <a:pt x="43631" y="31206"/>
                </a:cubicBezTo>
                <a:lnTo>
                  <a:pt x="45833" y="32474"/>
                </a:lnTo>
                <a:cubicBezTo>
                  <a:pt x="45883" y="32491"/>
                  <a:pt x="45933" y="32499"/>
                  <a:pt x="45983" y="32499"/>
                </a:cubicBezTo>
                <a:cubicBezTo>
                  <a:pt x="46033" y="32499"/>
                  <a:pt x="46083" y="32491"/>
                  <a:pt x="46133" y="32474"/>
                </a:cubicBezTo>
                <a:lnTo>
                  <a:pt x="48435" y="31140"/>
                </a:lnTo>
                <a:cubicBezTo>
                  <a:pt x="48535" y="31073"/>
                  <a:pt x="48535" y="31006"/>
                  <a:pt x="48435" y="30940"/>
                </a:cubicBezTo>
                <a:lnTo>
                  <a:pt x="46267" y="29705"/>
                </a:lnTo>
                <a:cubicBezTo>
                  <a:pt x="46200" y="29672"/>
                  <a:pt x="46142" y="29655"/>
                  <a:pt x="46087" y="29655"/>
                </a:cubicBezTo>
                <a:close/>
                <a:moveTo>
                  <a:pt x="26252" y="30347"/>
                </a:moveTo>
                <a:cubicBezTo>
                  <a:pt x="26194" y="30347"/>
                  <a:pt x="26136" y="30356"/>
                  <a:pt x="26086" y="30372"/>
                </a:cubicBezTo>
                <a:lnTo>
                  <a:pt x="23817" y="31707"/>
                </a:lnTo>
                <a:cubicBezTo>
                  <a:pt x="23717" y="31740"/>
                  <a:pt x="23717" y="31840"/>
                  <a:pt x="23817" y="31874"/>
                </a:cubicBezTo>
                <a:lnTo>
                  <a:pt x="25986" y="33141"/>
                </a:lnTo>
                <a:cubicBezTo>
                  <a:pt x="26036" y="33158"/>
                  <a:pt x="26094" y="33166"/>
                  <a:pt x="26152" y="33166"/>
                </a:cubicBezTo>
                <a:cubicBezTo>
                  <a:pt x="26211" y="33166"/>
                  <a:pt x="26269" y="33158"/>
                  <a:pt x="26319" y="33141"/>
                </a:cubicBezTo>
                <a:lnTo>
                  <a:pt x="28587" y="31807"/>
                </a:lnTo>
                <a:cubicBezTo>
                  <a:pt x="28687" y="31773"/>
                  <a:pt x="28687" y="31673"/>
                  <a:pt x="28587" y="31640"/>
                </a:cubicBezTo>
                <a:lnTo>
                  <a:pt x="26419" y="30372"/>
                </a:lnTo>
                <a:cubicBezTo>
                  <a:pt x="26369" y="30356"/>
                  <a:pt x="26311" y="30347"/>
                  <a:pt x="26252" y="30347"/>
                </a:cubicBezTo>
                <a:close/>
                <a:moveTo>
                  <a:pt x="51324" y="30256"/>
                </a:moveTo>
                <a:cubicBezTo>
                  <a:pt x="51270" y="30256"/>
                  <a:pt x="51220" y="30272"/>
                  <a:pt x="51170" y="30306"/>
                </a:cubicBezTo>
                <a:lnTo>
                  <a:pt x="48368" y="31907"/>
                </a:lnTo>
                <a:cubicBezTo>
                  <a:pt x="48268" y="31974"/>
                  <a:pt x="48268" y="32040"/>
                  <a:pt x="48368" y="32107"/>
                </a:cubicBezTo>
                <a:lnTo>
                  <a:pt x="50536" y="33341"/>
                </a:lnTo>
                <a:cubicBezTo>
                  <a:pt x="50586" y="33375"/>
                  <a:pt x="50645" y="33391"/>
                  <a:pt x="50703" y="33391"/>
                </a:cubicBezTo>
                <a:cubicBezTo>
                  <a:pt x="50762" y="33391"/>
                  <a:pt x="50820" y="33375"/>
                  <a:pt x="50870" y="33341"/>
                </a:cubicBezTo>
                <a:lnTo>
                  <a:pt x="53672" y="31740"/>
                </a:lnTo>
                <a:cubicBezTo>
                  <a:pt x="53772" y="31673"/>
                  <a:pt x="53772" y="31607"/>
                  <a:pt x="53672" y="31540"/>
                </a:cubicBezTo>
                <a:lnTo>
                  <a:pt x="51504" y="30306"/>
                </a:lnTo>
                <a:cubicBezTo>
                  <a:pt x="51437" y="30272"/>
                  <a:pt x="51379" y="30256"/>
                  <a:pt x="51324" y="30256"/>
                </a:cubicBezTo>
                <a:close/>
                <a:moveTo>
                  <a:pt x="37894" y="30823"/>
                </a:moveTo>
                <a:cubicBezTo>
                  <a:pt x="37836" y="30823"/>
                  <a:pt x="37777" y="30839"/>
                  <a:pt x="37727" y="30873"/>
                </a:cubicBezTo>
                <a:lnTo>
                  <a:pt x="35459" y="32174"/>
                </a:lnTo>
                <a:cubicBezTo>
                  <a:pt x="35359" y="32240"/>
                  <a:pt x="35359" y="32307"/>
                  <a:pt x="35426" y="32374"/>
                </a:cubicBezTo>
                <a:lnTo>
                  <a:pt x="37594" y="33608"/>
                </a:lnTo>
                <a:cubicBezTo>
                  <a:pt x="37661" y="33641"/>
                  <a:pt x="37727" y="33658"/>
                  <a:pt x="37790" y="33658"/>
                </a:cubicBezTo>
                <a:cubicBezTo>
                  <a:pt x="37852" y="33658"/>
                  <a:pt x="37911" y="33641"/>
                  <a:pt x="37961" y="33608"/>
                </a:cubicBezTo>
                <a:lnTo>
                  <a:pt x="40229" y="32307"/>
                </a:lnTo>
                <a:cubicBezTo>
                  <a:pt x="40329" y="32240"/>
                  <a:pt x="40329" y="32174"/>
                  <a:pt x="40229" y="32107"/>
                </a:cubicBezTo>
                <a:lnTo>
                  <a:pt x="38061" y="30873"/>
                </a:lnTo>
                <a:cubicBezTo>
                  <a:pt x="38011" y="30839"/>
                  <a:pt x="37952" y="30823"/>
                  <a:pt x="37894" y="30823"/>
                </a:cubicBezTo>
                <a:close/>
                <a:moveTo>
                  <a:pt x="17796" y="30856"/>
                </a:moveTo>
                <a:cubicBezTo>
                  <a:pt x="17746" y="30856"/>
                  <a:pt x="17696" y="30873"/>
                  <a:pt x="17646" y="30906"/>
                </a:cubicBezTo>
                <a:lnTo>
                  <a:pt x="15345" y="32207"/>
                </a:lnTo>
                <a:cubicBezTo>
                  <a:pt x="15278" y="32274"/>
                  <a:pt x="15245" y="32341"/>
                  <a:pt x="15345" y="32407"/>
                </a:cubicBezTo>
                <a:lnTo>
                  <a:pt x="17513" y="33641"/>
                </a:lnTo>
                <a:cubicBezTo>
                  <a:pt x="17563" y="33675"/>
                  <a:pt x="17621" y="33691"/>
                  <a:pt x="17680" y="33691"/>
                </a:cubicBezTo>
                <a:cubicBezTo>
                  <a:pt x="17738" y="33691"/>
                  <a:pt x="17796" y="33675"/>
                  <a:pt x="17846" y="33641"/>
                </a:cubicBezTo>
                <a:lnTo>
                  <a:pt x="20115" y="32341"/>
                </a:lnTo>
                <a:cubicBezTo>
                  <a:pt x="20215" y="32274"/>
                  <a:pt x="20215" y="32207"/>
                  <a:pt x="20148" y="32140"/>
                </a:cubicBezTo>
                <a:lnTo>
                  <a:pt x="17946" y="30906"/>
                </a:lnTo>
                <a:cubicBezTo>
                  <a:pt x="17896" y="30873"/>
                  <a:pt x="17846" y="30856"/>
                  <a:pt x="17796" y="30856"/>
                </a:cubicBezTo>
                <a:close/>
                <a:moveTo>
                  <a:pt x="30589" y="31423"/>
                </a:moveTo>
                <a:cubicBezTo>
                  <a:pt x="30530" y="31423"/>
                  <a:pt x="30472" y="31440"/>
                  <a:pt x="30422" y="31473"/>
                </a:cubicBezTo>
                <a:lnTo>
                  <a:pt x="30455" y="31473"/>
                </a:lnTo>
                <a:lnTo>
                  <a:pt x="28187" y="32774"/>
                </a:lnTo>
                <a:cubicBezTo>
                  <a:pt x="28087" y="32841"/>
                  <a:pt x="28087" y="32941"/>
                  <a:pt x="28154" y="32974"/>
                </a:cubicBezTo>
                <a:lnTo>
                  <a:pt x="30355" y="34242"/>
                </a:lnTo>
                <a:cubicBezTo>
                  <a:pt x="30405" y="34259"/>
                  <a:pt x="30455" y="34267"/>
                  <a:pt x="30505" y="34267"/>
                </a:cubicBezTo>
                <a:cubicBezTo>
                  <a:pt x="30555" y="34267"/>
                  <a:pt x="30605" y="34259"/>
                  <a:pt x="30656" y="34242"/>
                </a:cubicBezTo>
                <a:lnTo>
                  <a:pt x="32957" y="32908"/>
                </a:lnTo>
                <a:cubicBezTo>
                  <a:pt x="33057" y="32874"/>
                  <a:pt x="33057" y="32774"/>
                  <a:pt x="32957" y="32707"/>
                </a:cubicBezTo>
                <a:lnTo>
                  <a:pt x="30756" y="31473"/>
                </a:lnTo>
                <a:cubicBezTo>
                  <a:pt x="30706" y="31440"/>
                  <a:pt x="30647" y="31423"/>
                  <a:pt x="30589" y="31423"/>
                </a:cubicBezTo>
                <a:close/>
                <a:moveTo>
                  <a:pt x="42731" y="31590"/>
                </a:moveTo>
                <a:cubicBezTo>
                  <a:pt x="42672" y="31590"/>
                  <a:pt x="42614" y="31607"/>
                  <a:pt x="42564" y="31640"/>
                </a:cubicBezTo>
                <a:lnTo>
                  <a:pt x="40296" y="32941"/>
                </a:lnTo>
                <a:cubicBezTo>
                  <a:pt x="40196" y="33008"/>
                  <a:pt x="40196" y="33074"/>
                  <a:pt x="40296" y="33141"/>
                </a:cubicBezTo>
                <a:lnTo>
                  <a:pt x="42497" y="34375"/>
                </a:lnTo>
                <a:cubicBezTo>
                  <a:pt x="42547" y="34409"/>
                  <a:pt x="42597" y="34425"/>
                  <a:pt x="42652" y="34425"/>
                </a:cubicBezTo>
                <a:cubicBezTo>
                  <a:pt x="42706" y="34425"/>
                  <a:pt x="42764" y="34409"/>
                  <a:pt x="42831" y="34375"/>
                </a:cubicBezTo>
                <a:lnTo>
                  <a:pt x="42798" y="34375"/>
                </a:lnTo>
                <a:lnTo>
                  <a:pt x="45099" y="33074"/>
                </a:lnTo>
                <a:cubicBezTo>
                  <a:pt x="45199" y="33008"/>
                  <a:pt x="45199" y="32941"/>
                  <a:pt x="45099" y="32874"/>
                </a:cubicBezTo>
                <a:lnTo>
                  <a:pt x="42898" y="31640"/>
                </a:lnTo>
                <a:cubicBezTo>
                  <a:pt x="42848" y="31607"/>
                  <a:pt x="42789" y="31590"/>
                  <a:pt x="42731" y="31590"/>
                </a:cubicBezTo>
                <a:close/>
                <a:moveTo>
                  <a:pt x="22917" y="32257"/>
                </a:moveTo>
                <a:cubicBezTo>
                  <a:pt x="22858" y="32257"/>
                  <a:pt x="22800" y="32274"/>
                  <a:pt x="22750" y="32307"/>
                </a:cubicBezTo>
                <a:lnTo>
                  <a:pt x="20482" y="33608"/>
                </a:lnTo>
                <a:cubicBezTo>
                  <a:pt x="20382" y="33675"/>
                  <a:pt x="20382" y="33742"/>
                  <a:pt x="20448" y="33808"/>
                </a:cubicBezTo>
                <a:lnTo>
                  <a:pt x="22616" y="35042"/>
                </a:lnTo>
                <a:cubicBezTo>
                  <a:pt x="22683" y="35076"/>
                  <a:pt x="22742" y="35092"/>
                  <a:pt x="22796" y="35092"/>
                </a:cubicBezTo>
                <a:cubicBezTo>
                  <a:pt x="22850" y="35092"/>
                  <a:pt x="22900" y="35076"/>
                  <a:pt x="22950" y="35042"/>
                </a:cubicBezTo>
                <a:lnTo>
                  <a:pt x="25252" y="33742"/>
                </a:lnTo>
                <a:cubicBezTo>
                  <a:pt x="25352" y="33675"/>
                  <a:pt x="25352" y="33608"/>
                  <a:pt x="25252" y="33541"/>
                </a:cubicBezTo>
                <a:lnTo>
                  <a:pt x="23083" y="32307"/>
                </a:lnTo>
                <a:cubicBezTo>
                  <a:pt x="23033" y="32274"/>
                  <a:pt x="22975" y="32257"/>
                  <a:pt x="22917" y="32257"/>
                </a:cubicBezTo>
                <a:close/>
                <a:moveTo>
                  <a:pt x="34558" y="32716"/>
                </a:moveTo>
                <a:cubicBezTo>
                  <a:pt x="34500" y="32716"/>
                  <a:pt x="34442" y="32724"/>
                  <a:pt x="34392" y="32741"/>
                </a:cubicBezTo>
                <a:lnTo>
                  <a:pt x="32123" y="34075"/>
                </a:lnTo>
                <a:cubicBezTo>
                  <a:pt x="32023" y="34108"/>
                  <a:pt x="32023" y="34209"/>
                  <a:pt x="32123" y="34242"/>
                </a:cubicBezTo>
                <a:lnTo>
                  <a:pt x="34291" y="35509"/>
                </a:lnTo>
                <a:cubicBezTo>
                  <a:pt x="34341" y="35543"/>
                  <a:pt x="34400" y="35559"/>
                  <a:pt x="34458" y="35559"/>
                </a:cubicBezTo>
                <a:cubicBezTo>
                  <a:pt x="34517" y="35559"/>
                  <a:pt x="34575" y="35543"/>
                  <a:pt x="34625" y="35509"/>
                </a:cubicBezTo>
                <a:lnTo>
                  <a:pt x="36893" y="34209"/>
                </a:lnTo>
                <a:cubicBezTo>
                  <a:pt x="36993" y="34142"/>
                  <a:pt x="36993" y="34042"/>
                  <a:pt x="36927" y="34008"/>
                </a:cubicBezTo>
                <a:lnTo>
                  <a:pt x="34725" y="32741"/>
                </a:lnTo>
                <a:cubicBezTo>
                  <a:pt x="34675" y="32724"/>
                  <a:pt x="34617" y="32716"/>
                  <a:pt x="34558" y="32716"/>
                </a:cubicBezTo>
                <a:close/>
                <a:moveTo>
                  <a:pt x="14477" y="32782"/>
                </a:moveTo>
                <a:cubicBezTo>
                  <a:pt x="14419" y="32782"/>
                  <a:pt x="14361" y="32791"/>
                  <a:pt x="14311" y="32808"/>
                </a:cubicBezTo>
                <a:lnTo>
                  <a:pt x="12009" y="34142"/>
                </a:lnTo>
                <a:cubicBezTo>
                  <a:pt x="11942" y="34175"/>
                  <a:pt x="11909" y="34275"/>
                  <a:pt x="12009" y="34309"/>
                </a:cubicBezTo>
                <a:lnTo>
                  <a:pt x="14177" y="35576"/>
                </a:lnTo>
                <a:cubicBezTo>
                  <a:pt x="14227" y="35593"/>
                  <a:pt x="14286" y="35601"/>
                  <a:pt x="14344" y="35601"/>
                </a:cubicBezTo>
                <a:cubicBezTo>
                  <a:pt x="14402" y="35601"/>
                  <a:pt x="14461" y="35593"/>
                  <a:pt x="14511" y="35576"/>
                </a:cubicBezTo>
                <a:lnTo>
                  <a:pt x="16779" y="34242"/>
                </a:lnTo>
                <a:cubicBezTo>
                  <a:pt x="16879" y="34209"/>
                  <a:pt x="16879" y="34108"/>
                  <a:pt x="16812" y="34075"/>
                </a:cubicBezTo>
                <a:lnTo>
                  <a:pt x="14644" y="32808"/>
                </a:lnTo>
                <a:cubicBezTo>
                  <a:pt x="14594" y="32791"/>
                  <a:pt x="14536" y="32782"/>
                  <a:pt x="14477" y="32782"/>
                </a:cubicBezTo>
                <a:close/>
                <a:moveTo>
                  <a:pt x="27257" y="33358"/>
                </a:moveTo>
                <a:cubicBezTo>
                  <a:pt x="27195" y="33358"/>
                  <a:pt x="27136" y="33375"/>
                  <a:pt x="27086" y="33408"/>
                </a:cubicBezTo>
                <a:lnTo>
                  <a:pt x="27120" y="33408"/>
                </a:lnTo>
                <a:lnTo>
                  <a:pt x="24851" y="34709"/>
                </a:lnTo>
                <a:cubicBezTo>
                  <a:pt x="24751" y="34776"/>
                  <a:pt x="24718" y="34842"/>
                  <a:pt x="24818" y="34909"/>
                </a:cubicBezTo>
                <a:lnTo>
                  <a:pt x="26986" y="36143"/>
                </a:lnTo>
                <a:cubicBezTo>
                  <a:pt x="27036" y="36177"/>
                  <a:pt x="27095" y="36193"/>
                  <a:pt x="27153" y="36193"/>
                </a:cubicBezTo>
                <a:cubicBezTo>
                  <a:pt x="27211" y="36193"/>
                  <a:pt x="27270" y="36177"/>
                  <a:pt x="27320" y="36143"/>
                </a:cubicBezTo>
                <a:lnTo>
                  <a:pt x="29588" y="34842"/>
                </a:lnTo>
                <a:cubicBezTo>
                  <a:pt x="29688" y="34776"/>
                  <a:pt x="29688" y="34709"/>
                  <a:pt x="29621" y="34642"/>
                </a:cubicBezTo>
                <a:lnTo>
                  <a:pt x="27453" y="33408"/>
                </a:lnTo>
                <a:cubicBezTo>
                  <a:pt x="27387" y="33375"/>
                  <a:pt x="27320" y="33358"/>
                  <a:pt x="27257" y="33358"/>
                </a:cubicBezTo>
                <a:close/>
                <a:moveTo>
                  <a:pt x="39428" y="33525"/>
                </a:moveTo>
                <a:cubicBezTo>
                  <a:pt x="39370" y="33525"/>
                  <a:pt x="39312" y="33541"/>
                  <a:pt x="39262" y="33575"/>
                </a:cubicBezTo>
                <a:lnTo>
                  <a:pt x="36993" y="34876"/>
                </a:lnTo>
                <a:cubicBezTo>
                  <a:pt x="36893" y="34942"/>
                  <a:pt x="36893" y="35009"/>
                  <a:pt x="36993" y="35076"/>
                </a:cubicBezTo>
                <a:lnTo>
                  <a:pt x="39162" y="36310"/>
                </a:lnTo>
                <a:cubicBezTo>
                  <a:pt x="39212" y="36343"/>
                  <a:pt x="39270" y="36360"/>
                  <a:pt x="39328" y="36360"/>
                </a:cubicBezTo>
                <a:cubicBezTo>
                  <a:pt x="39387" y="36360"/>
                  <a:pt x="39445" y="36343"/>
                  <a:pt x="39495" y="36310"/>
                </a:cubicBezTo>
                <a:lnTo>
                  <a:pt x="39495" y="36343"/>
                </a:lnTo>
                <a:lnTo>
                  <a:pt x="41763" y="35009"/>
                </a:lnTo>
                <a:cubicBezTo>
                  <a:pt x="41864" y="34942"/>
                  <a:pt x="41864" y="34876"/>
                  <a:pt x="41763" y="34809"/>
                </a:cubicBezTo>
                <a:lnTo>
                  <a:pt x="39595" y="33575"/>
                </a:lnTo>
                <a:cubicBezTo>
                  <a:pt x="39545" y="33541"/>
                  <a:pt x="39487" y="33525"/>
                  <a:pt x="39428" y="33525"/>
                </a:cubicBezTo>
                <a:close/>
                <a:moveTo>
                  <a:pt x="19581" y="34192"/>
                </a:moveTo>
                <a:cubicBezTo>
                  <a:pt x="19523" y="34192"/>
                  <a:pt x="19464" y="34209"/>
                  <a:pt x="19414" y="34242"/>
                </a:cubicBezTo>
                <a:lnTo>
                  <a:pt x="19414" y="34209"/>
                </a:lnTo>
                <a:lnTo>
                  <a:pt x="17146" y="35543"/>
                </a:lnTo>
                <a:cubicBezTo>
                  <a:pt x="17046" y="35576"/>
                  <a:pt x="17046" y="35676"/>
                  <a:pt x="17146" y="35710"/>
                </a:cubicBezTo>
                <a:lnTo>
                  <a:pt x="19314" y="36977"/>
                </a:lnTo>
                <a:cubicBezTo>
                  <a:pt x="19364" y="36994"/>
                  <a:pt x="19423" y="37002"/>
                  <a:pt x="19481" y="37002"/>
                </a:cubicBezTo>
                <a:cubicBezTo>
                  <a:pt x="19539" y="37002"/>
                  <a:pt x="19598" y="36994"/>
                  <a:pt x="19648" y="36977"/>
                </a:cubicBezTo>
                <a:lnTo>
                  <a:pt x="21916" y="35676"/>
                </a:lnTo>
                <a:cubicBezTo>
                  <a:pt x="22016" y="35610"/>
                  <a:pt x="22016" y="35543"/>
                  <a:pt x="21949" y="35476"/>
                </a:cubicBezTo>
                <a:lnTo>
                  <a:pt x="19748" y="34242"/>
                </a:lnTo>
                <a:cubicBezTo>
                  <a:pt x="19698" y="34209"/>
                  <a:pt x="19639" y="34192"/>
                  <a:pt x="19581" y="34192"/>
                </a:cubicBezTo>
                <a:close/>
                <a:moveTo>
                  <a:pt x="31256" y="34650"/>
                </a:moveTo>
                <a:cubicBezTo>
                  <a:pt x="31198" y="34650"/>
                  <a:pt x="31139" y="34659"/>
                  <a:pt x="31089" y="34676"/>
                </a:cubicBezTo>
                <a:lnTo>
                  <a:pt x="28821" y="36010"/>
                </a:lnTo>
                <a:cubicBezTo>
                  <a:pt x="28721" y="36043"/>
                  <a:pt x="28687" y="36143"/>
                  <a:pt x="28821" y="36177"/>
                </a:cubicBezTo>
                <a:lnTo>
                  <a:pt x="30989" y="37444"/>
                </a:lnTo>
                <a:cubicBezTo>
                  <a:pt x="31048" y="37483"/>
                  <a:pt x="31106" y="37499"/>
                  <a:pt x="31165" y="37499"/>
                </a:cubicBezTo>
                <a:cubicBezTo>
                  <a:pt x="31206" y="37499"/>
                  <a:pt x="31248" y="37491"/>
                  <a:pt x="31289" y="37478"/>
                </a:cubicBezTo>
                <a:lnTo>
                  <a:pt x="31323" y="37444"/>
                </a:lnTo>
                <a:lnTo>
                  <a:pt x="33591" y="36143"/>
                </a:lnTo>
                <a:cubicBezTo>
                  <a:pt x="33691" y="36077"/>
                  <a:pt x="33691" y="35976"/>
                  <a:pt x="33591" y="35943"/>
                </a:cubicBezTo>
                <a:lnTo>
                  <a:pt x="31423" y="34676"/>
                </a:lnTo>
                <a:cubicBezTo>
                  <a:pt x="31373" y="34659"/>
                  <a:pt x="31314" y="34650"/>
                  <a:pt x="31256" y="34650"/>
                </a:cubicBezTo>
                <a:close/>
                <a:moveTo>
                  <a:pt x="11142" y="34692"/>
                </a:moveTo>
                <a:cubicBezTo>
                  <a:pt x="11083" y="34692"/>
                  <a:pt x="11025" y="34709"/>
                  <a:pt x="10975" y="34742"/>
                </a:cubicBezTo>
                <a:lnTo>
                  <a:pt x="8707" y="36043"/>
                </a:lnTo>
                <a:cubicBezTo>
                  <a:pt x="8606" y="36110"/>
                  <a:pt x="8573" y="36177"/>
                  <a:pt x="8673" y="36243"/>
                </a:cubicBezTo>
                <a:lnTo>
                  <a:pt x="10875" y="37478"/>
                </a:lnTo>
                <a:cubicBezTo>
                  <a:pt x="10925" y="37511"/>
                  <a:pt x="10983" y="37528"/>
                  <a:pt x="11042" y="37528"/>
                </a:cubicBezTo>
                <a:cubicBezTo>
                  <a:pt x="11100" y="37528"/>
                  <a:pt x="11158" y="37511"/>
                  <a:pt x="11208" y="37478"/>
                </a:cubicBezTo>
                <a:lnTo>
                  <a:pt x="13477" y="36177"/>
                </a:lnTo>
                <a:cubicBezTo>
                  <a:pt x="13577" y="36110"/>
                  <a:pt x="13577" y="36043"/>
                  <a:pt x="13477" y="35976"/>
                </a:cubicBezTo>
                <a:lnTo>
                  <a:pt x="11308" y="34742"/>
                </a:lnTo>
                <a:cubicBezTo>
                  <a:pt x="11258" y="34709"/>
                  <a:pt x="11200" y="34692"/>
                  <a:pt x="11142" y="34692"/>
                </a:cubicBezTo>
                <a:close/>
                <a:moveTo>
                  <a:pt x="23944" y="35271"/>
                </a:moveTo>
                <a:cubicBezTo>
                  <a:pt x="23877" y="35271"/>
                  <a:pt x="23808" y="35290"/>
                  <a:pt x="23751" y="35309"/>
                </a:cubicBezTo>
                <a:lnTo>
                  <a:pt x="23784" y="35309"/>
                </a:lnTo>
                <a:lnTo>
                  <a:pt x="21516" y="36644"/>
                </a:lnTo>
                <a:cubicBezTo>
                  <a:pt x="21416" y="36677"/>
                  <a:pt x="21382" y="36777"/>
                  <a:pt x="21482" y="36810"/>
                </a:cubicBezTo>
                <a:lnTo>
                  <a:pt x="23651" y="38078"/>
                </a:lnTo>
                <a:cubicBezTo>
                  <a:pt x="23701" y="38095"/>
                  <a:pt x="23759" y="38103"/>
                  <a:pt x="23817" y="38103"/>
                </a:cubicBezTo>
                <a:cubicBezTo>
                  <a:pt x="23876" y="38103"/>
                  <a:pt x="23934" y="38095"/>
                  <a:pt x="23984" y="38078"/>
                </a:cubicBezTo>
                <a:lnTo>
                  <a:pt x="26252" y="36744"/>
                </a:lnTo>
                <a:cubicBezTo>
                  <a:pt x="26352" y="36710"/>
                  <a:pt x="26386" y="36610"/>
                  <a:pt x="26252" y="36544"/>
                </a:cubicBezTo>
                <a:lnTo>
                  <a:pt x="24084" y="35309"/>
                </a:lnTo>
                <a:cubicBezTo>
                  <a:pt x="24042" y="35281"/>
                  <a:pt x="23994" y="35271"/>
                  <a:pt x="23944" y="35271"/>
                </a:cubicBezTo>
                <a:close/>
                <a:moveTo>
                  <a:pt x="36093" y="35459"/>
                </a:moveTo>
                <a:cubicBezTo>
                  <a:pt x="36034" y="35459"/>
                  <a:pt x="35976" y="35476"/>
                  <a:pt x="35926" y="35509"/>
                </a:cubicBezTo>
                <a:lnTo>
                  <a:pt x="33658" y="36810"/>
                </a:lnTo>
                <a:cubicBezTo>
                  <a:pt x="33558" y="36877"/>
                  <a:pt x="33558" y="36944"/>
                  <a:pt x="33624" y="37011"/>
                </a:cubicBezTo>
                <a:lnTo>
                  <a:pt x="35826" y="38245"/>
                </a:lnTo>
                <a:cubicBezTo>
                  <a:pt x="35868" y="38273"/>
                  <a:pt x="35916" y="38283"/>
                  <a:pt x="35966" y="38283"/>
                </a:cubicBezTo>
                <a:cubicBezTo>
                  <a:pt x="36033" y="38283"/>
                  <a:pt x="36102" y="38264"/>
                  <a:pt x="36159" y="38245"/>
                </a:cubicBezTo>
                <a:lnTo>
                  <a:pt x="38428" y="36944"/>
                </a:lnTo>
                <a:cubicBezTo>
                  <a:pt x="38528" y="36877"/>
                  <a:pt x="38561" y="36777"/>
                  <a:pt x="38428" y="36744"/>
                </a:cubicBezTo>
                <a:lnTo>
                  <a:pt x="36260" y="35509"/>
                </a:lnTo>
                <a:cubicBezTo>
                  <a:pt x="36210" y="35476"/>
                  <a:pt x="36151" y="35459"/>
                  <a:pt x="36093" y="35459"/>
                </a:cubicBezTo>
                <a:close/>
                <a:moveTo>
                  <a:pt x="16245" y="36118"/>
                </a:moveTo>
                <a:cubicBezTo>
                  <a:pt x="16187" y="36118"/>
                  <a:pt x="16128" y="36127"/>
                  <a:pt x="16078" y="36143"/>
                </a:cubicBezTo>
                <a:lnTo>
                  <a:pt x="13810" y="37478"/>
                </a:lnTo>
                <a:cubicBezTo>
                  <a:pt x="13710" y="37511"/>
                  <a:pt x="13710" y="37611"/>
                  <a:pt x="13810" y="37644"/>
                </a:cubicBezTo>
                <a:lnTo>
                  <a:pt x="15978" y="38912"/>
                </a:lnTo>
                <a:cubicBezTo>
                  <a:pt x="16028" y="38929"/>
                  <a:pt x="16087" y="38937"/>
                  <a:pt x="16145" y="38937"/>
                </a:cubicBezTo>
                <a:cubicBezTo>
                  <a:pt x="16204" y="38937"/>
                  <a:pt x="16262" y="38929"/>
                  <a:pt x="16312" y="38912"/>
                </a:cubicBezTo>
                <a:lnTo>
                  <a:pt x="18580" y="37578"/>
                </a:lnTo>
                <a:cubicBezTo>
                  <a:pt x="18680" y="37544"/>
                  <a:pt x="18680" y="37444"/>
                  <a:pt x="18580" y="37411"/>
                </a:cubicBezTo>
                <a:lnTo>
                  <a:pt x="16412" y="36143"/>
                </a:lnTo>
                <a:cubicBezTo>
                  <a:pt x="16362" y="36127"/>
                  <a:pt x="16304" y="36118"/>
                  <a:pt x="16245" y="36118"/>
                </a:cubicBezTo>
                <a:close/>
                <a:moveTo>
                  <a:pt x="27920" y="36560"/>
                </a:moveTo>
                <a:cubicBezTo>
                  <a:pt x="27862" y="36560"/>
                  <a:pt x="27803" y="36577"/>
                  <a:pt x="27753" y="36610"/>
                </a:cubicBezTo>
                <a:lnTo>
                  <a:pt x="25485" y="37911"/>
                </a:lnTo>
                <a:cubicBezTo>
                  <a:pt x="25385" y="37978"/>
                  <a:pt x="25385" y="38045"/>
                  <a:pt x="25485" y="38111"/>
                </a:cubicBezTo>
                <a:lnTo>
                  <a:pt x="27653" y="39346"/>
                </a:lnTo>
                <a:cubicBezTo>
                  <a:pt x="27712" y="39385"/>
                  <a:pt x="27782" y="39401"/>
                  <a:pt x="27843" y="39401"/>
                </a:cubicBezTo>
                <a:cubicBezTo>
                  <a:pt x="27887" y="39401"/>
                  <a:pt x="27926" y="39393"/>
                  <a:pt x="27954" y="39379"/>
                </a:cubicBezTo>
                <a:lnTo>
                  <a:pt x="27987" y="39346"/>
                </a:lnTo>
                <a:lnTo>
                  <a:pt x="30255" y="38045"/>
                </a:lnTo>
                <a:cubicBezTo>
                  <a:pt x="30355" y="37978"/>
                  <a:pt x="30355" y="37911"/>
                  <a:pt x="30289" y="37844"/>
                </a:cubicBezTo>
                <a:lnTo>
                  <a:pt x="28087" y="36610"/>
                </a:lnTo>
                <a:cubicBezTo>
                  <a:pt x="28037" y="36577"/>
                  <a:pt x="27979" y="36560"/>
                  <a:pt x="27920" y="36560"/>
                </a:cubicBezTo>
                <a:close/>
                <a:moveTo>
                  <a:pt x="7839" y="36619"/>
                </a:moveTo>
                <a:cubicBezTo>
                  <a:pt x="7781" y="36619"/>
                  <a:pt x="7722" y="36627"/>
                  <a:pt x="7672" y="36644"/>
                </a:cubicBezTo>
                <a:lnTo>
                  <a:pt x="5404" y="37978"/>
                </a:lnTo>
                <a:cubicBezTo>
                  <a:pt x="5304" y="38011"/>
                  <a:pt x="5304" y="38111"/>
                  <a:pt x="5404" y="38145"/>
                </a:cubicBezTo>
                <a:lnTo>
                  <a:pt x="7539" y="39412"/>
                </a:lnTo>
                <a:cubicBezTo>
                  <a:pt x="7606" y="39446"/>
                  <a:pt x="7664" y="39462"/>
                  <a:pt x="7718" y="39462"/>
                </a:cubicBezTo>
                <a:cubicBezTo>
                  <a:pt x="7773" y="39462"/>
                  <a:pt x="7823" y="39446"/>
                  <a:pt x="7873" y="39412"/>
                </a:cubicBezTo>
                <a:lnTo>
                  <a:pt x="10174" y="38078"/>
                </a:lnTo>
                <a:cubicBezTo>
                  <a:pt x="10241" y="38045"/>
                  <a:pt x="10274" y="37945"/>
                  <a:pt x="10174" y="37911"/>
                </a:cubicBezTo>
                <a:lnTo>
                  <a:pt x="8006" y="36644"/>
                </a:lnTo>
                <a:cubicBezTo>
                  <a:pt x="7956" y="36627"/>
                  <a:pt x="7898" y="36619"/>
                  <a:pt x="7839" y="36619"/>
                </a:cubicBezTo>
                <a:close/>
                <a:moveTo>
                  <a:pt x="20603" y="37194"/>
                </a:moveTo>
                <a:cubicBezTo>
                  <a:pt x="20548" y="37194"/>
                  <a:pt x="20498" y="37211"/>
                  <a:pt x="20448" y="37244"/>
                </a:cubicBezTo>
                <a:lnTo>
                  <a:pt x="18180" y="38545"/>
                </a:lnTo>
                <a:cubicBezTo>
                  <a:pt x="18080" y="38612"/>
                  <a:pt x="18047" y="38712"/>
                  <a:pt x="18147" y="38745"/>
                </a:cubicBezTo>
                <a:lnTo>
                  <a:pt x="20315" y="40013"/>
                </a:lnTo>
                <a:cubicBezTo>
                  <a:pt x="20365" y="40029"/>
                  <a:pt x="20423" y="40038"/>
                  <a:pt x="20482" y="40038"/>
                </a:cubicBezTo>
                <a:cubicBezTo>
                  <a:pt x="20540" y="40038"/>
                  <a:pt x="20598" y="40029"/>
                  <a:pt x="20648" y="40013"/>
                </a:cubicBezTo>
                <a:lnTo>
                  <a:pt x="22917" y="38678"/>
                </a:lnTo>
                <a:cubicBezTo>
                  <a:pt x="23017" y="38645"/>
                  <a:pt x="23050" y="38545"/>
                  <a:pt x="22950" y="38478"/>
                </a:cubicBezTo>
                <a:lnTo>
                  <a:pt x="20782" y="37244"/>
                </a:lnTo>
                <a:cubicBezTo>
                  <a:pt x="20715" y="37211"/>
                  <a:pt x="20657" y="37194"/>
                  <a:pt x="20603" y="37194"/>
                </a:cubicBezTo>
                <a:close/>
                <a:moveTo>
                  <a:pt x="32778" y="37361"/>
                </a:moveTo>
                <a:cubicBezTo>
                  <a:pt x="32724" y="37361"/>
                  <a:pt x="32674" y="37377"/>
                  <a:pt x="32624" y="37411"/>
                </a:cubicBezTo>
                <a:lnTo>
                  <a:pt x="30355" y="38712"/>
                </a:lnTo>
                <a:cubicBezTo>
                  <a:pt x="30255" y="38778"/>
                  <a:pt x="30222" y="38845"/>
                  <a:pt x="30322" y="38912"/>
                </a:cubicBezTo>
                <a:lnTo>
                  <a:pt x="32490" y="40146"/>
                </a:lnTo>
                <a:cubicBezTo>
                  <a:pt x="32557" y="40179"/>
                  <a:pt x="32615" y="40196"/>
                  <a:pt x="32669" y="40196"/>
                </a:cubicBezTo>
                <a:cubicBezTo>
                  <a:pt x="32724" y="40196"/>
                  <a:pt x="32774" y="40179"/>
                  <a:pt x="32824" y="40146"/>
                </a:cubicBezTo>
                <a:lnTo>
                  <a:pt x="32824" y="40179"/>
                </a:lnTo>
                <a:lnTo>
                  <a:pt x="35092" y="38845"/>
                </a:lnTo>
                <a:cubicBezTo>
                  <a:pt x="35192" y="38812"/>
                  <a:pt x="35225" y="38712"/>
                  <a:pt x="35125" y="38678"/>
                </a:cubicBezTo>
                <a:lnTo>
                  <a:pt x="32957" y="37411"/>
                </a:lnTo>
                <a:cubicBezTo>
                  <a:pt x="32890" y="37377"/>
                  <a:pt x="32832" y="37361"/>
                  <a:pt x="32778" y="37361"/>
                </a:cubicBezTo>
                <a:close/>
                <a:moveTo>
                  <a:pt x="12926" y="38053"/>
                </a:moveTo>
                <a:cubicBezTo>
                  <a:pt x="12876" y="38053"/>
                  <a:pt x="12826" y="38061"/>
                  <a:pt x="12776" y="38078"/>
                </a:cubicBezTo>
                <a:lnTo>
                  <a:pt x="12709" y="38078"/>
                </a:lnTo>
                <a:lnTo>
                  <a:pt x="10441" y="39379"/>
                </a:lnTo>
                <a:cubicBezTo>
                  <a:pt x="10341" y="39446"/>
                  <a:pt x="10341" y="39546"/>
                  <a:pt x="10441" y="39579"/>
                </a:cubicBezTo>
                <a:lnTo>
                  <a:pt x="12643" y="40847"/>
                </a:lnTo>
                <a:cubicBezTo>
                  <a:pt x="12693" y="40863"/>
                  <a:pt x="12743" y="40872"/>
                  <a:pt x="12793" y="40872"/>
                </a:cubicBezTo>
                <a:cubicBezTo>
                  <a:pt x="12843" y="40872"/>
                  <a:pt x="12893" y="40863"/>
                  <a:pt x="12943" y="40847"/>
                </a:cubicBezTo>
                <a:lnTo>
                  <a:pt x="15245" y="39512"/>
                </a:lnTo>
                <a:cubicBezTo>
                  <a:pt x="15345" y="39446"/>
                  <a:pt x="15345" y="39379"/>
                  <a:pt x="15245" y="39312"/>
                </a:cubicBezTo>
                <a:lnTo>
                  <a:pt x="13076" y="38078"/>
                </a:lnTo>
                <a:cubicBezTo>
                  <a:pt x="13026" y="38061"/>
                  <a:pt x="12976" y="38053"/>
                  <a:pt x="12926" y="38053"/>
                </a:cubicBezTo>
                <a:close/>
                <a:moveTo>
                  <a:pt x="24585" y="38487"/>
                </a:moveTo>
                <a:cubicBezTo>
                  <a:pt x="24526" y="38487"/>
                  <a:pt x="24468" y="38495"/>
                  <a:pt x="24418" y="38512"/>
                </a:cubicBezTo>
                <a:lnTo>
                  <a:pt x="22116" y="39846"/>
                </a:lnTo>
                <a:cubicBezTo>
                  <a:pt x="22049" y="39879"/>
                  <a:pt x="22016" y="39979"/>
                  <a:pt x="22116" y="40013"/>
                </a:cubicBezTo>
                <a:lnTo>
                  <a:pt x="24318" y="41280"/>
                </a:lnTo>
                <a:cubicBezTo>
                  <a:pt x="24368" y="41314"/>
                  <a:pt x="24418" y="41330"/>
                  <a:pt x="24472" y="41330"/>
                </a:cubicBezTo>
                <a:cubicBezTo>
                  <a:pt x="24526" y="41330"/>
                  <a:pt x="24585" y="41314"/>
                  <a:pt x="24651" y="41280"/>
                </a:cubicBezTo>
                <a:lnTo>
                  <a:pt x="26920" y="39979"/>
                </a:lnTo>
                <a:cubicBezTo>
                  <a:pt x="27020" y="39913"/>
                  <a:pt x="27020" y="39813"/>
                  <a:pt x="26920" y="39779"/>
                </a:cubicBezTo>
                <a:lnTo>
                  <a:pt x="24751" y="38512"/>
                </a:lnTo>
                <a:cubicBezTo>
                  <a:pt x="24701" y="38495"/>
                  <a:pt x="24643" y="38487"/>
                  <a:pt x="24585" y="38487"/>
                </a:cubicBezTo>
                <a:close/>
                <a:moveTo>
                  <a:pt x="17279" y="39129"/>
                </a:moveTo>
                <a:cubicBezTo>
                  <a:pt x="17221" y="39129"/>
                  <a:pt x="17163" y="39145"/>
                  <a:pt x="17113" y="39179"/>
                </a:cubicBezTo>
                <a:lnTo>
                  <a:pt x="14844" y="40480"/>
                </a:lnTo>
                <a:cubicBezTo>
                  <a:pt x="14744" y="40546"/>
                  <a:pt x="14711" y="40613"/>
                  <a:pt x="14844" y="40680"/>
                </a:cubicBezTo>
                <a:lnTo>
                  <a:pt x="17012" y="41914"/>
                </a:lnTo>
                <a:cubicBezTo>
                  <a:pt x="17062" y="41947"/>
                  <a:pt x="17121" y="41964"/>
                  <a:pt x="17179" y="41964"/>
                </a:cubicBezTo>
                <a:cubicBezTo>
                  <a:pt x="17238" y="41964"/>
                  <a:pt x="17296" y="41947"/>
                  <a:pt x="17346" y="41914"/>
                </a:cubicBezTo>
                <a:lnTo>
                  <a:pt x="19614" y="40613"/>
                </a:lnTo>
                <a:cubicBezTo>
                  <a:pt x="19714" y="40546"/>
                  <a:pt x="19714" y="40480"/>
                  <a:pt x="19648" y="40413"/>
                </a:cubicBezTo>
                <a:lnTo>
                  <a:pt x="17446" y="39179"/>
                </a:lnTo>
                <a:cubicBezTo>
                  <a:pt x="17396" y="39145"/>
                  <a:pt x="17338" y="39129"/>
                  <a:pt x="17279" y="39129"/>
                </a:cubicBezTo>
                <a:close/>
                <a:moveTo>
                  <a:pt x="29442" y="39262"/>
                </a:moveTo>
                <a:cubicBezTo>
                  <a:pt x="29388" y="39262"/>
                  <a:pt x="29338" y="39279"/>
                  <a:pt x="29288" y="39312"/>
                </a:cubicBezTo>
                <a:lnTo>
                  <a:pt x="26986" y="40646"/>
                </a:lnTo>
                <a:cubicBezTo>
                  <a:pt x="26886" y="40680"/>
                  <a:pt x="26886" y="40780"/>
                  <a:pt x="26986" y="40813"/>
                </a:cubicBezTo>
                <a:lnTo>
                  <a:pt x="29188" y="42081"/>
                </a:lnTo>
                <a:cubicBezTo>
                  <a:pt x="29238" y="42097"/>
                  <a:pt x="29288" y="42106"/>
                  <a:pt x="29342" y="42106"/>
                </a:cubicBezTo>
                <a:cubicBezTo>
                  <a:pt x="29396" y="42106"/>
                  <a:pt x="29455" y="42097"/>
                  <a:pt x="29521" y="42081"/>
                </a:cubicBezTo>
                <a:lnTo>
                  <a:pt x="31790" y="40747"/>
                </a:lnTo>
                <a:cubicBezTo>
                  <a:pt x="31890" y="40713"/>
                  <a:pt x="31890" y="40613"/>
                  <a:pt x="31790" y="40580"/>
                </a:cubicBezTo>
                <a:lnTo>
                  <a:pt x="29621" y="39312"/>
                </a:lnTo>
                <a:cubicBezTo>
                  <a:pt x="29555" y="39279"/>
                  <a:pt x="29496" y="39262"/>
                  <a:pt x="29442" y="39262"/>
                </a:cubicBezTo>
                <a:close/>
                <a:moveTo>
                  <a:pt x="3069" y="39362"/>
                </a:moveTo>
                <a:cubicBezTo>
                  <a:pt x="3011" y="39362"/>
                  <a:pt x="2952" y="39379"/>
                  <a:pt x="2902" y="39412"/>
                </a:cubicBezTo>
                <a:lnTo>
                  <a:pt x="100" y="41013"/>
                </a:lnTo>
                <a:cubicBezTo>
                  <a:pt x="0" y="41080"/>
                  <a:pt x="0" y="41180"/>
                  <a:pt x="100" y="41214"/>
                </a:cubicBezTo>
                <a:lnTo>
                  <a:pt x="2269" y="42481"/>
                </a:lnTo>
                <a:cubicBezTo>
                  <a:pt x="2319" y="42498"/>
                  <a:pt x="2377" y="42506"/>
                  <a:pt x="2435" y="42506"/>
                </a:cubicBezTo>
                <a:cubicBezTo>
                  <a:pt x="2494" y="42506"/>
                  <a:pt x="2552" y="42498"/>
                  <a:pt x="2602" y="42481"/>
                </a:cubicBezTo>
                <a:lnTo>
                  <a:pt x="5404" y="40847"/>
                </a:lnTo>
                <a:cubicBezTo>
                  <a:pt x="5438" y="40813"/>
                  <a:pt x="5471" y="40747"/>
                  <a:pt x="5371" y="40680"/>
                </a:cubicBezTo>
                <a:lnTo>
                  <a:pt x="5404" y="40646"/>
                </a:lnTo>
                <a:lnTo>
                  <a:pt x="3236" y="39412"/>
                </a:lnTo>
                <a:cubicBezTo>
                  <a:pt x="3186" y="39379"/>
                  <a:pt x="3128" y="39362"/>
                  <a:pt x="3069" y="39362"/>
                </a:cubicBezTo>
                <a:close/>
                <a:moveTo>
                  <a:pt x="9590" y="39963"/>
                </a:moveTo>
                <a:cubicBezTo>
                  <a:pt x="9540" y="39963"/>
                  <a:pt x="9490" y="39979"/>
                  <a:pt x="9440" y="40013"/>
                </a:cubicBezTo>
                <a:lnTo>
                  <a:pt x="9407" y="40013"/>
                </a:lnTo>
                <a:lnTo>
                  <a:pt x="7139" y="41314"/>
                </a:lnTo>
                <a:cubicBezTo>
                  <a:pt x="7039" y="41380"/>
                  <a:pt x="7039" y="41447"/>
                  <a:pt x="7139" y="41514"/>
                </a:cubicBezTo>
                <a:lnTo>
                  <a:pt x="9307" y="42748"/>
                </a:lnTo>
                <a:cubicBezTo>
                  <a:pt x="9357" y="42781"/>
                  <a:pt x="9415" y="42798"/>
                  <a:pt x="9474" y="42798"/>
                </a:cubicBezTo>
                <a:cubicBezTo>
                  <a:pt x="9532" y="42798"/>
                  <a:pt x="9590" y="42781"/>
                  <a:pt x="9641" y="42748"/>
                </a:cubicBezTo>
                <a:lnTo>
                  <a:pt x="11909" y="41447"/>
                </a:lnTo>
                <a:cubicBezTo>
                  <a:pt x="12009" y="41380"/>
                  <a:pt x="12009" y="41314"/>
                  <a:pt x="11909" y="41247"/>
                </a:cubicBezTo>
                <a:lnTo>
                  <a:pt x="9741" y="40013"/>
                </a:lnTo>
                <a:cubicBezTo>
                  <a:pt x="9691" y="39979"/>
                  <a:pt x="9641" y="39963"/>
                  <a:pt x="9590" y="39963"/>
                </a:cubicBezTo>
                <a:close/>
                <a:moveTo>
                  <a:pt x="21249" y="40430"/>
                </a:moveTo>
                <a:cubicBezTo>
                  <a:pt x="21190" y="40430"/>
                  <a:pt x="21132" y="40446"/>
                  <a:pt x="21082" y="40480"/>
                </a:cubicBezTo>
                <a:lnTo>
                  <a:pt x="18814" y="41781"/>
                </a:lnTo>
                <a:cubicBezTo>
                  <a:pt x="18714" y="41847"/>
                  <a:pt x="18680" y="41914"/>
                  <a:pt x="18814" y="41981"/>
                </a:cubicBezTo>
                <a:lnTo>
                  <a:pt x="20982" y="43215"/>
                </a:lnTo>
                <a:cubicBezTo>
                  <a:pt x="21032" y="43248"/>
                  <a:pt x="21090" y="43265"/>
                  <a:pt x="21149" y="43265"/>
                </a:cubicBezTo>
                <a:cubicBezTo>
                  <a:pt x="21207" y="43265"/>
                  <a:pt x="21265" y="43248"/>
                  <a:pt x="21316" y="43215"/>
                </a:cubicBezTo>
                <a:lnTo>
                  <a:pt x="23584" y="41914"/>
                </a:lnTo>
                <a:cubicBezTo>
                  <a:pt x="23684" y="41847"/>
                  <a:pt x="23684" y="41781"/>
                  <a:pt x="23584" y="41714"/>
                </a:cubicBezTo>
                <a:lnTo>
                  <a:pt x="21416" y="40480"/>
                </a:lnTo>
                <a:cubicBezTo>
                  <a:pt x="21366" y="40446"/>
                  <a:pt x="21307" y="40430"/>
                  <a:pt x="21249" y="40430"/>
                </a:cubicBezTo>
                <a:close/>
                <a:moveTo>
                  <a:pt x="13898" y="41055"/>
                </a:moveTo>
                <a:cubicBezTo>
                  <a:pt x="13844" y="41055"/>
                  <a:pt x="13793" y="41063"/>
                  <a:pt x="13743" y="41080"/>
                </a:cubicBezTo>
                <a:lnTo>
                  <a:pt x="11509" y="42414"/>
                </a:lnTo>
                <a:cubicBezTo>
                  <a:pt x="11408" y="42448"/>
                  <a:pt x="11375" y="42548"/>
                  <a:pt x="11475" y="42581"/>
                </a:cubicBezTo>
                <a:lnTo>
                  <a:pt x="13643" y="43849"/>
                </a:lnTo>
                <a:cubicBezTo>
                  <a:pt x="13693" y="43882"/>
                  <a:pt x="13743" y="43899"/>
                  <a:pt x="13793" y="43899"/>
                </a:cubicBezTo>
                <a:cubicBezTo>
                  <a:pt x="13844" y="43899"/>
                  <a:pt x="13894" y="43882"/>
                  <a:pt x="13944" y="43849"/>
                </a:cubicBezTo>
                <a:lnTo>
                  <a:pt x="16245" y="42548"/>
                </a:lnTo>
                <a:cubicBezTo>
                  <a:pt x="16345" y="42481"/>
                  <a:pt x="16345" y="42381"/>
                  <a:pt x="16245" y="42348"/>
                </a:cubicBezTo>
                <a:lnTo>
                  <a:pt x="14077" y="41080"/>
                </a:lnTo>
                <a:cubicBezTo>
                  <a:pt x="14010" y="41063"/>
                  <a:pt x="13952" y="41055"/>
                  <a:pt x="13898" y="41055"/>
                </a:cubicBezTo>
                <a:close/>
                <a:moveTo>
                  <a:pt x="26152" y="41189"/>
                </a:moveTo>
                <a:cubicBezTo>
                  <a:pt x="26094" y="41189"/>
                  <a:pt x="26036" y="41197"/>
                  <a:pt x="25986" y="41214"/>
                </a:cubicBezTo>
                <a:lnTo>
                  <a:pt x="23717" y="42548"/>
                </a:lnTo>
                <a:cubicBezTo>
                  <a:pt x="23617" y="42581"/>
                  <a:pt x="23617" y="42681"/>
                  <a:pt x="23717" y="42715"/>
                </a:cubicBezTo>
                <a:lnTo>
                  <a:pt x="25885" y="43982"/>
                </a:lnTo>
                <a:cubicBezTo>
                  <a:pt x="25935" y="43999"/>
                  <a:pt x="25986" y="44007"/>
                  <a:pt x="26036" y="44007"/>
                </a:cubicBezTo>
                <a:cubicBezTo>
                  <a:pt x="26086" y="44007"/>
                  <a:pt x="26136" y="43999"/>
                  <a:pt x="26186" y="43982"/>
                </a:cubicBezTo>
                <a:lnTo>
                  <a:pt x="26219" y="43982"/>
                </a:lnTo>
                <a:lnTo>
                  <a:pt x="28487" y="42648"/>
                </a:lnTo>
                <a:cubicBezTo>
                  <a:pt x="28587" y="42615"/>
                  <a:pt x="28587" y="42514"/>
                  <a:pt x="28521" y="42481"/>
                </a:cubicBezTo>
                <a:lnTo>
                  <a:pt x="26319" y="41214"/>
                </a:lnTo>
                <a:cubicBezTo>
                  <a:pt x="26269" y="41197"/>
                  <a:pt x="26211" y="41189"/>
                  <a:pt x="26152" y="41189"/>
                </a:cubicBezTo>
                <a:close/>
                <a:moveTo>
                  <a:pt x="6305" y="41856"/>
                </a:moveTo>
                <a:cubicBezTo>
                  <a:pt x="6246" y="41856"/>
                  <a:pt x="6188" y="41864"/>
                  <a:pt x="6138" y="41881"/>
                </a:cubicBezTo>
                <a:lnTo>
                  <a:pt x="3870" y="43215"/>
                </a:lnTo>
                <a:cubicBezTo>
                  <a:pt x="3770" y="43282"/>
                  <a:pt x="3770" y="43348"/>
                  <a:pt x="3870" y="43415"/>
                </a:cubicBezTo>
                <a:lnTo>
                  <a:pt x="6038" y="44649"/>
                </a:lnTo>
                <a:cubicBezTo>
                  <a:pt x="6088" y="44683"/>
                  <a:pt x="6146" y="44699"/>
                  <a:pt x="6205" y="44699"/>
                </a:cubicBezTo>
                <a:cubicBezTo>
                  <a:pt x="6263" y="44699"/>
                  <a:pt x="6321" y="44683"/>
                  <a:pt x="6372" y="44649"/>
                </a:cubicBezTo>
                <a:lnTo>
                  <a:pt x="8640" y="43348"/>
                </a:lnTo>
                <a:cubicBezTo>
                  <a:pt x="8707" y="43315"/>
                  <a:pt x="8707" y="43215"/>
                  <a:pt x="8606" y="43182"/>
                </a:cubicBezTo>
                <a:lnTo>
                  <a:pt x="8640" y="43148"/>
                </a:lnTo>
                <a:lnTo>
                  <a:pt x="6472" y="41881"/>
                </a:lnTo>
                <a:cubicBezTo>
                  <a:pt x="6422" y="41864"/>
                  <a:pt x="6363" y="41856"/>
                  <a:pt x="6305" y="41856"/>
                </a:cubicBezTo>
                <a:close/>
                <a:moveTo>
                  <a:pt x="47468" y="32482"/>
                </a:moveTo>
                <a:cubicBezTo>
                  <a:pt x="47409" y="32482"/>
                  <a:pt x="47351" y="32491"/>
                  <a:pt x="47301" y="32507"/>
                </a:cubicBezTo>
                <a:lnTo>
                  <a:pt x="28554" y="43348"/>
                </a:lnTo>
                <a:cubicBezTo>
                  <a:pt x="28454" y="43415"/>
                  <a:pt x="28421" y="43515"/>
                  <a:pt x="28554" y="43549"/>
                </a:cubicBezTo>
                <a:lnTo>
                  <a:pt x="30722" y="44816"/>
                </a:lnTo>
                <a:cubicBezTo>
                  <a:pt x="30772" y="44833"/>
                  <a:pt x="30831" y="44841"/>
                  <a:pt x="30889" y="44841"/>
                </a:cubicBezTo>
                <a:cubicBezTo>
                  <a:pt x="30947" y="44841"/>
                  <a:pt x="31006" y="44833"/>
                  <a:pt x="31056" y="44816"/>
                </a:cubicBezTo>
                <a:lnTo>
                  <a:pt x="49803" y="33975"/>
                </a:lnTo>
                <a:cubicBezTo>
                  <a:pt x="49903" y="33908"/>
                  <a:pt x="49936" y="33808"/>
                  <a:pt x="49803" y="33775"/>
                </a:cubicBezTo>
                <a:lnTo>
                  <a:pt x="47634" y="32507"/>
                </a:lnTo>
                <a:cubicBezTo>
                  <a:pt x="47584" y="32491"/>
                  <a:pt x="47526" y="32482"/>
                  <a:pt x="47468" y="32482"/>
                </a:cubicBezTo>
                <a:close/>
                <a:moveTo>
                  <a:pt x="17880" y="42356"/>
                </a:moveTo>
                <a:cubicBezTo>
                  <a:pt x="17821" y="42356"/>
                  <a:pt x="17763" y="42364"/>
                  <a:pt x="17713" y="42381"/>
                </a:cubicBezTo>
                <a:lnTo>
                  <a:pt x="15445" y="43715"/>
                </a:lnTo>
                <a:cubicBezTo>
                  <a:pt x="15345" y="43749"/>
                  <a:pt x="15345" y="43849"/>
                  <a:pt x="15411" y="43882"/>
                </a:cubicBezTo>
                <a:lnTo>
                  <a:pt x="17613" y="45150"/>
                </a:lnTo>
                <a:cubicBezTo>
                  <a:pt x="17663" y="45166"/>
                  <a:pt x="17721" y="45175"/>
                  <a:pt x="17780" y="45175"/>
                </a:cubicBezTo>
                <a:cubicBezTo>
                  <a:pt x="17838" y="45175"/>
                  <a:pt x="17896" y="45166"/>
                  <a:pt x="17946" y="45150"/>
                </a:cubicBezTo>
                <a:lnTo>
                  <a:pt x="20215" y="43815"/>
                </a:lnTo>
                <a:cubicBezTo>
                  <a:pt x="20315" y="43782"/>
                  <a:pt x="20348" y="43682"/>
                  <a:pt x="20215" y="43649"/>
                </a:cubicBezTo>
                <a:lnTo>
                  <a:pt x="18047" y="42381"/>
                </a:lnTo>
                <a:cubicBezTo>
                  <a:pt x="17996" y="42364"/>
                  <a:pt x="17938" y="42356"/>
                  <a:pt x="17880" y="42356"/>
                </a:cubicBezTo>
                <a:close/>
                <a:moveTo>
                  <a:pt x="22750" y="43123"/>
                </a:moveTo>
                <a:cubicBezTo>
                  <a:pt x="22692" y="43123"/>
                  <a:pt x="22633" y="43132"/>
                  <a:pt x="22583" y="43148"/>
                </a:cubicBezTo>
                <a:lnTo>
                  <a:pt x="20315" y="44483"/>
                </a:lnTo>
                <a:cubicBezTo>
                  <a:pt x="20215" y="44516"/>
                  <a:pt x="20215" y="44616"/>
                  <a:pt x="20315" y="44683"/>
                </a:cubicBezTo>
                <a:lnTo>
                  <a:pt x="22483" y="45917"/>
                </a:lnTo>
                <a:cubicBezTo>
                  <a:pt x="22533" y="45950"/>
                  <a:pt x="22600" y="45967"/>
                  <a:pt x="22666" y="45967"/>
                </a:cubicBezTo>
                <a:cubicBezTo>
                  <a:pt x="22733" y="45967"/>
                  <a:pt x="22800" y="45950"/>
                  <a:pt x="22850" y="45917"/>
                </a:cubicBezTo>
                <a:lnTo>
                  <a:pt x="22817" y="45917"/>
                </a:lnTo>
                <a:lnTo>
                  <a:pt x="25085" y="44616"/>
                </a:lnTo>
                <a:cubicBezTo>
                  <a:pt x="25185" y="44549"/>
                  <a:pt x="25185" y="44449"/>
                  <a:pt x="25118" y="44416"/>
                </a:cubicBezTo>
                <a:lnTo>
                  <a:pt x="22917" y="43148"/>
                </a:lnTo>
                <a:cubicBezTo>
                  <a:pt x="22867" y="43132"/>
                  <a:pt x="22808" y="43123"/>
                  <a:pt x="22750" y="43123"/>
                </a:cubicBezTo>
                <a:close/>
                <a:moveTo>
                  <a:pt x="10641" y="42956"/>
                </a:moveTo>
                <a:cubicBezTo>
                  <a:pt x="10583" y="42956"/>
                  <a:pt x="10524" y="42965"/>
                  <a:pt x="10474" y="42981"/>
                </a:cubicBezTo>
                <a:lnTo>
                  <a:pt x="6972" y="45016"/>
                </a:lnTo>
                <a:cubicBezTo>
                  <a:pt x="6872" y="45050"/>
                  <a:pt x="6872" y="45150"/>
                  <a:pt x="6972" y="45183"/>
                </a:cubicBezTo>
                <a:lnTo>
                  <a:pt x="9174" y="46451"/>
                </a:lnTo>
                <a:cubicBezTo>
                  <a:pt x="9224" y="46484"/>
                  <a:pt x="9274" y="46501"/>
                  <a:pt x="9328" y="46501"/>
                </a:cubicBezTo>
                <a:cubicBezTo>
                  <a:pt x="9382" y="46501"/>
                  <a:pt x="9440" y="46484"/>
                  <a:pt x="9507" y="46451"/>
                </a:cubicBezTo>
                <a:lnTo>
                  <a:pt x="13010" y="44416"/>
                </a:lnTo>
                <a:cubicBezTo>
                  <a:pt x="13043" y="44382"/>
                  <a:pt x="13043" y="44316"/>
                  <a:pt x="12976" y="44249"/>
                </a:cubicBezTo>
                <a:lnTo>
                  <a:pt x="13010" y="44249"/>
                </a:lnTo>
                <a:lnTo>
                  <a:pt x="10808" y="42981"/>
                </a:lnTo>
                <a:cubicBezTo>
                  <a:pt x="10758" y="42965"/>
                  <a:pt x="10700" y="42956"/>
                  <a:pt x="10641" y="42956"/>
                </a:cubicBezTo>
                <a:close/>
                <a:moveTo>
                  <a:pt x="27674" y="43899"/>
                </a:moveTo>
                <a:cubicBezTo>
                  <a:pt x="27620" y="43899"/>
                  <a:pt x="27570" y="43915"/>
                  <a:pt x="27520" y="43949"/>
                </a:cubicBezTo>
                <a:lnTo>
                  <a:pt x="24718" y="45550"/>
                </a:lnTo>
                <a:cubicBezTo>
                  <a:pt x="24618" y="45617"/>
                  <a:pt x="24585" y="45717"/>
                  <a:pt x="24718" y="45750"/>
                </a:cubicBezTo>
                <a:lnTo>
                  <a:pt x="26886" y="47018"/>
                </a:lnTo>
                <a:cubicBezTo>
                  <a:pt x="26936" y="47034"/>
                  <a:pt x="26995" y="47043"/>
                  <a:pt x="27053" y="47043"/>
                </a:cubicBezTo>
                <a:cubicBezTo>
                  <a:pt x="27111" y="47043"/>
                  <a:pt x="27170" y="47034"/>
                  <a:pt x="27220" y="47018"/>
                </a:cubicBezTo>
                <a:lnTo>
                  <a:pt x="30022" y="45383"/>
                </a:lnTo>
                <a:cubicBezTo>
                  <a:pt x="30122" y="45316"/>
                  <a:pt x="30122" y="45250"/>
                  <a:pt x="30022" y="45183"/>
                </a:cubicBezTo>
                <a:lnTo>
                  <a:pt x="27854" y="43949"/>
                </a:lnTo>
                <a:cubicBezTo>
                  <a:pt x="27787" y="43915"/>
                  <a:pt x="27728" y="43899"/>
                  <a:pt x="27674" y="43899"/>
                </a:cubicBezTo>
                <a:close/>
                <a:moveTo>
                  <a:pt x="19414" y="45058"/>
                </a:moveTo>
                <a:cubicBezTo>
                  <a:pt x="19356" y="45058"/>
                  <a:pt x="19297" y="45066"/>
                  <a:pt x="19247" y="45083"/>
                </a:cubicBezTo>
                <a:lnTo>
                  <a:pt x="16979" y="46417"/>
                </a:lnTo>
                <a:cubicBezTo>
                  <a:pt x="16879" y="46451"/>
                  <a:pt x="16846" y="46551"/>
                  <a:pt x="16946" y="46584"/>
                </a:cubicBezTo>
                <a:lnTo>
                  <a:pt x="19147" y="47852"/>
                </a:lnTo>
                <a:cubicBezTo>
                  <a:pt x="19197" y="47868"/>
                  <a:pt x="19256" y="47877"/>
                  <a:pt x="19314" y="47877"/>
                </a:cubicBezTo>
                <a:cubicBezTo>
                  <a:pt x="19372" y="47877"/>
                  <a:pt x="19431" y="47868"/>
                  <a:pt x="19481" y="47852"/>
                </a:cubicBezTo>
                <a:lnTo>
                  <a:pt x="21749" y="46551"/>
                </a:lnTo>
                <a:cubicBezTo>
                  <a:pt x="21849" y="46484"/>
                  <a:pt x="21849" y="46384"/>
                  <a:pt x="21749" y="46351"/>
                </a:cubicBezTo>
                <a:lnTo>
                  <a:pt x="19581" y="45083"/>
                </a:lnTo>
                <a:cubicBezTo>
                  <a:pt x="19531" y="45066"/>
                  <a:pt x="19473" y="45058"/>
                  <a:pt x="19414" y="45058"/>
                </a:cubicBezTo>
                <a:close/>
                <a:moveTo>
                  <a:pt x="14644" y="44232"/>
                </a:moveTo>
                <a:cubicBezTo>
                  <a:pt x="14586" y="44232"/>
                  <a:pt x="14527" y="44249"/>
                  <a:pt x="14477" y="44282"/>
                </a:cubicBezTo>
                <a:lnTo>
                  <a:pt x="10108" y="46784"/>
                </a:lnTo>
                <a:cubicBezTo>
                  <a:pt x="10007" y="46851"/>
                  <a:pt x="10007" y="46951"/>
                  <a:pt x="10074" y="46984"/>
                </a:cubicBezTo>
                <a:lnTo>
                  <a:pt x="12242" y="48252"/>
                </a:lnTo>
                <a:cubicBezTo>
                  <a:pt x="12292" y="48269"/>
                  <a:pt x="12351" y="48277"/>
                  <a:pt x="12409" y="48277"/>
                </a:cubicBezTo>
                <a:cubicBezTo>
                  <a:pt x="12468" y="48277"/>
                  <a:pt x="12526" y="48269"/>
                  <a:pt x="12576" y="48252"/>
                </a:cubicBezTo>
                <a:lnTo>
                  <a:pt x="16912" y="45750"/>
                </a:lnTo>
                <a:cubicBezTo>
                  <a:pt x="17012" y="45683"/>
                  <a:pt x="17046" y="45583"/>
                  <a:pt x="16946" y="45550"/>
                </a:cubicBezTo>
                <a:lnTo>
                  <a:pt x="16979" y="45517"/>
                </a:lnTo>
                <a:lnTo>
                  <a:pt x="14811" y="44282"/>
                </a:lnTo>
                <a:cubicBezTo>
                  <a:pt x="14761" y="44249"/>
                  <a:pt x="14702" y="44232"/>
                  <a:pt x="14644" y="44232"/>
                </a:cubicBezTo>
                <a:close/>
                <a:moveTo>
                  <a:pt x="23817" y="46134"/>
                </a:moveTo>
                <a:cubicBezTo>
                  <a:pt x="23759" y="46134"/>
                  <a:pt x="23701" y="46150"/>
                  <a:pt x="23651" y="46184"/>
                </a:cubicBezTo>
                <a:lnTo>
                  <a:pt x="20849" y="47785"/>
                </a:lnTo>
                <a:cubicBezTo>
                  <a:pt x="20748" y="47852"/>
                  <a:pt x="20748" y="47952"/>
                  <a:pt x="20849" y="47985"/>
                </a:cubicBezTo>
                <a:lnTo>
                  <a:pt x="23017" y="49219"/>
                </a:lnTo>
                <a:cubicBezTo>
                  <a:pt x="23067" y="49253"/>
                  <a:pt x="23125" y="49269"/>
                  <a:pt x="23184" y="49269"/>
                </a:cubicBezTo>
                <a:cubicBezTo>
                  <a:pt x="23242" y="49269"/>
                  <a:pt x="23300" y="49253"/>
                  <a:pt x="23350" y="49219"/>
                </a:cubicBezTo>
                <a:lnTo>
                  <a:pt x="26152" y="47618"/>
                </a:lnTo>
                <a:cubicBezTo>
                  <a:pt x="26252" y="47551"/>
                  <a:pt x="26252" y="47485"/>
                  <a:pt x="26152" y="47418"/>
                </a:cubicBezTo>
                <a:lnTo>
                  <a:pt x="23984" y="46184"/>
                </a:lnTo>
                <a:cubicBezTo>
                  <a:pt x="23934" y="46150"/>
                  <a:pt x="23876" y="46134"/>
                  <a:pt x="23817" y="46134"/>
                </a:cubicBezTo>
                <a:close/>
                <a:moveTo>
                  <a:pt x="16179" y="46934"/>
                </a:moveTo>
                <a:cubicBezTo>
                  <a:pt x="16120" y="46934"/>
                  <a:pt x="16062" y="46951"/>
                  <a:pt x="16012" y="46984"/>
                </a:cubicBezTo>
                <a:lnTo>
                  <a:pt x="13176" y="48619"/>
                </a:lnTo>
                <a:cubicBezTo>
                  <a:pt x="13076" y="48686"/>
                  <a:pt x="13043" y="48752"/>
                  <a:pt x="13143" y="48819"/>
                </a:cubicBezTo>
                <a:lnTo>
                  <a:pt x="15311" y="50053"/>
                </a:lnTo>
                <a:cubicBezTo>
                  <a:pt x="15361" y="50087"/>
                  <a:pt x="15420" y="50103"/>
                  <a:pt x="15478" y="50103"/>
                </a:cubicBezTo>
                <a:cubicBezTo>
                  <a:pt x="15536" y="50103"/>
                  <a:pt x="15595" y="50087"/>
                  <a:pt x="15645" y="50053"/>
                </a:cubicBezTo>
                <a:lnTo>
                  <a:pt x="18447" y="48452"/>
                </a:lnTo>
                <a:cubicBezTo>
                  <a:pt x="18580" y="48385"/>
                  <a:pt x="18580" y="48319"/>
                  <a:pt x="18480" y="48252"/>
                </a:cubicBezTo>
                <a:lnTo>
                  <a:pt x="18514" y="48219"/>
                </a:lnTo>
                <a:lnTo>
                  <a:pt x="16345" y="46984"/>
                </a:lnTo>
                <a:cubicBezTo>
                  <a:pt x="16295" y="46951"/>
                  <a:pt x="16237" y="46934"/>
                  <a:pt x="16179" y="46934"/>
                </a:cubicBezTo>
                <a:close/>
                <a:moveTo>
                  <a:pt x="19965" y="48327"/>
                </a:moveTo>
                <a:cubicBezTo>
                  <a:pt x="19915" y="48327"/>
                  <a:pt x="19864" y="48335"/>
                  <a:pt x="19814" y="48352"/>
                </a:cubicBezTo>
                <a:lnTo>
                  <a:pt x="16279" y="50387"/>
                </a:lnTo>
                <a:cubicBezTo>
                  <a:pt x="16212" y="50453"/>
                  <a:pt x="16179" y="50520"/>
                  <a:pt x="16279" y="50587"/>
                </a:cubicBezTo>
                <a:lnTo>
                  <a:pt x="18480" y="51821"/>
                </a:lnTo>
                <a:cubicBezTo>
                  <a:pt x="18530" y="51854"/>
                  <a:pt x="18589" y="51871"/>
                  <a:pt x="18647" y="51871"/>
                </a:cubicBezTo>
                <a:cubicBezTo>
                  <a:pt x="18705" y="51871"/>
                  <a:pt x="18764" y="51854"/>
                  <a:pt x="18814" y="51821"/>
                </a:cubicBezTo>
                <a:lnTo>
                  <a:pt x="22316" y="49820"/>
                </a:lnTo>
                <a:cubicBezTo>
                  <a:pt x="22416" y="49753"/>
                  <a:pt x="22416" y="49653"/>
                  <a:pt x="22316" y="49620"/>
                </a:cubicBezTo>
                <a:lnTo>
                  <a:pt x="20115" y="48352"/>
                </a:lnTo>
                <a:cubicBezTo>
                  <a:pt x="20065" y="48335"/>
                  <a:pt x="20015" y="48327"/>
                  <a:pt x="19965" y="48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6516463" y="2578651"/>
            <a:ext cx="700719" cy="404496"/>
          </a:xfrm>
          <a:custGeom>
            <a:avLst/>
            <a:gdLst/>
            <a:ahLst/>
            <a:cxnLst/>
            <a:rect l="l" t="t" r="r" b="b"/>
            <a:pathLst>
              <a:path w="37562" h="21683" extrusionOk="0">
                <a:moveTo>
                  <a:pt x="23885" y="0"/>
                </a:moveTo>
                <a:lnTo>
                  <a:pt x="1" y="13810"/>
                </a:lnTo>
                <a:lnTo>
                  <a:pt x="501" y="14077"/>
                </a:lnTo>
                <a:lnTo>
                  <a:pt x="13677" y="21682"/>
                </a:lnTo>
                <a:lnTo>
                  <a:pt x="37061" y="8173"/>
                </a:lnTo>
                <a:lnTo>
                  <a:pt x="37561" y="7906"/>
                </a:lnTo>
                <a:lnTo>
                  <a:pt x="23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6531405" y="2596074"/>
            <a:ext cx="670834" cy="387073"/>
          </a:xfrm>
          <a:custGeom>
            <a:avLst/>
            <a:gdLst/>
            <a:ahLst/>
            <a:cxnLst/>
            <a:rect l="l" t="t" r="r" b="b"/>
            <a:pathLst>
              <a:path w="35960" h="20749" extrusionOk="0">
                <a:moveTo>
                  <a:pt x="23084" y="0"/>
                </a:moveTo>
                <a:lnTo>
                  <a:pt x="0" y="13310"/>
                </a:lnTo>
                <a:lnTo>
                  <a:pt x="12876" y="20748"/>
                </a:lnTo>
                <a:lnTo>
                  <a:pt x="35959" y="7405"/>
                </a:lnTo>
                <a:lnTo>
                  <a:pt x="2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278144" y="557102"/>
            <a:ext cx="1593659" cy="2198566"/>
          </a:xfrm>
          <a:custGeom>
            <a:avLst/>
            <a:gdLst/>
            <a:ahLst/>
            <a:cxnLst/>
            <a:rect l="l" t="t" r="r" b="b"/>
            <a:pathLst>
              <a:path w="85428" h="117854" extrusionOk="0">
                <a:moveTo>
                  <a:pt x="83227" y="1"/>
                </a:moveTo>
                <a:cubicBezTo>
                  <a:pt x="82646" y="1"/>
                  <a:pt x="82045" y="301"/>
                  <a:pt x="81325" y="721"/>
                </a:cubicBezTo>
                <a:lnTo>
                  <a:pt x="2168" y="46387"/>
                </a:lnTo>
                <a:cubicBezTo>
                  <a:pt x="901" y="47221"/>
                  <a:pt x="67" y="48622"/>
                  <a:pt x="0" y="50157"/>
                </a:cubicBezTo>
                <a:lnTo>
                  <a:pt x="0" y="114836"/>
                </a:lnTo>
                <a:cubicBezTo>
                  <a:pt x="0" y="116237"/>
                  <a:pt x="200" y="117005"/>
                  <a:pt x="1068" y="117472"/>
                </a:cubicBezTo>
                <a:cubicBezTo>
                  <a:pt x="1538" y="117734"/>
                  <a:pt x="1933" y="117854"/>
                  <a:pt x="2318" y="117854"/>
                </a:cubicBezTo>
                <a:cubicBezTo>
                  <a:pt x="2862" y="117854"/>
                  <a:pt x="3386" y="117615"/>
                  <a:pt x="4070" y="117205"/>
                </a:cubicBezTo>
                <a:lnTo>
                  <a:pt x="83226" y="71505"/>
                </a:lnTo>
                <a:cubicBezTo>
                  <a:pt x="84527" y="70671"/>
                  <a:pt x="85328" y="69270"/>
                  <a:pt x="85394" y="67769"/>
                </a:cubicBezTo>
                <a:lnTo>
                  <a:pt x="85394" y="3090"/>
                </a:lnTo>
                <a:cubicBezTo>
                  <a:pt x="85394" y="1689"/>
                  <a:pt x="85428" y="1255"/>
                  <a:pt x="84394" y="454"/>
                </a:cubicBezTo>
                <a:cubicBezTo>
                  <a:pt x="83993" y="134"/>
                  <a:pt x="83615" y="1"/>
                  <a:pt x="83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289337" y="556840"/>
            <a:ext cx="1581851" cy="917285"/>
          </a:xfrm>
          <a:custGeom>
            <a:avLst/>
            <a:gdLst/>
            <a:ahLst/>
            <a:cxnLst/>
            <a:rect l="l" t="t" r="r" b="b"/>
            <a:pathLst>
              <a:path w="84795" h="49171" extrusionOk="0">
                <a:moveTo>
                  <a:pt x="82634" y="0"/>
                </a:moveTo>
                <a:cubicBezTo>
                  <a:pt x="82050" y="0"/>
                  <a:pt x="81448" y="313"/>
                  <a:pt x="80725" y="735"/>
                </a:cubicBezTo>
                <a:lnTo>
                  <a:pt x="1568" y="46401"/>
                </a:lnTo>
                <a:cubicBezTo>
                  <a:pt x="901" y="46802"/>
                  <a:pt x="368" y="47369"/>
                  <a:pt x="1" y="48036"/>
                </a:cubicBezTo>
                <a:lnTo>
                  <a:pt x="1935" y="49170"/>
                </a:lnTo>
                <a:cubicBezTo>
                  <a:pt x="2302" y="48503"/>
                  <a:pt x="2836" y="47936"/>
                  <a:pt x="3470" y="47536"/>
                </a:cubicBezTo>
                <a:lnTo>
                  <a:pt x="82626" y="1836"/>
                </a:lnTo>
                <a:cubicBezTo>
                  <a:pt x="82977" y="1632"/>
                  <a:pt x="83308" y="1535"/>
                  <a:pt x="83600" y="1535"/>
                </a:cubicBezTo>
                <a:cubicBezTo>
                  <a:pt x="84310" y="1535"/>
                  <a:pt x="84794" y="2102"/>
                  <a:pt x="84794" y="3070"/>
                </a:cubicBezTo>
                <a:cubicBezTo>
                  <a:pt x="84794" y="1703"/>
                  <a:pt x="84794" y="1269"/>
                  <a:pt x="83794" y="468"/>
                </a:cubicBezTo>
                <a:cubicBezTo>
                  <a:pt x="83396" y="137"/>
                  <a:pt x="83019" y="0"/>
                  <a:pt x="82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278144" y="1452933"/>
            <a:ext cx="73445" cy="1302306"/>
          </a:xfrm>
          <a:custGeom>
            <a:avLst/>
            <a:gdLst/>
            <a:ahLst/>
            <a:cxnLst/>
            <a:rect l="l" t="t" r="r" b="b"/>
            <a:pathLst>
              <a:path w="3937" h="69810" extrusionOk="0">
                <a:moveTo>
                  <a:pt x="3936" y="69284"/>
                </a:moveTo>
                <a:cubicBezTo>
                  <a:pt x="3931" y="69287"/>
                  <a:pt x="3925" y="69290"/>
                  <a:pt x="3920" y="69293"/>
                </a:cubicBezTo>
                <a:lnTo>
                  <a:pt x="3920" y="69293"/>
                </a:lnTo>
                <a:cubicBezTo>
                  <a:pt x="3925" y="69290"/>
                  <a:pt x="3931" y="69287"/>
                  <a:pt x="3936" y="69284"/>
                </a:cubicBezTo>
                <a:close/>
                <a:moveTo>
                  <a:pt x="634" y="1"/>
                </a:moveTo>
                <a:cubicBezTo>
                  <a:pt x="234" y="635"/>
                  <a:pt x="34" y="1369"/>
                  <a:pt x="0" y="2136"/>
                </a:cubicBezTo>
                <a:lnTo>
                  <a:pt x="0" y="66815"/>
                </a:lnTo>
                <a:cubicBezTo>
                  <a:pt x="0" y="68216"/>
                  <a:pt x="234" y="69050"/>
                  <a:pt x="1068" y="69451"/>
                </a:cubicBezTo>
                <a:cubicBezTo>
                  <a:pt x="1563" y="69691"/>
                  <a:pt x="1971" y="69809"/>
                  <a:pt x="2369" y="69809"/>
                </a:cubicBezTo>
                <a:cubicBezTo>
                  <a:pt x="2852" y="69809"/>
                  <a:pt x="3322" y="69636"/>
                  <a:pt x="3920" y="69293"/>
                </a:cubicBezTo>
                <a:lnTo>
                  <a:pt x="3920" y="69293"/>
                </a:lnTo>
                <a:cubicBezTo>
                  <a:pt x="3663" y="69439"/>
                  <a:pt x="3409" y="69507"/>
                  <a:pt x="3171" y="69507"/>
                </a:cubicBezTo>
                <a:cubicBezTo>
                  <a:pt x="2459" y="69507"/>
                  <a:pt x="1902" y="68895"/>
                  <a:pt x="1902" y="67950"/>
                </a:cubicBezTo>
                <a:lnTo>
                  <a:pt x="1902" y="3237"/>
                </a:lnTo>
                <a:cubicBezTo>
                  <a:pt x="1935" y="2503"/>
                  <a:pt x="2135" y="1769"/>
                  <a:pt x="2535" y="1102"/>
                </a:cubicBez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351570" y="666569"/>
            <a:ext cx="1469827" cy="2008584"/>
          </a:xfrm>
          <a:custGeom>
            <a:avLst/>
            <a:gdLst/>
            <a:ahLst/>
            <a:cxnLst/>
            <a:rect l="l" t="t" r="r" b="b"/>
            <a:pathLst>
              <a:path w="78790" h="107670" extrusionOk="0">
                <a:moveTo>
                  <a:pt x="78090" y="0"/>
                </a:moveTo>
                <a:cubicBezTo>
                  <a:pt x="77912" y="0"/>
                  <a:pt x="77708" y="61"/>
                  <a:pt x="77489" y="190"/>
                </a:cubicBezTo>
                <a:lnTo>
                  <a:pt x="1301" y="44155"/>
                </a:lnTo>
                <a:cubicBezTo>
                  <a:pt x="534" y="44656"/>
                  <a:pt x="67" y="45490"/>
                  <a:pt x="0" y="46390"/>
                </a:cubicBezTo>
                <a:lnTo>
                  <a:pt x="0" y="106733"/>
                </a:lnTo>
                <a:cubicBezTo>
                  <a:pt x="0" y="107329"/>
                  <a:pt x="307" y="107669"/>
                  <a:pt x="737" y="107669"/>
                </a:cubicBezTo>
                <a:cubicBezTo>
                  <a:pt x="909" y="107669"/>
                  <a:pt x="1101" y="107615"/>
                  <a:pt x="1301" y="107501"/>
                </a:cubicBezTo>
                <a:lnTo>
                  <a:pt x="77489" y="63536"/>
                </a:lnTo>
                <a:cubicBezTo>
                  <a:pt x="78256" y="63035"/>
                  <a:pt x="78723" y="62202"/>
                  <a:pt x="78790" y="61268"/>
                </a:cubicBezTo>
                <a:lnTo>
                  <a:pt x="78790" y="924"/>
                </a:lnTo>
                <a:cubicBezTo>
                  <a:pt x="78790" y="339"/>
                  <a:pt x="78510" y="0"/>
                  <a:pt x="78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352186" y="679441"/>
            <a:ext cx="1429402" cy="1959577"/>
          </a:xfrm>
          <a:custGeom>
            <a:avLst/>
            <a:gdLst/>
            <a:ahLst/>
            <a:cxnLst/>
            <a:rect l="l" t="t" r="r" b="b"/>
            <a:pathLst>
              <a:path w="76623" h="105043" extrusionOk="0">
                <a:moveTo>
                  <a:pt x="76622" y="1"/>
                </a:moveTo>
                <a:lnTo>
                  <a:pt x="1302" y="43465"/>
                </a:lnTo>
                <a:cubicBezTo>
                  <a:pt x="534" y="43966"/>
                  <a:pt x="34" y="44800"/>
                  <a:pt x="1" y="45700"/>
                </a:cubicBezTo>
                <a:lnTo>
                  <a:pt x="1" y="105043"/>
                </a:lnTo>
                <a:lnTo>
                  <a:pt x="75321" y="61578"/>
                </a:lnTo>
                <a:cubicBezTo>
                  <a:pt x="76088" y="61078"/>
                  <a:pt x="76555" y="60244"/>
                  <a:pt x="76622" y="59343"/>
                </a:cubicBezTo>
                <a:lnTo>
                  <a:pt x="76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448651" y="1134959"/>
            <a:ext cx="749856" cy="844456"/>
          </a:xfrm>
          <a:custGeom>
            <a:avLst/>
            <a:gdLst/>
            <a:ahLst/>
            <a:cxnLst/>
            <a:rect l="l" t="t" r="r" b="b"/>
            <a:pathLst>
              <a:path w="40196" h="45267" extrusionOk="0">
                <a:moveTo>
                  <a:pt x="38794" y="0"/>
                </a:moveTo>
                <a:lnTo>
                  <a:pt x="34825" y="1435"/>
                </a:lnTo>
                <a:lnTo>
                  <a:pt x="35192" y="2402"/>
                </a:lnTo>
                <a:lnTo>
                  <a:pt x="37427" y="1568"/>
                </a:lnTo>
                <a:lnTo>
                  <a:pt x="37427" y="1568"/>
                </a:lnTo>
                <a:lnTo>
                  <a:pt x="25385" y="27120"/>
                </a:lnTo>
                <a:lnTo>
                  <a:pt x="12809" y="24685"/>
                </a:lnTo>
                <a:lnTo>
                  <a:pt x="0" y="44699"/>
                </a:lnTo>
                <a:lnTo>
                  <a:pt x="867" y="45266"/>
                </a:lnTo>
                <a:lnTo>
                  <a:pt x="13310" y="25852"/>
                </a:lnTo>
                <a:lnTo>
                  <a:pt x="25985" y="28287"/>
                </a:lnTo>
                <a:lnTo>
                  <a:pt x="38394" y="1968"/>
                </a:lnTo>
                <a:lnTo>
                  <a:pt x="39228" y="4303"/>
                </a:lnTo>
                <a:lnTo>
                  <a:pt x="40195" y="3936"/>
                </a:lnTo>
                <a:lnTo>
                  <a:pt x="38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468556" y="1372661"/>
            <a:ext cx="812089" cy="1047945"/>
          </a:xfrm>
          <a:custGeom>
            <a:avLst/>
            <a:gdLst/>
            <a:ahLst/>
            <a:cxnLst/>
            <a:rect l="l" t="t" r="r" b="b"/>
            <a:pathLst>
              <a:path w="43532" h="56175" extrusionOk="0">
                <a:moveTo>
                  <a:pt x="42064" y="1"/>
                </a:moveTo>
                <a:lnTo>
                  <a:pt x="34458" y="4437"/>
                </a:lnTo>
                <a:lnTo>
                  <a:pt x="34458" y="35326"/>
                </a:lnTo>
                <a:lnTo>
                  <a:pt x="35893" y="36327"/>
                </a:lnTo>
                <a:lnTo>
                  <a:pt x="43532" y="31890"/>
                </a:lnTo>
                <a:lnTo>
                  <a:pt x="43532" y="968"/>
                </a:lnTo>
                <a:lnTo>
                  <a:pt x="42064" y="1"/>
                </a:lnTo>
                <a:close/>
                <a:moveTo>
                  <a:pt x="30589" y="24285"/>
                </a:moveTo>
                <a:lnTo>
                  <a:pt x="22950" y="28721"/>
                </a:lnTo>
                <a:lnTo>
                  <a:pt x="22950" y="41964"/>
                </a:lnTo>
                <a:lnTo>
                  <a:pt x="24418" y="42932"/>
                </a:lnTo>
                <a:lnTo>
                  <a:pt x="32057" y="38528"/>
                </a:lnTo>
                <a:lnTo>
                  <a:pt x="32057" y="25286"/>
                </a:lnTo>
                <a:lnTo>
                  <a:pt x="30589" y="24285"/>
                </a:lnTo>
                <a:close/>
                <a:moveTo>
                  <a:pt x="19114" y="22083"/>
                </a:moveTo>
                <a:lnTo>
                  <a:pt x="11475" y="26486"/>
                </a:lnTo>
                <a:lnTo>
                  <a:pt x="11475" y="48602"/>
                </a:lnTo>
                <a:lnTo>
                  <a:pt x="12943" y="49570"/>
                </a:lnTo>
                <a:lnTo>
                  <a:pt x="20582" y="45133"/>
                </a:lnTo>
                <a:lnTo>
                  <a:pt x="20582" y="23051"/>
                </a:lnTo>
                <a:lnTo>
                  <a:pt x="19114" y="22083"/>
                </a:lnTo>
                <a:close/>
                <a:moveTo>
                  <a:pt x="7639" y="40029"/>
                </a:moveTo>
                <a:lnTo>
                  <a:pt x="0" y="44433"/>
                </a:lnTo>
                <a:lnTo>
                  <a:pt x="0" y="55207"/>
                </a:lnTo>
                <a:lnTo>
                  <a:pt x="1468" y="56174"/>
                </a:lnTo>
                <a:lnTo>
                  <a:pt x="9107" y="51771"/>
                </a:lnTo>
                <a:lnTo>
                  <a:pt x="9107" y="40997"/>
                </a:lnTo>
                <a:lnTo>
                  <a:pt x="7639" y="400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495941" y="1391335"/>
            <a:ext cx="784704" cy="1029271"/>
          </a:xfrm>
          <a:custGeom>
            <a:avLst/>
            <a:gdLst/>
            <a:ahLst/>
            <a:cxnLst/>
            <a:rect l="l" t="t" r="r" b="b"/>
            <a:pathLst>
              <a:path w="42064" h="55174" extrusionOk="0">
                <a:moveTo>
                  <a:pt x="42064" y="1"/>
                </a:moveTo>
                <a:lnTo>
                  <a:pt x="34391" y="4404"/>
                </a:lnTo>
                <a:lnTo>
                  <a:pt x="34391" y="35326"/>
                </a:lnTo>
                <a:lnTo>
                  <a:pt x="42064" y="30889"/>
                </a:lnTo>
                <a:lnTo>
                  <a:pt x="42064" y="1"/>
                </a:lnTo>
                <a:close/>
                <a:moveTo>
                  <a:pt x="30589" y="24285"/>
                </a:moveTo>
                <a:lnTo>
                  <a:pt x="22950" y="28688"/>
                </a:lnTo>
                <a:lnTo>
                  <a:pt x="22950" y="41931"/>
                </a:lnTo>
                <a:lnTo>
                  <a:pt x="30589" y="37527"/>
                </a:lnTo>
                <a:lnTo>
                  <a:pt x="30589" y="24285"/>
                </a:lnTo>
                <a:close/>
                <a:moveTo>
                  <a:pt x="19114" y="22050"/>
                </a:moveTo>
                <a:lnTo>
                  <a:pt x="11475" y="26486"/>
                </a:lnTo>
                <a:lnTo>
                  <a:pt x="11475" y="48569"/>
                </a:lnTo>
                <a:lnTo>
                  <a:pt x="19114" y="44132"/>
                </a:lnTo>
                <a:lnTo>
                  <a:pt x="19114" y="22050"/>
                </a:lnTo>
                <a:close/>
                <a:moveTo>
                  <a:pt x="7639" y="39996"/>
                </a:moveTo>
                <a:lnTo>
                  <a:pt x="0" y="44399"/>
                </a:lnTo>
                <a:lnTo>
                  <a:pt x="0" y="55173"/>
                </a:lnTo>
                <a:lnTo>
                  <a:pt x="7639" y="50770"/>
                </a:lnTo>
                <a:lnTo>
                  <a:pt x="7639" y="399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468556" y="1372661"/>
            <a:ext cx="812089" cy="846937"/>
          </a:xfrm>
          <a:custGeom>
            <a:avLst/>
            <a:gdLst/>
            <a:ahLst/>
            <a:cxnLst/>
            <a:rect l="l" t="t" r="r" b="b"/>
            <a:pathLst>
              <a:path w="43532" h="45400" extrusionOk="0">
                <a:moveTo>
                  <a:pt x="42064" y="1"/>
                </a:moveTo>
                <a:lnTo>
                  <a:pt x="34458" y="4437"/>
                </a:lnTo>
                <a:lnTo>
                  <a:pt x="35893" y="5405"/>
                </a:lnTo>
                <a:lnTo>
                  <a:pt x="43532" y="1002"/>
                </a:lnTo>
                <a:lnTo>
                  <a:pt x="42064" y="1"/>
                </a:lnTo>
                <a:close/>
                <a:moveTo>
                  <a:pt x="19114" y="22083"/>
                </a:moveTo>
                <a:lnTo>
                  <a:pt x="11475" y="26486"/>
                </a:lnTo>
                <a:lnTo>
                  <a:pt x="12943" y="27487"/>
                </a:lnTo>
                <a:lnTo>
                  <a:pt x="20582" y="23051"/>
                </a:lnTo>
                <a:lnTo>
                  <a:pt x="19114" y="22083"/>
                </a:lnTo>
                <a:close/>
                <a:moveTo>
                  <a:pt x="30589" y="24285"/>
                </a:moveTo>
                <a:lnTo>
                  <a:pt x="22950" y="28721"/>
                </a:lnTo>
                <a:lnTo>
                  <a:pt x="24418" y="29689"/>
                </a:lnTo>
                <a:lnTo>
                  <a:pt x="32057" y="25286"/>
                </a:lnTo>
                <a:lnTo>
                  <a:pt x="30589" y="24285"/>
                </a:lnTo>
                <a:close/>
                <a:moveTo>
                  <a:pt x="7639" y="40029"/>
                </a:moveTo>
                <a:lnTo>
                  <a:pt x="0" y="44433"/>
                </a:lnTo>
                <a:lnTo>
                  <a:pt x="1468" y="45400"/>
                </a:lnTo>
                <a:lnTo>
                  <a:pt x="9107" y="40997"/>
                </a:lnTo>
                <a:lnTo>
                  <a:pt x="7639" y="400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868051" y="2993538"/>
            <a:ext cx="458018" cy="264192"/>
          </a:xfrm>
          <a:custGeom>
            <a:avLst/>
            <a:gdLst/>
            <a:ahLst/>
            <a:cxnLst/>
            <a:rect l="l" t="t" r="r" b="b"/>
            <a:pathLst>
              <a:path w="24552" h="14162" extrusionOk="0">
                <a:moveTo>
                  <a:pt x="12293" y="1"/>
                </a:moveTo>
                <a:cubicBezTo>
                  <a:pt x="9149" y="1"/>
                  <a:pt x="6005" y="693"/>
                  <a:pt x="3603" y="2077"/>
                </a:cubicBezTo>
                <a:cubicBezTo>
                  <a:pt x="2403" y="2711"/>
                  <a:pt x="1402" y="3645"/>
                  <a:pt x="701" y="4779"/>
                </a:cubicBezTo>
                <a:lnTo>
                  <a:pt x="1" y="4779"/>
                </a:lnTo>
                <a:lnTo>
                  <a:pt x="1" y="7281"/>
                </a:lnTo>
                <a:cubicBezTo>
                  <a:pt x="68" y="9016"/>
                  <a:pt x="1268" y="10750"/>
                  <a:pt x="3570" y="12085"/>
                </a:cubicBezTo>
                <a:cubicBezTo>
                  <a:pt x="5972" y="13469"/>
                  <a:pt x="9124" y="14161"/>
                  <a:pt x="12272" y="14161"/>
                </a:cubicBezTo>
                <a:cubicBezTo>
                  <a:pt x="15420" y="14161"/>
                  <a:pt x="18564" y="13469"/>
                  <a:pt x="20949" y="12085"/>
                </a:cubicBezTo>
                <a:cubicBezTo>
                  <a:pt x="23284" y="10750"/>
                  <a:pt x="24485" y="9016"/>
                  <a:pt x="24552" y="7281"/>
                </a:cubicBezTo>
                <a:lnTo>
                  <a:pt x="24552" y="4779"/>
                </a:lnTo>
                <a:lnTo>
                  <a:pt x="23918" y="4779"/>
                </a:lnTo>
                <a:cubicBezTo>
                  <a:pt x="23184" y="3645"/>
                  <a:pt x="22183" y="2711"/>
                  <a:pt x="20982"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845646" y="2950613"/>
            <a:ext cx="500346" cy="264920"/>
          </a:xfrm>
          <a:custGeom>
            <a:avLst/>
            <a:gdLst/>
            <a:ahLst/>
            <a:cxnLst/>
            <a:rect l="l" t="t" r="r" b="b"/>
            <a:pathLst>
              <a:path w="26821" h="14201" extrusionOk="0">
                <a:moveTo>
                  <a:pt x="13494" y="0"/>
                </a:moveTo>
                <a:cubicBezTo>
                  <a:pt x="10350" y="0"/>
                  <a:pt x="7206" y="693"/>
                  <a:pt x="4804" y="2077"/>
                </a:cubicBezTo>
                <a:cubicBezTo>
                  <a:pt x="1" y="4845"/>
                  <a:pt x="1" y="9349"/>
                  <a:pt x="4804" y="12117"/>
                </a:cubicBezTo>
                <a:cubicBezTo>
                  <a:pt x="7201" y="13506"/>
                  <a:pt x="10336" y="14200"/>
                  <a:pt x="13472" y="14200"/>
                </a:cubicBezTo>
                <a:cubicBezTo>
                  <a:pt x="15835" y="14200"/>
                  <a:pt x="18199" y="13806"/>
                  <a:pt x="20249" y="13018"/>
                </a:cubicBezTo>
                <a:lnTo>
                  <a:pt x="20416" y="12951"/>
                </a:lnTo>
                <a:cubicBezTo>
                  <a:pt x="21016" y="12718"/>
                  <a:pt x="21616" y="12418"/>
                  <a:pt x="22183" y="12117"/>
                </a:cubicBezTo>
                <a:cubicBezTo>
                  <a:pt x="26186" y="9816"/>
                  <a:pt x="26820" y="6313"/>
                  <a:pt x="24152" y="3578"/>
                </a:cubicBezTo>
                <a:cubicBezTo>
                  <a:pt x="23551" y="3011"/>
                  <a:pt x="22884"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095194" y="2990590"/>
            <a:ext cx="222797" cy="132562"/>
          </a:xfrm>
          <a:custGeom>
            <a:avLst/>
            <a:gdLst/>
            <a:ahLst/>
            <a:cxnLst/>
            <a:rect l="l" t="t" r="r" b="b"/>
            <a:pathLst>
              <a:path w="11943" h="7106" extrusionOk="0">
                <a:moveTo>
                  <a:pt x="7672" y="1"/>
                </a:moveTo>
                <a:lnTo>
                  <a:pt x="7672" y="1"/>
                </a:lnTo>
                <a:cubicBezTo>
                  <a:pt x="8139" y="801"/>
                  <a:pt x="7973" y="1635"/>
                  <a:pt x="5271" y="1768"/>
                </a:cubicBezTo>
                <a:cubicBezTo>
                  <a:pt x="0" y="2102"/>
                  <a:pt x="6672" y="7106"/>
                  <a:pt x="6672" y="7106"/>
                </a:cubicBezTo>
                <a:cubicBezTo>
                  <a:pt x="6672" y="7106"/>
                  <a:pt x="8315" y="6316"/>
                  <a:pt x="9631" y="6316"/>
                </a:cubicBezTo>
                <a:cubicBezTo>
                  <a:pt x="10209" y="6316"/>
                  <a:pt x="10723" y="6468"/>
                  <a:pt x="11008" y="6905"/>
                </a:cubicBezTo>
                <a:cubicBezTo>
                  <a:pt x="11942" y="5204"/>
                  <a:pt x="11642" y="3336"/>
                  <a:pt x="10107" y="1768"/>
                </a:cubicBezTo>
                <a:cubicBezTo>
                  <a:pt x="9807" y="1435"/>
                  <a:pt x="9507" y="1168"/>
                  <a:pt x="9140" y="935"/>
                </a:cubicBezTo>
                <a:cubicBezTo>
                  <a:pt x="8840" y="701"/>
                  <a:pt x="8540" y="501"/>
                  <a:pt x="8239" y="301"/>
                </a:cubicBezTo>
                <a:cubicBezTo>
                  <a:pt x="8039" y="201"/>
                  <a:pt x="7872" y="101"/>
                  <a:pt x="7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247643" y="3031482"/>
            <a:ext cx="64733" cy="61991"/>
          </a:xfrm>
          <a:custGeom>
            <a:avLst/>
            <a:gdLst/>
            <a:ahLst/>
            <a:cxnLst/>
            <a:rect l="l" t="t" r="r" b="b"/>
            <a:pathLst>
              <a:path w="3470" h="3323" extrusionOk="0">
                <a:moveTo>
                  <a:pt x="1350" y="1"/>
                </a:moveTo>
                <a:cubicBezTo>
                  <a:pt x="1300" y="1"/>
                  <a:pt x="1251" y="4"/>
                  <a:pt x="1202" y="10"/>
                </a:cubicBezTo>
                <a:cubicBezTo>
                  <a:pt x="401" y="110"/>
                  <a:pt x="1" y="911"/>
                  <a:pt x="301" y="1845"/>
                </a:cubicBezTo>
                <a:cubicBezTo>
                  <a:pt x="581" y="2685"/>
                  <a:pt x="1384" y="3322"/>
                  <a:pt x="2141" y="3322"/>
                </a:cubicBezTo>
                <a:cubicBezTo>
                  <a:pt x="2195" y="3322"/>
                  <a:pt x="2249" y="3319"/>
                  <a:pt x="2302" y="3312"/>
                </a:cubicBezTo>
                <a:cubicBezTo>
                  <a:pt x="3103" y="3246"/>
                  <a:pt x="3470" y="2412"/>
                  <a:pt x="3170" y="1511"/>
                </a:cubicBezTo>
                <a:cubicBezTo>
                  <a:pt x="2889" y="668"/>
                  <a:pt x="2082" y="1"/>
                  <a:pt x="1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998729" y="3026688"/>
            <a:ext cx="197911" cy="130063"/>
          </a:xfrm>
          <a:custGeom>
            <a:avLst/>
            <a:gdLst/>
            <a:ahLst/>
            <a:cxnLst/>
            <a:rect l="l" t="t" r="r" b="b"/>
            <a:pathLst>
              <a:path w="10609" h="6972" extrusionOk="0">
                <a:moveTo>
                  <a:pt x="7221" y="4069"/>
                </a:moveTo>
                <a:cubicBezTo>
                  <a:pt x="7474" y="4069"/>
                  <a:pt x="7712" y="4117"/>
                  <a:pt x="7940" y="4237"/>
                </a:cubicBezTo>
                <a:lnTo>
                  <a:pt x="7773" y="4337"/>
                </a:lnTo>
                <a:cubicBezTo>
                  <a:pt x="7673" y="4370"/>
                  <a:pt x="7573" y="4437"/>
                  <a:pt x="7506" y="4470"/>
                </a:cubicBezTo>
                <a:cubicBezTo>
                  <a:pt x="7163" y="4625"/>
                  <a:pt x="6802" y="4700"/>
                  <a:pt x="6441" y="4700"/>
                </a:cubicBezTo>
                <a:cubicBezTo>
                  <a:pt x="6101" y="4700"/>
                  <a:pt x="5762" y="4633"/>
                  <a:pt x="5438" y="4503"/>
                </a:cubicBezTo>
                <a:cubicBezTo>
                  <a:pt x="6113" y="4278"/>
                  <a:pt x="6697" y="4069"/>
                  <a:pt x="7221" y="4069"/>
                </a:cubicBezTo>
                <a:close/>
                <a:moveTo>
                  <a:pt x="1235" y="0"/>
                </a:moveTo>
                <a:lnTo>
                  <a:pt x="1" y="734"/>
                </a:lnTo>
                <a:lnTo>
                  <a:pt x="1" y="1701"/>
                </a:lnTo>
                <a:lnTo>
                  <a:pt x="401" y="1935"/>
                </a:lnTo>
                <a:cubicBezTo>
                  <a:pt x="301" y="2102"/>
                  <a:pt x="234" y="2302"/>
                  <a:pt x="234" y="2502"/>
                </a:cubicBezTo>
                <a:lnTo>
                  <a:pt x="234" y="3469"/>
                </a:lnTo>
                <a:cubicBezTo>
                  <a:pt x="234" y="3870"/>
                  <a:pt x="501" y="4237"/>
                  <a:pt x="1102" y="4604"/>
                </a:cubicBezTo>
                <a:cubicBezTo>
                  <a:pt x="1635" y="4904"/>
                  <a:pt x="2236" y="5071"/>
                  <a:pt x="2836" y="5104"/>
                </a:cubicBezTo>
                <a:lnTo>
                  <a:pt x="3170" y="5104"/>
                </a:lnTo>
                <a:cubicBezTo>
                  <a:pt x="3804" y="5037"/>
                  <a:pt x="4404" y="4904"/>
                  <a:pt x="5004" y="4670"/>
                </a:cubicBezTo>
                <a:lnTo>
                  <a:pt x="5371" y="4537"/>
                </a:lnTo>
                <a:lnTo>
                  <a:pt x="4304" y="5604"/>
                </a:lnTo>
                <a:lnTo>
                  <a:pt x="4304" y="6572"/>
                </a:lnTo>
                <a:cubicBezTo>
                  <a:pt x="4893" y="6792"/>
                  <a:pt x="5501" y="6903"/>
                  <a:pt x="6105" y="6903"/>
                </a:cubicBezTo>
                <a:cubicBezTo>
                  <a:pt x="6871" y="6903"/>
                  <a:pt x="7632" y="6726"/>
                  <a:pt x="8340" y="6371"/>
                </a:cubicBezTo>
                <a:lnTo>
                  <a:pt x="9374" y="6972"/>
                </a:lnTo>
                <a:lnTo>
                  <a:pt x="10608" y="6271"/>
                </a:lnTo>
                <a:lnTo>
                  <a:pt x="10608" y="5304"/>
                </a:lnTo>
                <a:lnTo>
                  <a:pt x="10208" y="5037"/>
                </a:lnTo>
                <a:cubicBezTo>
                  <a:pt x="10342" y="4870"/>
                  <a:pt x="10408" y="4637"/>
                  <a:pt x="10408" y="4403"/>
                </a:cubicBezTo>
                <a:lnTo>
                  <a:pt x="10408" y="3436"/>
                </a:lnTo>
                <a:cubicBezTo>
                  <a:pt x="10408" y="3036"/>
                  <a:pt x="10108" y="2669"/>
                  <a:pt x="9541" y="2302"/>
                </a:cubicBezTo>
                <a:cubicBezTo>
                  <a:pt x="8939" y="1981"/>
                  <a:pt x="8277" y="1817"/>
                  <a:pt x="7612" y="1817"/>
                </a:cubicBezTo>
                <a:cubicBezTo>
                  <a:pt x="7172" y="1817"/>
                  <a:pt x="6731" y="1889"/>
                  <a:pt x="6305" y="2035"/>
                </a:cubicBezTo>
                <a:cubicBezTo>
                  <a:pt x="5872" y="2135"/>
                  <a:pt x="5471" y="2269"/>
                  <a:pt x="5104" y="2402"/>
                </a:cubicBezTo>
                <a:cubicBezTo>
                  <a:pt x="4671" y="2569"/>
                  <a:pt x="4237" y="2702"/>
                  <a:pt x="3804" y="2802"/>
                </a:cubicBezTo>
                <a:cubicBezTo>
                  <a:pt x="3603" y="2869"/>
                  <a:pt x="3403" y="2869"/>
                  <a:pt x="3203" y="2869"/>
                </a:cubicBezTo>
                <a:cubicBezTo>
                  <a:pt x="3036" y="2869"/>
                  <a:pt x="2836" y="2802"/>
                  <a:pt x="2703" y="2736"/>
                </a:cubicBezTo>
                <a:lnTo>
                  <a:pt x="2736" y="2702"/>
                </a:lnTo>
                <a:cubicBezTo>
                  <a:pt x="2769" y="2669"/>
                  <a:pt x="2803" y="2635"/>
                  <a:pt x="2870" y="2635"/>
                </a:cubicBezTo>
                <a:cubicBezTo>
                  <a:pt x="2970" y="2569"/>
                  <a:pt x="3070" y="2502"/>
                  <a:pt x="3203" y="2469"/>
                </a:cubicBezTo>
                <a:cubicBezTo>
                  <a:pt x="3496" y="2331"/>
                  <a:pt x="3816" y="2264"/>
                  <a:pt x="4135" y="2264"/>
                </a:cubicBezTo>
                <a:cubicBezTo>
                  <a:pt x="4433" y="2264"/>
                  <a:pt x="4730" y="2322"/>
                  <a:pt x="5004" y="2435"/>
                </a:cubicBezTo>
                <a:lnTo>
                  <a:pt x="6038" y="1368"/>
                </a:lnTo>
                <a:lnTo>
                  <a:pt x="6038" y="401"/>
                </a:lnTo>
                <a:cubicBezTo>
                  <a:pt x="5523" y="229"/>
                  <a:pt x="4974" y="133"/>
                  <a:pt x="4424" y="133"/>
                </a:cubicBezTo>
                <a:cubicBezTo>
                  <a:pt x="4014" y="133"/>
                  <a:pt x="3602" y="186"/>
                  <a:pt x="3203" y="300"/>
                </a:cubicBezTo>
                <a:cubicBezTo>
                  <a:pt x="2903" y="367"/>
                  <a:pt x="2569" y="467"/>
                  <a:pt x="2302"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998114" y="3026054"/>
            <a:ext cx="42962" cy="13711"/>
          </a:xfrm>
          <a:custGeom>
            <a:avLst/>
            <a:gdLst/>
            <a:ahLst/>
            <a:cxnLst/>
            <a:rect l="l" t="t" r="r" b="b"/>
            <a:pathLst>
              <a:path w="2303" h="735" extrusionOk="0">
                <a:moveTo>
                  <a:pt x="1235" y="1"/>
                </a:moveTo>
                <a:lnTo>
                  <a:pt x="0" y="735"/>
                </a:lnTo>
                <a:lnTo>
                  <a:pt x="0" y="735"/>
                </a:lnTo>
                <a:lnTo>
                  <a:pt x="1268" y="168"/>
                </a:lnTo>
                <a:lnTo>
                  <a:pt x="2302" y="601"/>
                </a:lnTo>
                <a:lnTo>
                  <a:pt x="2302"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055366" y="3028684"/>
            <a:ext cx="55405" cy="24774"/>
          </a:xfrm>
          <a:custGeom>
            <a:avLst/>
            <a:gdLst/>
            <a:ahLst/>
            <a:cxnLst/>
            <a:rect l="l" t="t" r="r" b="b"/>
            <a:pathLst>
              <a:path w="2970" h="1328" extrusionOk="0">
                <a:moveTo>
                  <a:pt x="1401" y="1"/>
                </a:moveTo>
                <a:cubicBezTo>
                  <a:pt x="929" y="1"/>
                  <a:pt x="457" y="67"/>
                  <a:pt x="0" y="193"/>
                </a:cubicBezTo>
                <a:cubicBezTo>
                  <a:pt x="362" y="124"/>
                  <a:pt x="735" y="89"/>
                  <a:pt x="1109" y="89"/>
                </a:cubicBezTo>
                <a:cubicBezTo>
                  <a:pt x="1634" y="89"/>
                  <a:pt x="2163" y="157"/>
                  <a:pt x="2669" y="294"/>
                </a:cubicBezTo>
                <a:lnTo>
                  <a:pt x="1935" y="1328"/>
                </a:ln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115715" y="3060155"/>
            <a:ext cx="82791" cy="53670"/>
          </a:xfrm>
          <a:custGeom>
            <a:avLst/>
            <a:gdLst/>
            <a:ahLst/>
            <a:cxnLst/>
            <a:rect l="l" t="t" r="r" b="b"/>
            <a:pathLst>
              <a:path w="4438" h="2877" extrusionOk="0">
                <a:moveTo>
                  <a:pt x="1250" y="1"/>
                </a:moveTo>
                <a:cubicBezTo>
                  <a:pt x="829" y="1"/>
                  <a:pt x="408" y="68"/>
                  <a:pt x="1" y="208"/>
                </a:cubicBezTo>
                <a:cubicBezTo>
                  <a:pt x="314" y="137"/>
                  <a:pt x="631" y="103"/>
                  <a:pt x="947" y="103"/>
                </a:cubicBezTo>
                <a:cubicBezTo>
                  <a:pt x="1673" y="103"/>
                  <a:pt x="2396" y="283"/>
                  <a:pt x="3070" y="608"/>
                </a:cubicBezTo>
                <a:cubicBezTo>
                  <a:pt x="4037" y="1208"/>
                  <a:pt x="4204" y="1876"/>
                  <a:pt x="3303" y="2876"/>
                </a:cubicBezTo>
                <a:cubicBezTo>
                  <a:pt x="4337" y="2076"/>
                  <a:pt x="4437" y="1208"/>
                  <a:pt x="3237" y="508"/>
                </a:cubicBezTo>
                <a:cubicBezTo>
                  <a:pt x="2617" y="178"/>
                  <a:pt x="1934" y="1"/>
                  <a:pt x="125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173601" y="3114422"/>
            <a:ext cx="23039" cy="24289"/>
          </a:xfrm>
          <a:custGeom>
            <a:avLst/>
            <a:gdLst/>
            <a:ahLst/>
            <a:cxnLst/>
            <a:rect l="l" t="t" r="r" b="b"/>
            <a:pathLst>
              <a:path w="1235" h="1302" extrusionOk="0">
                <a:moveTo>
                  <a:pt x="200" y="1"/>
                </a:moveTo>
                <a:lnTo>
                  <a:pt x="1001" y="601"/>
                </a:lnTo>
                <a:lnTo>
                  <a:pt x="0" y="1302"/>
                </a:lnTo>
                <a:lnTo>
                  <a:pt x="1234" y="601"/>
                </a:lnTo>
                <a:lnTo>
                  <a:pt x="20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079636" y="3110076"/>
            <a:ext cx="59136" cy="21173"/>
          </a:xfrm>
          <a:custGeom>
            <a:avLst/>
            <a:gdLst/>
            <a:ahLst/>
            <a:cxnLst/>
            <a:rect l="l" t="t" r="r" b="b"/>
            <a:pathLst>
              <a:path w="3170" h="1135" extrusionOk="0">
                <a:moveTo>
                  <a:pt x="3169" y="0"/>
                </a:moveTo>
                <a:cubicBezTo>
                  <a:pt x="2826" y="155"/>
                  <a:pt x="2465" y="230"/>
                  <a:pt x="2104" y="230"/>
                </a:cubicBezTo>
                <a:cubicBezTo>
                  <a:pt x="1764" y="230"/>
                  <a:pt x="1425" y="163"/>
                  <a:pt x="1101" y="33"/>
                </a:cubicBez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034827" y="3058420"/>
            <a:ext cx="34251" cy="22293"/>
          </a:xfrm>
          <a:custGeom>
            <a:avLst/>
            <a:gdLst/>
            <a:ahLst/>
            <a:cxnLst/>
            <a:rect l="l" t="t" r="r" b="b"/>
            <a:pathLst>
              <a:path w="1836" h="1195" extrusionOk="0">
                <a:moveTo>
                  <a:pt x="768" y="0"/>
                </a:moveTo>
                <a:lnTo>
                  <a:pt x="768" y="0"/>
                </a:lnTo>
                <a:cubicBezTo>
                  <a:pt x="234" y="301"/>
                  <a:pt x="1" y="634"/>
                  <a:pt x="367" y="934"/>
                </a:cubicBezTo>
                <a:cubicBezTo>
                  <a:pt x="621" y="1110"/>
                  <a:pt x="919" y="1194"/>
                  <a:pt x="1217" y="1194"/>
                </a:cubicBezTo>
                <a:cubicBezTo>
                  <a:pt x="1429" y="1194"/>
                  <a:pt x="1641" y="1151"/>
                  <a:pt x="1835" y="1068"/>
                </a:cubicBezTo>
                <a:lnTo>
                  <a:pt x="1835" y="1068"/>
                </a:lnTo>
                <a:cubicBezTo>
                  <a:pt x="1635" y="1135"/>
                  <a:pt x="1435" y="1135"/>
                  <a:pt x="1235" y="1135"/>
                </a:cubicBezTo>
                <a:cubicBezTo>
                  <a:pt x="1035" y="1135"/>
                  <a:pt x="834" y="1068"/>
                  <a:pt x="634" y="968"/>
                </a:cubicBezTo>
                <a:cubicBezTo>
                  <a:pt x="234" y="734"/>
                  <a:pt x="201" y="401"/>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997498" y="3050958"/>
            <a:ext cx="54155" cy="52290"/>
          </a:xfrm>
          <a:custGeom>
            <a:avLst/>
            <a:gdLst/>
            <a:ahLst/>
            <a:cxnLst/>
            <a:rect l="l" t="t" r="r" b="b"/>
            <a:pathLst>
              <a:path w="2903" h="2803" extrusionOk="0">
                <a:moveTo>
                  <a:pt x="1068" y="0"/>
                </a:moveTo>
                <a:cubicBezTo>
                  <a:pt x="1062" y="4"/>
                  <a:pt x="1055" y="9"/>
                  <a:pt x="1046" y="16"/>
                </a:cubicBezTo>
                <a:lnTo>
                  <a:pt x="1046" y="16"/>
                </a:lnTo>
                <a:cubicBezTo>
                  <a:pt x="1053" y="11"/>
                  <a:pt x="1060" y="5"/>
                  <a:pt x="1068" y="0"/>
                </a:cubicBezTo>
                <a:close/>
                <a:moveTo>
                  <a:pt x="1046" y="16"/>
                </a:moveTo>
                <a:lnTo>
                  <a:pt x="1046" y="16"/>
                </a:lnTo>
                <a:cubicBezTo>
                  <a:pt x="0" y="812"/>
                  <a:pt x="8" y="1639"/>
                  <a:pt x="1168" y="2302"/>
                </a:cubicBezTo>
                <a:cubicBezTo>
                  <a:pt x="1701" y="2602"/>
                  <a:pt x="2268" y="2769"/>
                  <a:pt x="2902" y="2802"/>
                </a:cubicBezTo>
                <a:cubicBezTo>
                  <a:pt x="2002" y="2702"/>
                  <a:pt x="867" y="2168"/>
                  <a:pt x="567" y="1468"/>
                </a:cubicBezTo>
                <a:cubicBezTo>
                  <a:pt x="251" y="805"/>
                  <a:pt x="892" y="141"/>
                  <a:pt x="1046"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894187" y="2925727"/>
            <a:ext cx="458652" cy="264173"/>
          </a:xfrm>
          <a:custGeom>
            <a:avLst/>
            <a:gdLst/>
            <a:ahLst/>
            <a:cxnLst/>
            <a:rect l="l" t="t" r="r" b="b"/>
            <a:pathLst>
              <a:path w="24586" h="14161" extrusionOk="0">
                <a:moveTo>
                  <a:pt x="12326" y="0"/>
                </a:moveTo>
                <a:cubicBezTo>
                  <a:pt x="9182" y="0"/>
                  <a:pt x="6038" y="692"/>
                  <a:pt x="3637" y="2077"/>
                </a:cubicBezTo>
                <a:cubicBezTo>
                  <a:pt x="2436" y="2710"/>
                  <a:pt x="1435" y="3644"/>
                  <a:pt x="701" y="4778"/>
                </a:cubicBezTo>
                <a:lnTo>
                  <a:pt x="1" y="4778"/>
                </a:lnTo>
                <a:lnTo>
                  <a:pt x="1" y="7280"/>
                </a:lnTo>
                <a:cubicBezTo>
                  <a:pt x="101" y="9048"/>
                  <a:pt x="1302" y="10783"/>
                  <a:pt x="3603" y="12084"/>
                </a:cubicBezTo>
                <a:cubicBezTo>
                  <a:pt x="6005" y="13468"/>
                  <a:pt x="9149" y="14160"/>
                  <a:pt x="12293" y="14160"/>
                </a:cubicBezTo>
                <a:cubicBezTo>
                  <a:pt x="15437" y="14160"/>
                  <a:pt x="18581" y="13468"/>
                  <a:pt x="20982" y="12084"/>
                </a:cubicBezTo>
                <a:cubicBezTo>
                  <a:pt x="23284" y="10783"/>
                  <a:pt x="24485" y="9048"/>
                  <a:pt x="24585" y="7280"/>
                </a:cubicBezTo>
                <a:lnTo>
                  <a:pt x="24585" y="4778"/>
                </a:lnTo>
                <a:lnTo>
                  <a:pt x="23918" y="4778"/>
                </a:lnTo>
                <a:cubicBezTo>
                  <a:pt x="23184" y="3644"/>
                  <a:pt x="22183" y="2710"/>
                  <a:pt x="21016" y="2077"/>
                </a:cubicBezTo>
                <a:cubicBezTo>
                  <a:pt x="18614" y="692"/>
                  <a:pt x="15470" y="0"/>
                  <a:pt x="1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871782" y="2882783"/>
            <a:ext cx="500961" cy="264733"/>
          </a:xfrm>
          <a:custGeom>
            <a:avLst/>
            <a:gdLst/>
            <a:ahLst/>
            <a:cxnLst/>
            <a:rect l="l" t="t" r="r" b="b"/>
            <a:pathLst>
              <a:path w="26854" h="14191" extrusionOk="0">
                <a:moveTo>
                  <a:pt x="13494" y="0"/>
                </a:moveTo>
                <a:cubicBezTo>
                  <a:pt x="10350" y="0"/>
                  <a:pt x="7206" y="693"/>
                  <a:pt x="4804" y="2077"/>
                </a:cubicBezTo>
                <a:cubicBezTo>
                  <a:pt x="1" y="4846"/>
                  <a:pt x="1" y="9349"/>
                  <a:pt x="4804" y="12117"/>
                </a:cubicBezTo>
                <a:cubicBezTo>
                  <a:pt x="7211" y="13493"/>
                  <a:pt x="10363" y="14190"/>
                  <a:pt x="13512" y="14190"/>
                </a:cubicBezTo>
                <a:cubicBezTo>
                  <a:pt x="15862" y="14190"/>
                  <a:pt x="18211" y="13802"/>
                  <a:pt x="20249" y="13018"/>
                </a:cubicBezTo>
                <a:lnTo>
                  <a:pt x="20449" y="12951"/>
                </a:lnTo>
                <a:cubicBezTo>
                  <a:pt x="21049" y="12718"/>
                  <a:pt x="21616" y="12418"/>
                  <a:pt x="22183" y="12117"/>
                </a:cubicBezTo>
                <a:cubicBezTo>
                  <a:pt x="26186" y="9782"/>
                  <a:pt x="26853" y="6280"/>
                  <a:pt x="24185" y="3578"/>
                </a:cubicBezTo>
                <a:cubicBezTo>
                  <a:pt x="23584" y="2978"/>
                  <a:pt x="22917"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874282" y="2905337"/>
            <a:ext cx="119485" cy="175506"/>
          </a:xfrm>
          <a:custGeom>
            <a:avLst/>
            <a:gdLst/>
            <a:ahLst/>
            <a:cxnLst/>
            <a:rect l="l" t="t" r="r" b="b"/>
            <a:pathLst>
              <a:path w="6405" h="9408" extrusionOk="0">
                <a:moveTo>
                  <a:pt x="6405" y="1"/>
                </a:moveTo>
                <a:lnTo>
                  <a:pt x="6405" y="1"/>
                </a:lnTo>
                <a:cubicBezTo>
                  <a:pt x="5805" y="234"/>
                  <a:pt x="5204" y="534"/>
                  <a:pt x="4670" y="835"/>
                </a:cubicBezTo>
                <a:cubicBezTo>
                  <a:pt x="668" y="3170"/>
                  <a:pt x="0" y="6672"/>
                  <a:pt x="2669" y="9407"/>
                </a:cubicBezTo>
                <a:cubicBezTo>
                  <a:pt x="1635" y="8206"/>
                  <a:pt x="1135" y="6605"/>
                  <a:pt x="1401" y="5004"/>
                </a:cubicBezTo>
                <a:cubicBezTo>
                  <a:pt x="1802" y="2569"/>
                  <a:pt x="5237" y="534"/>
                  <a:pt x="6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4899168" y="2927742"/>
            <a:ext cx="283780" cy="209104"/>
          </a:xfrm>
          <a:custGeom>
            <a:avLst/>
            <a:gdLst/>
            <a:ahLst/>
            <a:cxnLst/>
            <a:rect l="l" t="t" r="r" b="b"/>
            <a:pathLst>
              <a:path w="15212" h="11209" extrusionOk="0">
                <a:moveTo>
                  <a:pt x="4004" y="0"/>
                </a:moveTo>
                <a:cubicBezTo>
                  <a:pt x="3703" y="167"/>
                  <a:pt x="3403" y="367"/>
                  <a:pt x="3103" y="568"/>
                </a:cubicBezTo>
                <a:cubicBezTo>
                  <a:pt x="2903" y="701"/>
                  <a:pt x="2736" y="834"/>
                  <a:pt x="2536" y="1001"/>
                </a:cubicBezTo>
                <a:cubicBezTo>
                  <a:pt x="1" y="3203"/>
                  <a:pt x="1" y="6105"/>
                  <a:pt x="2536" y="8306"/>
                </a:cubicBezTo>
                <a:cubicBezTo>
                  <a:pt x="2703" y="8440"/>
                  <a:pt x="2903" y="8607"/>
                  <a:pt x="3103" y="8707"/>
                </a:cubicBezTo>
                <a:cubicBezTo>
                  <a:pt x="3370" y="8907"/>
                  <a:pt x="3637" y="9107"/>
                  <a:pt x="3937" y="9274"/>
                </a:cubicBezTo>
                <a:cubicBezTo>
                  <a:pt x="4237" y="9441"/>
                  <a:pt x="4537" y="9607"/>
                  <a:pt x="4837" y="9741"/>
                </a:cubicBezTo>
                <a:cubicBezTo>
                  <a:pt x="5138" y="9908"/>
                  <a:pt x="5338" y="9974"/>
                  <a:pt x="5605" y="10074"/>
                </a:cubicBezTo>
                <a:cubicBezTo>
                  <a:pt x="5872" y="10174"/>
                  <a:pt x="6138" y="10274"/>
                  <a:pt x="6405" y="10375"/>
                </a:cubicBezTo>
                <a:cubicBezTo>
                  <a:pt x="7239" y="10641"/>
                  <a:pt x="8106" y="10842"/>
                  <a:pt x="8974" y="10975"/>
                </a:cubicBezTo>
                <a:lnTo>
                  <a:pt x="9541" y="11075"/>
                </a:lnTo>
                <a:cubicBezTo>
                  <a:pt x="10375" y="11175"/>
                  <a:pt x="11242" y="11208"/>
                  <a:pt x="12076" y="11208"/>
                </a:cubicBezTo>
                <a:cubicBezTo>
                  <a:pt x="13143" y="11208"/>
                  <a:pt x="14177" y="11142"/>
                  <a:pt x="15212" y="10975"/>
                </a:cubicBezTo>
                <a:cubicBezTo>
                  <a:pt x="15212" y="10975"/>
                  <a:pt x="13811" y="10741"/>
                  <a:pt x="14077" y="9441"/>
                </a:cubicBezTo>
                <a:cubicBezTo>
                  <a:pt x="13811" y="7472"/>
                  <a:pt x="5271" y="2069"/>
                  <a:pt x="5271" y="2069"/>
                </a:cubicBezTo>
                <a:cubicBezTo>
                  <a:pt x="5271" y="2069"/>
                  <a:pt x="3370" y="1301"/>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5024865" y="2958224"/>
            <a:ext cx="198527" cy="130697"/>
          </a:xfrm>
          <a:custGeom>
            <a:avLst/>
            <a:gdLst/>
            <a:ahLst/>
            <a:cxnLst/>
            <a:rect l="l" t="t" r="r" b="b"/>
            <a:pathLst>
              <a:path w="10642" h="7006" extrusionOk="0">
                <a:moveTo>
                  <a:pt x="7247" y="4103"/>
                </a:moveTo>
                <a:cubicBezTo>
                  <a:pt x="7503" y="4103"/>
                  <a:pt x="7745" y="4151"/>
                  <a:pt x="7973" y="4271"/>
                </a:cubicBezTo>
                <a:lnTo>
                  <a:pt x="7806" y="4371"/>
                </a:lnTo>
                <a:cubicBezTo>
                  <a:pt x="7706" y="4404"/>
                  <a:pt x="7606" y="4471"/>
                  <a:pt x="7506" y="4504"/>
                </a:cubicBezTo>
                <a:cubicBezTo>
                  <a:pt x="7180" y="4659"/>
                  <a:pt x="6827" y="4734"/>
                  <a:pt x="6471" y="4734"/>
                </a:cubicBezTo>
                <a:cubicBezTo>
                  <a:pt x="6135" y="4734"/>
                  <a:pt x="5795" y="4667"/>
                  <a:pt x="5471" y="4538"/>
                </a:cubicBezTo>
                <a:cubicBezTo>
                  <a:pt x="6124" y="4312"/>
                  <a:pt x="6716" y="4103"/>
                  <a:pt x="7247" y="4103"/>
                </a:cubicBezTo>
                <a:close/>
                <a:moveTo>
                  <a:pt x="1235" y="1"/>
                </a:moveTo>
                <a:lnTo>
                  <a:pt x="1" y="735"/>
                </a:lnTo>
                <a:lnTo>
                  <a:pt x="1" y="1702"/>
                </a:lnTo>
                <a:lnTo>
                  <a:pt x="401" y="1936"/>
                </a:lnTo>
                <a:cubicBezTo>
                  <a:pt x="301" y="2102"/>
                  <a:pt x="234" y="2303"/>
                  <a:pt x="234" y="2503"/>
                </a:cubicBezTo>
                <a:lnTo>
                  <a:pt x="234" y="3470"/>
                </a:lnTo>
                <a:cubicBezTo>
                  <a:pt x="234" y="3870"/>
                  <a:pt x="501" y="4237"/>
                  <a:pt x="1102" y="4604"/>
                </a:cubicBezTo>
                <a:cubicBezTo>
                  <a:pt x="1635" y="4904"/>
                  <a:pt x="2202" y="5071"/>
                  <a:pt x="2836" y="5071"/>
                </a:cubicBezTo>
                <a:lnTo>
                  <a:pt x="3170" y="5071"/>
                </a:lnTo>
                <a:cubicBezTo>
                  <a:pt x="3804" y="5038"/>
                  <a:pt x="4404" y="4904"/>
                  <a:pt x="5004" y="4704"/>
                </a:cubicBezTo>
                <a:lnTo>
                  <a:pt x="5371" y="4571"/>
                </a:lnTo>
                <a:lnTo>
                  <a:pt x="4337" y="5605"/>
                </a:lnTo>
                <a:lnTo>
                  <a:pt x="4337" y="6572"/>
                </a:lnTo>
                <a:cubicBezTo>
                  <a:pt x="4919" y="6796"/>
                  <a:pt x="5527" y="6906"/>
                  <a:pt x="6135" y="6906"/>
                </a:cubicBezTo>
                <a:cubicBezTo>
                  <a:pt x="6887" y="6906"/>
                  <a:pt x="7639" y="6738"/>
                  <a:pt x="8340" y="6406"/>
                </a:cubicBezTo>
                <a:lnTo>
                  <a:pt x="9374" y="7006"/>
                </a:lnTo>
                <a:lnTo>
                  <a:pt x="10642" y="6272"/>
                </a:lnTo>
                <a:lnTo>
                  <a:pt x="10642" y="5305"/>
                </a:lnTo>
                <a:lnTo>
                  <a:pt x="10208" y="5071"/>
                </a:lnTo>
                <a:cubicBezTo>
                  <a:pt x="10342" y="4904"/>
                  <a:pt x="10408" y="4671"/>
                  <a:pt x="10408" y="4437"/>
                </a:cubicBezTo>
                <a:lnTo>
                  <a:pt x="10408" y="3470"/>
                </a:lnTo>
                <a:cubicBezTo>
                  <a:pt x="10408" y="3070"/>
                  <a:pt x="10141" y="2703"/>
                  <a:pt x="9541" y="2336"/>
                </a:cubicBezTo>
                <a:cubicBezTo>
                  <a:pt x="8939" y="2015"/>
                  <a:pt x="8277" y="1851"/>
                  <a:pt x="7612" y="1851"/>
                </a:cubicBezTo>
                <a:cubicBezTo>
                  <a:pt x="7172" y="1851"/>
                  <a:pt x="6731" y="1923"/>
                  <a:pt x="6305" y="2069"/>
                </a:cubicBezTo>
                <a:cubicBezTo>
                  <a:pt x="5905" y="2169"/>
                  <a:pt x="5471" y="2303"/>
                  <a:pt x="5104" y="2436"/>
                </a:cubicBezTo>
                <a:cubicBezTo>
                  <a:pt x="4671" y="2603"/>
                  <a:pt x="4237" y="2736"/>
                  <a:pt x="3804" y="2836"/>
                </a:cubicBezTo>
                <a:cubicBezTo>
                  <a:pt x="3603" y="2903"/>
                  <a:pt x="3403" y="2903"/>
                  <a:pt x="3203" y="2903"/>
                </a:cubicBezTo>
                <a:cubicBezTo>
                  <a:pt x="3003" y="2903"/>
                  <a:pt x="2836" y="2836"/>
                  <a:pt x="2669" y="2770"/>
                </a:cubicBezTo>
                <a:lnTo>
                  <a:pt x="2736" y="2736"/>
                </a:lnTo>
                <a:lnTo>
                  <a:pt x="2870" y="2670"/>
                </a:lnTo>
                <a:cubicBezTo>
                  <a:pt x="2970" y="2603"/>
                  <a:pt x="3070" y="2536"/>
                  <a:pt x="3203" y="2503"/>
                </a:cubicBezTo>
                <a:cubicBezTo>
                  <a:pt x="3496" y="2365"/>
                  <a:pt x="3807" y="2298"/>
                  <a:pt x="4122" y="2298"/>
                </a:cubicBezTo>
                <a:cubicBezTo>
                  <a:pt x="4416" y="2298"/>
                  <a:pt x="4714" y="2357"/>
                  <a:pt x="5004" y="2469"/>
                </a:cubicBezTo>
                <a:lnTo>
                  <a:pt x="6038" y="1402"/>
                </a:lnTo>
                <a:lnTo>
                  <a:pt x="6038" y="435"/>
                </a:lnTo>
                <a:cubicBezTo>
                  <a:pt x="5522" y="243"/>
                  <a:pt x="4972" y="151"/>
                  <a:pt x="4421" y="151"/>
                </a:cubicBezTo>
                <a:cubicBezTo>
                  <a:pt x="4011" y="151"/>
                  <a:pt x="3601" y="202"/>
                  <a:pt x="3203" y="301"/>
                </a:cubicBezTo>
                <a:cubicBezTo>
                  <a:pt x="2870" y="401"/>
                  <a:pt x="2569" y="501"/>
                  <a:pt x="2302" y="635"/>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5024865" y="2958224"/>
            <a:ext cx="42347" cy="13711"/>
          </a:xfrm>
          <a:custGeom>
            <a:avLst/>
            <a:gdLst/>
            <a:ahLst/>
            <a:cxnLst/>
            <a:rect l="l" t="t" r="r" b="b"/>
            <a:pathLst>
              <a:path w="2270" h="735" extrusionOk="0">
                <a:moveTo>
                  <a:pt x="1235" y="1"/>
                </a:moveTo>
                <a:lnTo>
                  <a:pt x="1" y="735"/>
                </a:lnTo>
                <a:lnTo>
                  <a:pt x="1235" y="168"/>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081502" y="2960873"/>
            <a:ext cx="56021" cy="24755"/>
          </a:xfrm>
          <a:custGeom>
            <a:avLst/>
            <a:gdLst/>
            <a:ahLst/>
            <a:cxnLst/>
            <a:rect l="l" t="t" r="r" b="b"/>
            <a:pathLst>
              <a:path w="3003" h="1327" extrusionOk="0">
                <a:moveTo>
                  <a:pt x="1429" y="0"/>
                </a:moveTo>
                <a:cubicBezTo>
                  <a:pt x="953" y="0"/>
                  <a:pt x="473" y="67"/>
                  <a:pt x="0" y="193"/>
                </a:cubicBezTo>
                <a:cubicBezTo>
                  <a:pt x="376" y="123"/>
                  <a:pt x="751" y="88"/>
                  <a:pt x="1124" y="88"/>
                </a:cubicBezTo>
                <a:cubicBezTo>
                  <a:pt x="1646" y="88"/>
                  <a:pt x="2163" y="156"/>
                  <a:pt x="2669" y="293"/>
                </a:cubicBezTo>
                <a:lnTo>
                  <a:pt x="1968" y="1327"/>
                </a:lnTo>
                <a:lnTo>
                  <a:pt x="1968" y="1327"/>
                </a:lnTo>
                <a:lnTo>
                  <a:pt x="3002" y="259"/>
                </a:lnTo>
                <a:cubicBezTo>
                  <a:pt x="2492" y="83"/>
                  <a:pt x="1963" y="0"/>
                  <a:pt x="142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142485" y="2992605"/>
            <a:ext cx="83407" cy="53391"/>
          </a:xfrm>
          <a:custGeom>
            <a:avLst/>
            <a:gdLst/>
            <a:ahLst/>
            <a:cxnLst/>
            <a:rect l="l" t="t" r="r" b="b"/>
            <a:pathLst>
              <a:path w="4471" h="2862" extrusionOk="0">
                <a:moveTo>
                  <a:pt x="1261" y="0"/>
                </a:moveTo>
                <a:cubicBezTo>
                  <a:pt x="836" y="0"/>
                  <a:pt x="411" y="64"/>
                  <a:pt x="0" y="193"/>
                </a:cubicBezTo>
                <a:cubicBezTo>
                  <a:pt x="311" y="133"/>
                  <a:pt x="624" y="103"/>
                  <a:pt x="936" y="103"/>
                </a:cubicBezTo>
                <a:cubicBezTo>
                  <a:pt x="1666" y="103"/>
                  <a:pt x="2392" y="266"/>
                  <a:pt x="3069" y="593"/>
                </a:cubicBezTo>
                <a:cubicBezTo>
                  <a:pt x="4070" y="1193"/>
                  <a:pt x="4237" y="1861"/>
                  <a:pt x="3303" y="2861"/>
                </a:cubicBezTo>
                <a:cubicBezTo>
                  <a:pt x="4337" y="2061"/>
                  <a:pt x="4470" y="1193"/>
                  <a:pt x="3236" y="493"/>
                </a:cubicBezTo>
                <a:cubicBezTo>
                  <a:pt x="2620" y="165"/>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00353" y="3046593"/>
            <a:ext cx="23039" cy="24289"/>
          </a:xfrm>
          <a:custGeom>
            <a:avLst/>
            <a:gdLst/>
            <a:ahLst/>
            <a:cxnLst/>
            <a:rect l="l" t="t" r="r" b="b"/>
            <a:pathLst>
              <a:path w="1235" h="1302" extrusionOk="0">
                <a:moveTo>
                  <a:pt x="201" y="1"/>
                </a:moveTo>
                <a:lnTo>
                  <a:pt x="1001" y="601"/>
                </a:lnTo>
                <a:lnTo>
                  <a:pt x="1" y="1302"/>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105772" y="3042246"/>
            <a:ext cx="59136" cy="21173"/>
          </a:xfrm>
          <a:custGeom>
            <a:avLst/>
            <a:gdLst/>
            <a:ahLst/>
            <a:cxnLst/>
            <a:rect l="l" t="t" r="r" b="b"/>
            <a:pathLst>
              <a:path w="3170" h="1135" extrusionOk="0">
                <a:moveTo>
                  <a:pt x="3169" y="0"/>
                </a:moveTo>
                <a:lnTo>
                  <a:pt x="3169" y="0"/>
                </a:lnTo>
                <a:cubicBezTo>
                  <a:pt x="2826" y="155"/>
                  <a:pt x="2465" y="230"/>
                  <a:pt x="2104" y="230"/>
                </a:cubicBezTo>
                <a:cubicBezTo>
                  <a:pt x="1764" y="230"/>
                  <a:pt x="1425" y="163"/>
                  <a:pt x="1101" y="34"/>
                </a:cubicBezTo>
                <a:lnTo>
                  <a:pt x="0" y="1134"/>
                </a:ln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060962" y="2990590"/>
            <a:ext cx="34866" cy="22293"/>
          </a:xfrm>
          <a:custGeom>
            <a:avLst/>
            <a:gdLst/>
            <a:ahLst/>
            <a:cxnLst/>
            <a:rect l="l" t="t" r="r" b="b"/>
            <a:pathLst>
              <a:path w="1869" h="1195" extrusionOk="0">
                <a:moveTo>
                  <a:pt x="801" y="1"/>
                </a:moveTo>
                <a:cubicBezTo>
                  <a:pt x="234" y="301"/>
                  <a:pt x="1" y="634"/>
                  <a:pt x="367" y="935"/>
                </a:cubicBezTo>
                <a:cubicBezTo>
                  <a:pt x="621" y="1110"/>
                  <a:pt x="919" y="1194"/>
                  <a:pt x="1224" y="1194"/>
                </a:cubicBezTo>
                <a:cubicBezTo>
                  <a:pt x="1440" y="1194"/>
                  <a:pt x="1660" y="1151"/>
                  <a:pt x="1869" y="1068"/>
                </a:cubicBezTo>
                <a:lnTo>
                  <a:pt x="1869" y="1068"/>
                </a:lnTo>
                <a:cubicBezTo>
                  <a:pt x="1668" y="1135"/>
                  <a:pt x="1468" y="1135"/>
                  <a:pt x="1268" y="1135"/>
                </a:cubicBezTo>
                <a:cubicBezTo>
                  <a:pt x="1035" y="1135"/>
                  <a:pt x="834" y="1068"/>
                  <a:pt x="668" y="968"/>
                </a:cubicBezTo>
                <a:cubicBezTo>
                  <a:pt x="267" y="734"/>
                  <a:pt x="201" y="401"/>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023634" y="2983128"/>
            <a:ext cx="54155" cy="52290"/>
          </a:xfrm>
          <a:custGeom>
            <a:avLst/>
            <a:gdLst/>
            <a:ahLst/>
            <a:cxnLst/>
            <a:rect l="l" t="t" r="r" b="b"/>
            <a:pathLst>
              <a:path w="2903" h="2803" extrusionOk="0">
                <a:moveTo>
                  <a:pt x="1068" y="0"/>
                </a:moveTo>
                <a:lnTo>
                  <a:pt x="1068" y="0"/>
                </a:lnTo>
                <a:cubicBezTo>
                  <a:pt x="33" y="801"/>
                  <a:pt x="0" y="1635"/>
                  <a:pt x="1168" y="2302"/>
                </a:cubicBezTo>
                <a:cubicBezTo>
                  <a:pt x="1701" y="2602"/>
                  <a:pt x="2302" y="2769"/>
                  <a:pt x="2902" y="2802"/>
                </a:cubicBezTo>
                <a:cubicBezTo>
                  <a:pt x="2035" y="2702"/>
                  <a:pt x="901" y="2168"/>
                  <a:pt x="567"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851262" y="2855398"/>
            <a:ext cx="458018" cy="264808"/>
          </a:xfrm>
          <a:custGeom>
            <a:avLst/>
            <a:gdLst/>
            <a:ahLst/>
            <a:cxnLst/>
            <a:rect l="l" t="t" r="r" b="b"/>
            <a:pathLst>
              <a:path w="24552" h="14195" extrusionOk="0">
                <a:moveTo>
                  <a:pt x="12313" y="1"/>
                </a:moveTo>
                <a:cubicBezTo>
                  <a:pt x="9165" y="1"/>
                  <a:pt x="6021" y="693"/>
                  <a:pt x="3636" y="2077"/>
                </a:cubicBezTo>
                <a:cubicBezTo>
                  <a:pt x="2435" y="2744"/>
                  <a:pt x="1435" y="3678"/>
                  <a:pt x="701" y="4812"/>
                </a:cubicBezTo>
                <a:lnTo>
                  <a:pt x="0" y="4812"/>
                </a:lnTo>
                <a:lnTo>
                  <a:pt x="0" y="7314"/>
                </a:lnTo>
                <a:cubicBezTo>
                  <a:pt x="67" y="9049"/>
                  <a:pt x="1268" y="10783"/>
                  <a:pt x="3569" y="12118"/>
                </a:cubicBezTo>
                <a:cubicBezTo>
                  <a:pt x="5971" y="13502"/>
                  <a:pt x="9115" y="14194"/>
                  <a:pt x="12259" y="14194"/>
                </a:cubicBezTo>
                <a:cubicBezTo>
                  <a:pt x="15403" y="14194"/>
                  <a:pt x="18547" y="13502"/>
                  <a:pt x="20948" y="12118"/>
                </a:cubicBezTo>
                <a:cubicBezTo>
                  <a:pt x="23283" y="10783"/>
                  <a:pt x="24484" y="9049"/>
                  <a:pt x="24551" y="7314"/>
                </a:cubicBezTo>
                <a:lnTo>
                  <a:pt x="24551" y="4812"/>
                </a:lnTo>
                <a:lnTo>
                  <a:pt x="23917" y="4812"/>
                </a:lnTo>
                <a:cubicBezTo>
                  <a:pt x="23183" y="3678"/>
                  <a:pt x="22183" y="2744"/>
                  <a:pt x="21015" y="2077"/>
                </a:cubicBezTo>
                <a:cubicBezTo>
                  <a:pt x="18613" y="693"/>
                  <a:pt x="15461" y="1"/>
                  <a:pt x="1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4828857" y="2812547"/>
            <a:ext cx="500943" cy="264957"/>
          </a:xfrm>
          <a:custGeom>
            <a:avLst/>
            <a:gdLst/>
            <a:ahLst/>
            <a:cxnLst/>
            <a:rect l="l" t="t" r="r" b="b"/>
            <a:pathLst>
              <a:path w="26853" h="14203" extrusionOk="0">
                <a:moveTo>
                  <a:pt x="13465" y="0"/>
                </a:moveTo>
                <a:cubicBezTo>
                  <a:pt x="10331" y="0"/>
                  <a:pt x="7198" y="692"/>
                  <a:pt x="4804" y="2073"/>
                </a:cubicBezTo>
                <a:cubicBezTo>
                  <a:pt x="0" y="4841"/>
                  <a:pt x="0" y="9344"/>
                  <a:pt x="4804" y="12113"/>
                </a:cubicBezTo>
                <a:cubicBezTo>
                  <a:pt x="7212" y="13508"/>
                  <a:pt x="10364" y="14202"/>
                  <a:pt x="13514" y="14202"/>
                </a:cubicBezTo>
                <a:cubicBezTo>
                  <a:pt x="15863" y="14202"/>
                  <a:pt x="18211" y="13816"/>
                  <a:pt x="20248" y="13047"/>
                </a:cubicBezTo>
                <a:lnTo>
                  <a:pt x="20448" y="12947"/>
                </a:lnTo>
                <a:cubicBezTo>
                  <a:pt x="21049" y="12713"/>
                  <a:pt x="21616" y="12447"/>
                  <a:pt x="22183" y="12113"/>
                </a:cubicBezTo>
                <a:cubicBezTo>
                  <a:pt x="26186" y="9811"/>
                  <a:pt x="26853" y="6309"/>
                  <a:pt x="24184" y="3607"/>
                </a:cubicBezTo>
                <a:cubicBezTo>
                  <a:pt x="23584" y="3007"/>
                  <a:pt x="22917" y="2506"/>
                  <a:pt x="22183" y="2106"/>
                </a:cubicBezTo>
                <a:cubicBezTo>
                  <a:pt x="19774" y="701"/>
                  <a:pt x="16618" y="0"/>
                  <a:pt x="13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079002" y="2852450"/>
            <a:ext cx="222181" cy="132562"/>
          </a:xfrm>
          <a:custGeom>
            <a:avLst/>
            <a:gdLst/>
            <a:ahLst/>
            <a:cxnLst/>
            <a:rect l="l" t="t" r="r" b="b"/>
            <a:pathLst>
              <a:path w="11910" h="7106" extrusionOk="0">
                <a:moveTo>
                  <a:pt x="7640" y="0"/>
                </a:moveTo>
                <a:lnTo>
                  <a:pt x="7640" y="0"/>
                </a:lnTo>
                <a:cubicBezTo>
                  <a:pt x="8107" y="801"/>
                  <a:pt x="7940" y="1635"/>
                  <a:pt x="5271" y="1768"/>
                </a:cubicBezTo>
                <a:cubicBezTo>
                  <a:pt x="1" y="2102"/>
                  <a:pt x="6672" y="7105"/>
                  <a:pt x="6672" y="7105"/>
                </a:cubicBezTo>
                <a:cubicBezTo>
                  <a:pt x="6672" y="7105"/>
                  <a:pt x="8277" y="6327"/>
                  <a:pt x="9589" y="6327"/>
                </a:cubicBezTo>
                <a:cubicBezTo>
                  <a:pt x="10179" y="6327"/>
                  <a:pt x="10709" y="6484"/>
                  <a:pt x="11009" y="6939"/>
                </a:cubicBezTo>
                <a:cubicBezTo>
                  <a:pt x="11909" y="5237"/>
                  <a:pt x="11609" y="3369"/>
                  <a:pt x="10108" y="1768"/>
                </a:cubicBezTo>
                <a:cubicBezTo>
                  <a:pt x="9808" y="1468"/>
                  <a:pt x="9474" y="1168"/>
                  <a:pt x="9141" y="934"/>
                </a:cubicBezTo>
                <a:cubicBezTo>
                  <a:pt x="8841" y="701"/>
                  <a:pt x="8540" y="501"/>
                  <a:pt x="8207" y="300"/>
                </a:cubicBezTo>
                <a:cubicBezTo>
                  <a:pt x="8040" y="200"/>
                  <a:pt x="7840" y="100"/>
                  <a:pt x="7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231469" y="2893958"/>
            <a:ext cx="64733" cy="61991"/>
          </a:xfrm>
          <a:custGeom>
            <a:avLst/>
            <a:gdLst/>
            <a:ahLst/>
            <a:cxnLst/>
            <a:rect l="l" t="t" r="r" b="b"/>
            <a:pathLst>
              <a:path w="3470" h="3323" extrusionOk="0">
                <a:moveTo>
                  <a:pt x="1329" y="0"/>
                </a:moveTo>
                <a:cubicBezTo>
                  <a:pt x="1275" y="0"/>
                  <a:pt x="1221" y="3"/>
                  <a:pt x="1168" y="10"/>
                </a:cubicBezTo>
                <a:cubicBezTo>
                  <a:pt x="367" y="77"/>
                  <a:pt x="0" y="911"/>
                  <a:pt x="301" y="1811"/>
                </a:cubicBezTo>
                <a:cubicBezTo>
                  <a:pt x="582" y="2654"/>
                  <a:pt x="1389" y="3322"/>
                  <a:pt x="2120" y="3322"/>
                </a:cubicBezTo>
                <a:cubicBezTo>
                  <a:pt x="2170" y="3322"/>
                  <a:pt x="2220" y="3319"/>
                  <a:pt x="2269" y="3313"/>
                </a:cubicBezTo>
                <a:cubicBezTo>
                  <a:pt x="3069" y="3212"/>
                  <a:pt x="3470" y="2412"/>
                  <a:pt x="3136" y="1478"/>
                </a:cubicBezTo>
                <a:cubicBezTo>
                  <a:pt x="2856" y="637"/>
                  <a:pt x="2082" y="0"/>
                  <a:pt x="1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981306" y="2888529"/>
            <a:ext cx="198527" cy="130081"/>
          </a:xfrm>
          <a:custGeom>
            <a:avLst/>
            <a:gdLst/>
            <a:ahLst/>
            <a:cxnLst/>
            <a:rect l="l" t="t" r="r" b="b"/>
            <a:pathLst>
              <a:path w="10642" h="6973" extrusionOk="0">
                <a:moveTo>
                  <a:pt x="7275" y="4070"/>
                </a:moveTo>
                <a:cubicBezTo>
                  <a:pt x="7528" y="4070"/>
                  <a:pt x="7771" y="4119"/>
                  <a:pt x="8007" y="4237"/>
                </a:cubicBezTo>
                <a:lnTo>
                  <a:pt x="7840" y="4337"/>
                </a:lnTo>
                <a:cubicBezTo>
                  <a:pt x="7740" y="4404"/>
                  <a:pt x="7640" y="4437"/>
                  <a:pt x="7540" y="4504"/>
                </a:cubicBezTo>
                <a:cubicBezTo>
                  <a:pt x="7195" y="4642"/>
                  <a:pt x="6832" y="4709"/>
                  <a:pt x="6475" y="4709"/>
                </a:cubicBezTo>
                <a:cubicBezTo>
                  <a:pt x="6141" y="4709"/>
                  <a:pt x="5811" y="4650"/>
                  <a:pt x="5505" y="4538"/>
                </a:cubicBezTo>
                <a:cubicBezTo>
                  <a:pt x="6161" y="4289"/>
                  <a:pt x="6741" y="4070"/>
                  <a:pt x="7275" y="4070"/>
                </a:cubicBezTo>
                <a:close/>
                <a:moveTo>
                  <a:pt x="1268" y="1"/>
                </a:moveTo>
                <a:lnTo>
                  <a:pt x="1" y="701"/>
                </a:lnTo>
                <a:lnTo>
                  <a:pt x="1" y="1669"/>
                </a:lnTo>
                <a:lnTo>
                  <a:pt x="434" y="1902"/>
                </a:lnTo>
                <a:cubicBezTo>
                  <a:pt x="301" y="2069"/>
                  <a:pt x="234" y="2269"/>
                  <a:pt x="234" y="2469"/>
                </a:cubicBezTo>
                <a:lnTo>
                  <a:pt x="234" y="3437"/>
                </a:lnTo>
                <a:cubicBezTo>
                  <a:pt x="234" y="3870"/>
                  <a:pt x="535" y="4237"/>
                  <a:pt x="1135" y="4571"/>
                </a:cubicBezTo>
                <a:cubicBezTo>
                  <a:pt x="1635" y="4871"/>
                  <a:pt x="2236" y="5038"/>
                  <a:pt x="2836" y="5071"/>
                </a:cubicBezTo>
                <a:lnTo>
                  <a:pt x="3203" y="5071"/>
                </a:lnTo>
                <a:cubicBezTo>
                  <a:pt x="3804" y="5005"/>
                  <a:pt x="4437" y="4871"/>
                  <a:pt x="5038" y="4638"/>
                </a:cubicBezTo>
                <a:lnTo>
                  <a:pt x="5405" y="4538"/>
                </a:lnTo>
                <a:lnTo>
                  <a:pt x="4337" y="5572"/>
                </a:lnTo>
                <a:lnTo>
                  <a:pt x="4337" y="6539"/>
                </a:lnTo>
                <a:cubicBezTo>
                  <a:pt x="4919" y="6763"/>
                  <a:pt x="5534" y="6873"/>
                  <a:pt x="6149" y="6873"/>
                </a:cubicBezTo>
                <a:cubicBezTo>
                  <a:pt x="6910" y="6873"/>
                  <a:pt x="7673" y="6704"/>
                  <a:pt x="8373" y="6372"/>
                </a:cubicBezTo>
                <a:lnTo>
                  <a:pt x="9408" y="6973"/>
                </a:lnTo>
                <a:lnTo>
                  <a:pt x="10642" y="6239"/>
                </a:lnTo>
                <a:lnTo>
                  <a:pt x="10642" y="5271"/>
                </a:lnTo>
                <a:lnTo>
                  <a:pt x="10241" y="5038"/>
                </a:lnTo>
                <a:cubicBezTo>
                  <a:pt x="10342" y="4871"/>
                  <a:pt x="10442" y="4638"/>
                  <a:pt x="10442" y="4437"/>
                </a:cubicBezTo>
                <a:lnTo>
                  <a:pt x="10442" y="3470"/>
                </a:lnTo>
                <a:cubicBezTo>
                  <a:pt x="10442" y="3070"/>
                  <a:pt x="10175" y="2670"/>
                  <a:pt x="9574" y="2336"/>
                </a:cubicBezTo>
                <a:cubicBezTo>
                  <a:pt x="8958" y="2008"/>
                  <a:pt x="8292" y="1843"/>
                  <a:pt x="7614" y="1843"/>
                </a:cubicBezTo>
                <a:cubicBezTo>
                  <a:pt x="7190" y="1843"/>
                  <a:pt x="6762" y="1907"/>
                  <a:pt x="6339" y="2036"/>
                </a:cubicBezTo>
                <a:cubicBezTo>
                  <a:pt x="5938" y="2136"/>
                  <a:pt x="5505" y="2269"/>
                  <a:pt x="5138" y="2403"/>
                </a:cubicBezTo>
                <a:cubicBezTo>
                  <a:pt x="4738" y="2569"/>
                  <a:pt x="4304" y="2703"/>
                  <a:pt x="3870" y="2836"/>
                </a:cubicBezTo>
                <a:cubicBezTo>
                  <a:pt x="3637" y="2870"/>
                  <a:pt x="3437" y="2903"/>
                  <a:pt x="3236" y="2903"/>
                </a:cubicBezTo>
                <a:cubicBezTo>
                  <a:pt x="3070" y="2870"/>
                  <a:pt x="2903" y="2836"/>
                  <a:pt x="2736" y="2770"/>
                </a:cubicBezTo>
                <a:lnTo>
                  <a:pt x="2769" y="2736"/>
                </a:lnTo>
                <a:lnTo>
                  <a:pt x="2903" y="2636"/>
                </a:lnTo>
                <a:cubicBezTo>
                  <a:pt x="3003" y="2569"/>
                  <a:pt x="3136" y="2536"/>
                  <a:pt x="3236" y="2469"/>
                </a:cubicBezTo>
                <a:cubicBezTo>
                  <a:pt x="3540" y="2344"/>
                  <a:pt x="3873" y="2277"/>
                  <a:pt x="4203" y="2277"/>
                </a:cubicBezTo>
                <a:cubicBezTo>
                  <a:pt x="4489" y="2277"/>
                  <a:pt x="4774" y="2328"/>
                  <a:pt x="5038" y="2436"/>
                </a:cubicBezTo>
                <a:lnTo>
                  <a:pt x="6105" y="1369"/>
                </a:lnTo>
                <a:lnTo>
                  <a:pt x="6105" y="401"/>
                </a:lnTo>
                <a:cubicBezTo>
                  <a:pt x="5570" y="229"/>
                  <a:pt x="5014" y="134"/>
                  <a:pt x="4460" y="134"/>
                </a:cubicBezTo>
                <a:cubicBezTo>
                  <a:pt x="4047" y="134"/>
                  <a:pt x="3636" y="187"/>
                  <a:pt x="3236" y="301"/>
                </a:cubicBezTo>
                <a:cubicBezTo>
                  <a:pt x="2936" y="368"/>
                  <a:pt x="2636"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4981940" y="2888529"/>
            <a:ext cx="42328" cy="13096"/>
          </a:xfrm>
          <a:custGeom>
            <a:avLst/>
            <a:gdLst/>
            <a:ahLst/>
            <a:cxnLst/>
            <a:rect l="l" t="t" r="r" b="b"/>
            <a:pathLst>
              <a:path w="2269" h="702" extrusionOk="0">
                <a:moveTo>
                  <a:pt x="1234" y="1"/>
                </a:moveTo>
                <a:lnTo>
                  <a:pt x="0" y="701"/>
                </a:lnTo>
                <a:lnTo>
                  <a:pt x="0" y="701"/>
                </a:lnTo>
                <a:lnTo>
                  <a:pt x="1234" y="134"/>
                </a:lnTo>
                <a:lnTo>
                  <a:pt x="2268" y="601"/>
                </a:lnTo>
                <a:lnTo>
                  <a:pt x="2268"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038558" y="2890917"/>
            <a:ext cx="56021" cy="24401"/>
          </a:xfrm>
          <a:custGeom>
            <a:avLst/>
            <a:gdLst/>
            <a:ahLst/>
            <a:cxnLst/>
            <a:rect l="l" t="t" r="r" b="b"/>
            <a:pathLst>
              <a:path w="3003" h="1308" extrusionOk="0">
                <a:moveTo>
                  <a:pt x="1382" y="1"/>
                </a:moveTo>
                <a:cubicBezTo>
                  <a:pt x="913" y="1"/>
                  <a:pt x="446" y="68"/>
                  <a:pt x="1" y="207"/>
                </a:cubicBezTo>
                <a:cubicBezTo>
                  <a:pt x="384" y="118"/>
                  <a:pt x="781" y="75"/>
                  <a:pt x="1180" y="75"/>
                </a:cubicBezTo>
                <a:cubicBezTo>
                  <a:pt x="1682" y="75"/>
                  <a:pt x="2186" y="143"/>
                  <a:pt x="2669" y="273"/>
                </a:cubicBezTo>
                <a:lnTo>
                  <a:pt x="1969" y="1307"/>
                </a:lnTo>
                <a:lnTo>
                  <a:pt x="3003" y="273"/>
                </a:lnTo>
                <a:cubicBezTo>
                  <a:pt x="2481" y="93"/>
                  <a:pt x="1930" y="1"/>
                  <a:pt x="138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098925" y="2922313"/>
            <a:ext cx="83407" cy="53988"/>
          </a:xfrm>
          <a:custGeom>
            <a:avLst/>
            <a:gdLst/>
            <a:ahLst/>
            <a:cxnLst/>
            <a:rect l="l" t="t" r="r" b="b"/>
            <a:pathLst>
              <a:path w="4471" h="2894" extrusionOk="0">
                <a:moveTo>
                  <a:pt x="1268" y="1"/>
                </a:moveTo>
                <a:cubicBezTo>
                  <a:pt x="844" y="1"/>
                  <a:pt x="418" y="65"/>
                  <a:pt x="0" y="191"/>
                </a:cubicBezTo>
                <a:cubicBezTo>
                  <a:pt x="306" y="132"/>
                  <a:pt x="618" y="102"/>
                  <a:pt x="929" y="102"/>
                </a:cubicBezTo>
                <a:cubicBezTo>
                  <a:pt x="1671" y="102"/>
                  <a:pt x="2411" y="273"/>
                  <a:pt x="3069" y="625"/>
                </a:cubicBezTo>
                <a:cubicBezTo>
                  <a:pt x="4070" y="1192"/>
                  <a:pt x="4237" y="1893"/>
                  <a:pt x="3303" y="2893"/>
                </a:cubicBezTo>
                <a:cubicBezTo>
                  <a:pt x="4337" y="2093"/>
                  <a:pt x="4470" y="1225"/>
                  <a:pt x="3269" y="525"/>
                </a:cubicBezTo>
                <a:cubicBezTo>
                  <a:pt x="2648" y="173"/>
                  <a:pt x="1962" y="1"/>
                  <a:pt x="12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156793" y="2976282"/>
            <a:ext cx="23673" cy="24904"/>
          </a:xfrm>
          <a:custGeom>
            <a:avLst/>
            <a:gdLst/>
            <a:ahLst/>
            <a:cxnLst/>
            <a:rect l="l" t="t" r="r" b="b"/>
            <a:pathLst>
              <a:path w="1269" h="1335" extrusionOk="0">
                <a:moveTo>
                  <a:pt x="234" y="0"/>
                </a:moveTo>
                <a:lnTo>
                  <a:pt x="1035" y="634"/>
                </a:lnTo>
                <a:lnTo>
                  <a:pt x="1"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062828" y="2972551"/>
            <a:ext cx="59136" cy="20539"/>
          </a:xfrm>
          <a:custGeom>
            <a:avLst/>
            <a:gdLst/>
            <a:ahLst/>
            <a:cxnLst/>
            <a:rect l="l" t="t" r="r" b="b"/>
            <a:pathLst>
              <a:path w="3170" h="1101" extrusionOk="0">
                <a:moveTo>
                  <a:pt x="1101" y="0"/>
                </a:moveTo>
                <a:lnTo>
                  <a:pt x="1" y="1101"/>
                </a:lnTo>
                <a:lnTo>
                  <a:pt x="1168" y="167"/>
                </a:lnTo>
                <a:cubicBezTo>
                  <a:pt x="1424" y="244"/>
                  <a:pt x="1686" y="281"/>
                  <a:pt x="1946" y="281"/>
                </a:cubicBezTo>
                <a:cubicBezTo>
                  <a:pt x="2364" y="281"/>
                  <a:pt x="2779" y="185"/>
                  <a:pt x="3170" y="0"/>
                </a:cubicBezTo>
                <a:lnTo>
                  <a:pt x="3170" y="0"/>
                </a:lnTo>
                <a:cubicBezTo>
                  <a:pt x="2836" y="134"/>
                  <a:pt x="2486"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018019" y="2920895"/>
            <a:ext cx="34866" cy="22106"/>
          </a:xfrm>
          <a:custGeom>
            <a:avLst/>
            <a:gdLst/>
            <a:ahLst/>
            <a:cxnLst/>
            <a:rect l="l" t="t" r="r" b="b"/>
            <a:pathLst>
              <a:path w="1869" h="1185" extrusionOk="0">
                <a:moveTo>
                  <a:pt x="801" y="1"/>
                </a:moveTo>
                <a:lnTo>
                  <a:pt x="801" y="1"/>
                </a:lnTo>
                <a:cubicBezTo>
                  <a:pt x="234" y="267"/>
                  <a:pt x="1" y="601"/>
                  <a:pt x="368" y="935"/>
                </a:cubicBezTo>
                <a:cubicBezTo>
                  <a:pt x="630" y="1096"/>
                  <a:pt x="942" y="1184"/>
                  <a:pt x="1258" y="1184"/>
                </a:cubicBezTo>
                <a:cubicBezTo>
                  <a:pt x="1464" y="1184"/>
                  <a:pt x="1671" y="1147"/>
                  <a:pt x="1869" y="1068"/>
                </a:cubicBezTo>
                <a:lnTo>
                  <a:pt x="1869" y="1068"/>
                </a:lnTo>
                <a:cubicBezTo>
                  <a:pt x="1669" y="1101"/>
                  <a:pt x="1469" y="1135"/>
                  <a:pt x="1268" y="1135"/>
                </a:cubicBezTo>
                <a:cubicBezTo>
                  <a:pt x="1035" y="1101"/>
                  <a:pt x="835" y="1068"/>
                  <a:pt x="668" y="935"/>
                </a:cubicBezTo>
                <a:cubicBezTo>
                  <a:pt x="268" y="701"/>
                  <a:pt x="201" y="367"/>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4980690" y="2913433"/>
            <a:ext cx="54155" cy="51656"/>
          </a:xfrm>
          <a:custGeom>
            <a:avLst/>
            <a:gdLst/>
            <a:ahLst/>
            <a:cxnLst/>
            <a:rect l="l" t="t" r="r" b="b"/>
            <a:pathLst>
              <a:path w="2903" h="2769" extrusionOk="0">
                <a:moveTo>
                  <a:pt x="1068" y="0"/>
                </a:moveTo>
                <a:cubicBezTo>
                  <a:pt x="34" y="767"/>
                  <a:pt x="0" y="1601"/>
                  <a:pt x="1201" y="2269"/>
                </a:cubicBezTo>
                <a:cubicBezTo>
                  <a:pt x="1702" y="2602"/>
                  <a:pt x="2302" y="2769"/>
                  <a:pt x="2903" y="2769"/>
                </a:cubicBezTo>
                <a:cubicBezTo>
                  <a:pt x="2002" y="2669"/>
                  <a:pt x="901" y="2135"/>
                  <a:pt x="568"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4868685" y="2782587"/>
            <a:ext cx="458633" cy="264192"/>
          </a:xfrm>
          <a:custGeom>
            <a:avLst/>
            <a:gdLst/>
            <a:ahLst/>
            <a:cxnLst/>
            <a:rect l="l" t="t" r="r" b="b"/>
            <a:pathLst>
              <a:path w="24585" h="14162" extrusionOk="0">
                <a:moveTo>
                  <a:pt x="12292" y="1"/>
                </a:moveTo>
                <a:cubicBezTo>
                  <a:pt x="9148" y="1"/>
                  <a:pt x="6004" y="693"/>
                  <a:pt x="3603" y="2077"/>
                </a:cubicBezTo>
                <a:cubicBezTo>
                  <a:pt x="2402" y="2711"/>
                  <a:pt x="1401" y="3645"/>
                  <a:pt x="701" y="4779"/>
                </a:cubicBezTo>
                <a:lnTo>
                  <a:pt x="0" y="4779"/>
                </a:lnTo>
                <a:lnTo>
                  <a:pt x="0" y="7281"/>
                </a:lnTo>
                <a:cubicBezTo>
                  <a:pt x="100" y="9049"/>
                  <a:pt x="1301" y="10750"/>
                  <a:pt x="3603" y="12085"/>
                </a:cubicBezTo>
                <a:cubicBezTo>
                  <a:pt x="6004" y="13469"/>
                  <a:pt x="9148" y="14161"/>
                  <a:pt x="12292" y="14161"/>
                </a:cubicBezTo>
                <a:cubicBezTo>
                  <a:pt x="15436" y="14161"/>
                  <a:pt x="18580" y="13469"/>
                  <a:pt x="20982" y="12085"/>
                </a:cubicBezTo>
                <a:cubicBezTo>
                  <a:pt x="23283" y="10750"/>
                  <a:pt x="24484" y="9049"/>
                  <a:pt x="24584" y="7281"/>
                </a:cubicBezTo>
                <a:lnTo>
                  <a:pt x="24584"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849396" y="2739662"/>
            <a:ext cx="500943" cy="264714"/>
          </a:xfrm>
          <a:custGeom>
            <a:avLst/>
            <a:gdLst/>
            <a:ahLst/>
            <a:cxnLst/>
            <a:rect l="l" t="t" r="r" b="b"/>
            <a:pathLst>
              <a:path w="26853" h="14190" extrusionOk="0">
                <a:moveTo>
                  <a:pt x="13347" y="0"/>
                </a:moveTo>
                <a:cubicBezTo>
                  <a:pt x="10199" y="0"/>
                  <a:pt x="7055" y="692"/>
                  <a:pt x="4670" y="2077"/>
                </a:cubicBezTo>
                <a:cubicBezTo>
                  <a:pt x="3936" y="2477"/>
                  <a:pt x="3269" y="2977"/>
                  <a:pt x="2669" y="3578"/>
                </a:cubicBezTo>
                <a:cubicBezTo>
                  <a:pt x="0" y="6313"/>
                  <a:pt x="667" y="9816"/>
                  <a:pt x="4670" y="12117"/>
                </a:cubicBezTo>
                <a:cubicBezTo>
                  <a:pt x="5204" y="12417"/>
                  <a:pt x="5804" y="12718"/>
                  <a:pt x="6405" y="12951"/>
                </a:cubicBezTo>
                <a:lnTo>
                  <a:pt x="6571" y="13018"/>
                </a:lnTo>
                <a:cubicBezTo>
                  <a:pt x="8610" y="13802"/>
                  <a:pt x="10965" y="14190"/>
                  <a:pt x="13321" y="14190"/>
                </a:cubicBezTo>
                <a:cubicBezTo>
                  <a:pt x="16480" y="14190"/>
                  <a:pt x="19642" y="13493"/>
                  <a:pt x="22049" y="12117"/>
                </a:cubicBezTo>
                <a:cubicBezTo>
                  <a:pt x="26853" y="9349"/>
                  <a:pt x="26853" y="4845"/>
                  <a:pt x="22049" y="2077"/>
                </a:cubicBezTo>
                <a:cubicBezTo>
                  <a:pt x="19647" y="692"/>
                  <a:pt x="16495" y="0"/>
                  <a:pt x="13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5039192" y="2784621"/>
            <a:ext cx="283761" cy="210093"/>
          </a:xfrm>
          <a:custGeom>
            <a:avLst/>
            <a:gdLst/>
            <a:ahLst/>
            <a:cxnLst/>
            <a:rect l="l" t="t" r="r" b="b"/>
            <a:pathLst>
              <a:path w="15211" h="11262" extrusionOk="0">
                <a:moveTo>
                  <a:pt x="11208" y="0"/>
                </a:moveTo>
                <a:lnTo>
                  <a:pt x="11208" y="0"/>
                </a:lnTo>
                <a:cubicBezTo>
                  <a:pt x="11842" y="1301"/>
                  <a:pt x="9940" y="2068"/>
                  <a:pt x="9940" y="2068"/>
                </a:cubicBezTo>
                <a:cubicBezTo>
                  <a:pt x="9940" y="2068"/>
                  <a:pt x="1401" y="7472"/>
                  <a:pt x="1134" y="9440"/>
                </a:cubicBezTo>
                <a:cubicBezTo>
                  <a:pt x="1401" y="10741"/>
                  <a:pt x="0" y="11008"/>
                  <a:pt x="0" y="11008"/>
                </a:cubicBezTo>
                <a:cubicBezTo>
                  <a:pt x="1051" y="11177"/>
                  <a:pt x="2123" y="11261"/>
                  <a:pt x="3192" y="11261"/>
                </a:cubicBezTo>
                <a:cubicBezTo>
                  <a:pt x="4023" y="11261"/>
                  <a:pt x="4853" y="11210"/>
                  <a:pt x="5671" y="11108"/>
                </a:cubicBezTo>
                <a:lnTo>
                  <a:pt x="6238" y="11008"/>
                </a:lnTo>
                <a:cubicBezTo>
                  <a:pt x="7105" y="10875"/>
                  <a:pt x="7972" y="10675"/>
                  <a:pt x="8806" y="10408"/>
                </a:cubicBezTo>
                <a:cubicBezTo>
                  <a:pt x="9073" y="10308"/>
                  <a:pt x="9340" y="10241"/>
                  <a:pt x="9607" y="10108"/>
                </a:cubicBezTo>
                <a:cubicBezTo>
                  <a:pt x="9874" y="10007"/>
                  <a:pt x="10107" y="9907"/>
                  <a:pt x="10374" y="9774"/>
                </a:cubicBezTo>
                <a:cubicBezTo>
                  <a:pt x="10674" y="9641"/>
                  <a:pt x="10975" y="9474"/>
                  <a:pt x="11275" y="9307"/>
                </a:cubicBezTo>
                <a:cubicBezTo>
                  <a:pt x="11575" y="9140"/>
                  <a:pt x="11842" y="8973"/>
                  <a:pt x="12109" y="8773"/>
                </a:cubicBezTo>
                <a:cubicBezTo>
                  <a:pt x="12309" y="8606"/>
                  <a:pt x="12509" y="8473"/>
                  <a:pt x="12676" y="8340"/>
                </a:cubicBezTo>
                <a:cubicBezTo>
                  <a:pt x="15211" y="6105"/>
                  <a:pt x="15211" y="3236"/>
                  <a:pt x="12676" y="1034"/>
                </a:cubicBezTo>
                <a:cubicBezTo>
                  <a:pt x="12509" y="868"/>
                  <a:pt x="12309" y="734"/>
                  <a:pt x="12109" y="567"/>
                </a:cubicBezTo>
                <a:cubicBezTo>
                  <a:pt x="11808" y="367"/>
                  <a:pt x="11508" y="167"/>
                  <a:pt x="1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999364" y="2815737"/>
            <a:ext cx="198527" cy="130697"/>
          </a:xfrm>
          <a:custGeom>
            <a:avLst/>
            <a:gdLst/>
            <a:ahLst/>
            <a:cxnLst/>
            <a:rect l="l" t="t" r="r" b="b"/>
            <a:pathLst>
              <a:path w="10642" h="7006" extrusionOk="0">
                <a:moveTo>
                  <a:pt x="7254" y="4068"/>
                </a:moveTo>
                <a:cubicBezTo>
                  <a:pt x="7506" y="4068"/>
                  <a:pt x="7745" y="4117"/>
                  <a:pt x="7973" y="4237"/>
                </a:cubicBezTo>
                <a:lnTo>
                  <a:pt x="7806" y="4337"/>
                </a:lnTo>
                <a:cubicBezTo>
                  <a:pt x="7706" y="4370"/>
                  <a:pt x="7606" y="4437"/>
                  <a:pt x="7506" y="4470"/>
                </a:cubicBezTo>
                <a:cubicBezTo>
                  <a:pt x="7179" y="4625"/>
                  <a:pt x="6827" y="4700"/>
                  <a:pt x="6470" y="4700"/>
                </a:cubicBezTo>
                <a:cubicBezTo>
                  <a:pt x="6134" y="4700"/>
                  <a:pt x="5794" y="4633"/>
                  <a:pt x="5471" y="4503"/>
                </a:cubicBezTo>
                <a:cubicBezTo>
                  <a:pt x="6146" y="4278"/>
                  <a:pt x="6730" y="4068"/>
                  <a:pt x="7254" y="4068"/>
                </a:cubicBezTo>
                <a:close/>
                <a:moveTo>
                  <a:pt x="1268" y="0"/>
                </a:moveTo>
                <a:lnTo>
                  <a:pt x="0" y="734"/>
                </a:lnTo>
                <a:lnTo>
                  <a:pt x="0" y="1701"/>
                </a:lnTo>
                <a:lnTo>
                  <a:pt x="434" y="1935"/>
                </a:lnTo>
                <a:cubicBezTo>
                  <a:pt x="300" y="2102"/>
                  <a:pt x="234" y="2302"/>
                  <a:pt x="234" y="2502"/>
                </a:cubicBezTo>
                <a:lnTo>
                  <a:pt x="234" y="3469"/>
                </a:lnTo>
                <a:cubicBezTo>
                  <a:pt x="234" y="3870"/>
                  <a:pt x="534" y="4237"/>
                  <a:pt x="1134" y="4603"/>
                </a:cubicBezTo>
                <a:cubicBezTo>
                  <a:pt x="1635" y="4904"/>
                  <a:pt x="2235" y="5070"/>
                  <a:pt x="2836" y="5104"/>
                </a:cubicBezTo>
                <a:lnTo>
                  <a:pt x="3202" y="5104"/>
                </a:lnTo>
                <a:cubicBezTo>
                  <a:pt x="3836" y="5037"/>
                  <a:pt x="4437" y="4904"/>
                  <a:pt x="5037" y="4704"/>
                </a:cubicBezTo>
                <a:lnTo>
                  <a:pt x="5404" y="4570"/>
                </a:lnTo>
                <a:lnTo>
                  <a:pt x="4337" y="5638"/>
                </a:lnTo>
                <a:lnTo>
                  <a:pt x="4337" y="6605"/>
                </a:lnTo>
                <a:cubicBezTo>
                  <a:pt x="4906" y="6809"/>
                  <a:pt x="5507" y="6911"/>
                  <a:pt x="6109" y="6911"/>
                </a:cubicBezTo>
                <a:cubicBezTo>
                  <a:pt x="6883" y="6911"/>
                  <a:pt x="7660" y="6742"/>
                  <a:pt x="8373" y="6405"/>
                </a:cubicBezTo>
                <a:lnTo>
                  <a:pt x="9407" y="7005"/>
                </a:lnTo>
                <a:lnTo>
                  <a:pt x="10641" y="6305"/>
                </a:lnTo>
                <a:lnTo>
                  <a:pt x="10641" y="5337"/>
                </a:lnTo>
                <a:lnTo>
                  <a:pt x="10241" y="5070"/>
                </a:lnTo>
                <a:cubicBezTo>
                  <a:pt x="10374" y="4870"/>
                  <a:pt x="10441" y="4637"/>
                  <a:pt x="10441" y="4403"/>
                </a:cubicBezTo>
                <a:lnTo>
                  <a:pt x="10441" y="3436"/>
                </a:lnTo>
                <a:cubicBezTo>
                  <a:pt x="10441" y="3036"/>
                  <a:pt x="10174" y="2669"/>
                  <a:pt x="9574" y="2302"/>
                </a:cubicBezTo>
                <a:lnTo>
                  <a:pt x="9540" y="2302"/>
                </a:lnTo>
                <a:cubicBezTo>
                  <a:pt x="8938" y="1981"/>
                  <a:pt x="8288" y="1817"/>
                  <a:pt x="7626" y="1817"/>
                </a:cubicBezTo>
                <a:cubicBezTo>
                  <a:pt x="7187" y="1817"/>
                  <a:pt x="6743" y="1889"/>
                  <a:pt x="6305" y="2035"/>
                </a:cubicBezTo>
                <a:cubicBezTo>
                  <a:pt x="5904" y="2135"/>
                  <a:pt x="5471" y="2268"/>
                  <a:pt x="5104" y="2402"/>
                </a:cubicBezTo>
                <a:cubicBezTo>
                  <a:pt x="4704" y="2569"/>
                  <a:pt x="4270" y="2702"/>
                  <a:pt x="3836" y="2802"/>
                </a:cubicBezTo>
                <a:cubicBezTo>
                  <a:pt x="3603" y="2869"/>
                  <a:pt x="3403" y="2869"/>
                  <a:pt x="3202" y="2869"/>
                </a:cubicBezTo>
                <a:cubicBezTo>
                  <a:pt x="3036" y="2869"/>
                  <a:pt x="2869" y="2802"/>
                  <a:pt x="2702" y="2735"/>
                </a:cubicBezTo>
                <a:lnTo>
                  <a:pt x="2735" y="2702"/>
                </a:lnTo>
                <a:lnTo>
                  <a:pt x="2869" y="2635"/>
                </a:lnTo>
                <a:cubicBezTo>
                  <a:pt x="2969" y="2569"/>
                  <a:pt x="3102" y="2502"/>
                  <a:pt x="3202" y="2469"/>
                </a:cubicBezTo>
                <a:cubicBezTo>
                  <a:pt x="3495" y="2331"/>
                  <a:pt x="3815" y="2264"/>
                  <a:pt x="4134" y="2264"/>
                </a:cubicBezTo>
                <a:cubicBezTo>
                  <a:pt x="4432" y="2264"/>
                  <a:pt x="4730" y="2322"/>
                  <a:pt x="5004" y="2435"/>
                </a:cubicBezTo>
                <a:lnTo>
                  <a:pt x="6071" y="1368"/>
                </a:lnTo>
                <a:lnTo>
                  <a:pt x="6071" y="400"/>
                </a:lnTo>
                <a:cubicBezTo>
                  <a:pt x="5536" y="229"/>
                  <a:pt x="4980" y="133"/>
                  <a:pt x="4426" y="133"/>
                </a:cubicBezTo>
                <a:cubicBezTo>
                  <a:pt x="4013" y="133"/>
                  <a:pt x="3602" y="186"/>
                  <a:pt x="3202"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99364" y="2815103"/>
            <a:ext cx="42944" cy="13711"/>
          </a:xfrm>
          <a:custGeom>
            <a:avLst/>
            <a:gdLst/>
            <a:ahLst/>
            <a:cxnLst/>
            <a:rect l="l" t="t" r="r" b="b"/>
            <a:pathLst>
              <a:path w="2302" h="735" extrusionOk="0">
                <a:moveTo>
                  <a:pt x="1234" y="1"/>
                </a:moveTo>
                <a:lnTo>
                  <a:pt x="0" y="735"/>
                </a:lnTo>
                <a:lnTo>
                  <a:pt x="1268" y="168"/>
                </a:lnTo>
                <a:lnTo>
                  <a:pt x="2302"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5056616" y="2817733"/>
            <a:ext cx="55387" cy="24774"/>
          </a:xfrm>
          <a:custGeom>
            <a:avLst/>
            <a:gdLst/>
            <a:ahLst/>
            <a:cxnLst/>
            <a:rect l="l" t="t" r="r" b="b"/>
            <a:pathLst>
              <a:path w="2969" h="1328" extrusionOk="0">
                <a:moveTo>
                  <a:pt x="1401" y="1"/>
                </a:moveTo>
                <a:cubicBezTo>
                  <a:pt x="928" y="1"/>
                  <a:pt x="457" y="67"/>
                  <a:pt x="0" y="193"/>
                </a:cubicBezTo>
                <a:cubicBezTo>
                  <a:pt x="361" y="124"/>
                  <a:pt x="734" y="89"/>
                  <a:pt x="1109" y="89"/>
                </a:cubicBezTo>
                <a:cubicBezTo>
                  <a:pt x="1634" y="89"/>
                  <a:pt x="2163" y="157"/>
                  <a:pt x="2669" y="293"/>
                </a:cubicBez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5117599" y="2849484"/>
            <a:ext cx="82772" cy="53391"/>
          </a:xfrm>
          <a:custGeom>
            <a:avLst/>
            <a:gdLst/>
            <a:ahLst/>
            <a:cxnLst/>
            <a:rect l="l" t="t" r="r" b="b"/>
            <a:pathLst>
              <a:path w="4437" h="2862" extrusionOk="0">
                <a:moveTo>
                  <a:pt x="1261" y="0"/>
                </a:moveTo>
                <a:cubicBezTo>
                  <a:pt x="836" y="0"/>
                  <a:pt x="411" y="64"/>
                  <a:pt x="0" y="193"/>
                </a:cubicBezTo>
                <a:cubicBezTo>
                  <a:pt x="313" y="122"/>
                  <a:pt x="630" y="88"/>
                  <a:pt x="945" y="88"/>
                </a:cubicBezTo>
                <a:cubicBezTo>
                  <a:pt x="1669" y="88"/>
                  <a:pt x="2385" y="267"/>
                  <a:pt x="3036" y="593"/>
                </a:cubicBezTo>
                <a:cubicBezTo>
                  <a:pt x="4036" y="1193"/>
                  <a:pt x="4203" y="1860"/>
                  <a:pt x="3302" y="2861"/>
                </a:cubicBezTo>
                <a:cubicBezTo>
                  <a:pt x="4336" y="2061"/>
                  <a:pt x="4437" y="1193"/>
                  <a:pt x="3236" y="493"/>
                </a:cubicBezTo>
                <a:cubicBezTo>
                  <a:pt x="2620" y="164"/>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5174833" y="2903472"/>
            <a:ext cx="23058" cy="24289"/>
          </a:xfrm>
          <a:custGeom>
            <a:avLst/>
            <a:gdLst/>
            <a:ahLst/>
            <a:cxnLst/>
            <a:rect l="l" t="t" r="r" b="b"/>
            <a:pathLst>
              <a:path w="1236" h="1302" extrusionOk="0">
                <a:moveTo>
                  <a:pt x="201" y="1"/>
                </a:moveTo>
                <a:lnTo>
                  <a:pt x="1002" y="601"/>
                </a:lnTo>
                <a:lnTo>
                  <a:pt x="1" y="1301"/>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5080867" y="2899125"/>
            <a:ext cx="58521" cy="21173"/>
          </a:xfrm>
          <a:custGeom>
            <a:avLst/>
            <a:gdLst/>
            <a:ahLst/>
            <a:cxnLst/>
            <a:rect l="l" t="t" r="r" b="b"/>
            <a:pathLst>
              <a:path w="3137" h="1135" extrusionOk="0">
                <a:moveTo>
                  <a:pt x="3137" y="0"/>
                </a:moveTo>
                <a:cubicBezTo>
                  <a:pt x="2810" y="155"/>
                  <a:pt x="2449" y="230"/>
                  <a:pt x="2084" y="230"/>
                </a:cubicBezTo>
                <a:cubicBezTo>
                  <a:pt x="1739" y="230"/>
                  <a:pt x="1392" y="163"/>
                  <a:pt x="1068" y="33"/>
                </a:cubicBezTo>
                <a:lnTo>
                  <a:pt x="1" y="1134"/>
                </a:lnTo>
                <a:lnTo>
                  <a:pt x="1168" y="167"/>
                </a:lnTo>
                <a:cubicBezTo>
                  <a:pt x="1439" y="248"/>
                  <a:pt x="1714" y="291"/>
                  <a:pt x="1987" y="291"/>
                </a:cubicBezTo>
                <a:cubicBezTo>
                  <a:pt x="2387" y="291"/>
                  <a:pt x="2779" y="198"/>
                  <a:pt x="31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5036077" y="2847469"/>
            <a:ext cx="34232" cy="22274"/>
          </a:xfrm>
          <a:custGeom>
            <a:avLst/>
            <a:gdLst/>
            <a:ahLst/>
            <a:cxnLst/>
            <a:rect l="l" t="t" r="r" b="b"/>
            <a:pathLst>
              <a:path w="1835" h="1194" extrusionOk="0">
                <a:moveTo>
                  <a:pt x="767" y="0"/>
                </a:moveTo>
                <a:cubicBezTo>
                  <a:pt x="234" y="301"/>
                  <a:pt x="0" y="634"/>
                  <a:pt x="367" y="934"/>
                </a:cubicBezTo>
                <a:cubicBezTo>
                  <a:pt x="620" y="1110"/>
                  <a:pt x="919" y="1194"/>
                  <a:pt x="1217" y="1194"/>
                </a:cubicBezTo>
                <a:cubicBezTo>
                  <a:pt x="1429" y="1194"/>
                  <a:pt x="1641" y="1151"/>
                  <a:pt x="1835" y="1068"/>
                </a:cubicBezTo>
                <a:lnTo>
                  <a:pt x="1835" y="1068"/>
                </a:lnTo>
                <a:cubicBezTo>
                  <a:pt x="1635" y="1135"/>
                  <a:pt x="1435" y="1135"/>
                  <a:pt x="1234" y="1135"/>
                </a:cubicBezTo>
                <a:cubicBezTo>
                  <a:pt x="1034" y="1135"/>
                  <a:pt x="834" y="1068"/>
                  <a:pt x="634" y="968"/>
                </a:cubicBezTo>
                <a:cubicBezTo>
                  <a:pt x="234" y="734"/>
                  <a:pt x="200" y="401"/>
                  <a:pt x="7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4998729" y="2840007"/>
            <a:ext cx="54155" cy="52290"/>
          </a:xfrm>
          <a:custGeom>
            <a:avLst/>
            <a:gdLst/>
            <a:ahLst/>
            <a:cxnLst/>
            <a:rect l="l" t="t" r="r" b="b"/>
            <a:pathLst>
              <a:path w="2903" h="2803" extrusionOk="0">
                <a:moveTo>
                  <a:pt x="1068" y="0"/>
                </a:moveTo>
                <a:cubicBezTo>
                  <a:pt x="1063" y="4"/>
                  <a:pt x="1056" y="9"/>
                  <a:pt x="1047" y="16"/>
                </a:cubicBezTo>
                <a:lnTo>
                  <a:pt x="1047" y="16"/>
                </a:lnTo>
                <a:cubicBezTo>
                  <a:pt x="1054" y="11"/>
                  <a:pt x="1061" y="5"/>
                  <a:pt x="1068" y="0"/>
                </a:cubicBezTo>
                <a:close/>
                <a:moveTo>
                  <a:pt x="1047" y="16"/>
                </a:moveTo>
                <a:cubicBezTo>
                  <a:pt x="1" y="812"/>
                  <a:pt x="9" y="1639"/>
                  <a:pt x="1168" y="2302"/>
                </a:cubicBezTo>
                <a:cubicBezTo>
                  <a:pt x="1702" y="2602"/>
                  <a:pt x="2269" y="2769"/>
                  <a:pt x="2903" y="2802"/>
                </a:cubicBezTo>
                <a:cubicBezTo>
                  <a:pt x="2002" y="2702"/>
                  <a:pt x="868" y="2168"/>
                  <a:pt x="568" y="1468"/>
                </a:cubicBezTo>
                <a:cubicBezTo>
                  <a:pt x="252" y="805"/>
                  <a:pt x="893" y="141"/>
                  <a:pt x="1047"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4906630" y="2705430"/>
            <a:ext cx="458018" cy="264808"/>
          </a:xfrm>
          <a:custGeom>
            <a:avLst/>
            <a:gdLst/>
            <a:ahLst/>
            <a:cxnLst/>
            <a:rect l="l" t="t" r="r" b="b"/>
            <a:pathLst>
              <a:path w="24552" h="14195" extrusionOk="0">
                <a:moveTo>
                  <a:pt x="12293" y="1"/>
                </a:moveTo>
                <a:cubicBezTo>
                  <a:pt x="9149" y="1"/>
                  <a:pt x="6005" y="693"/>
                  <a:pt x="3604" y="2077"/>
                </a:cubicBezTo>
                <a:cubicBezTo>
                  <a:pt x="2436" y="2711"/>
                  <a:pt x="1435" y="3645"/>
                  <a:pt x="701" y="4812"/>
                </a:cubicBezTo>
                <a:lnTo>
                  <a:pt x="1" y="4812"/>
                </a:lnTo>
                <a:lnTo>
                  <a:pt x="1" y="7314"/>
                </a:lnTo>
                <a:cubicBezTo>
                  <a:pt x="101" y="9049"/>
                  <a:pt x="1269" y="10783"/>
                  <a:pt x="3604" y="12118"/>
                </a:cubicBezTo>
                <a:cubicBezTo>
                  <a:pt x="5989" y="13502"/>
                  <a:pt x="9132" y="14194"/>
                  <a:pt x="12281" y="14194"/>
                </a:cubicBezTo>
                <a:cubicBezTo>
                  <a:pt x="15429" y="14194"/>
                  <a:pt x="18581" y="13502"/>
                  <a:pt x="20983" y="12118"/>
                </a:cubicBezTo>
                <a:cubicBezTo>
                  <a:pt x="23284" y="10783"/>
                  <a:pt x="24485" y="9049"/>
                  <a:pt x="24552" y="7281"/>
                </a:cubicBezTo>
                <a:lnTo>
                  <a:pt x="24552" y="4779"/>
                </a:lnTo>
                <a:lnTo>
                  <a:pt x="23918" y="4812"/>
                </a:lnTo>
                <a:cubicBezTo>
                  <a:pt x="23184" y="3645"/>
                  <a:pt x="22183"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4884244" y="2662654"/>
            <a:ext cx="500943" cy="264882"/>
          </a:xfrm>
          <a:custGeom>
            <a:avLst/>
            <a:gdLst/>
            <a:ahLst/>
            <a:cxnLst/>
            <a:rect l="l" t="t" r="r" b="b"/>
            <a:pathLst>
              <a:path w="26853" h="14199" extrusionOk="0">
                <a:moveTo>
                  <a:pt x="13506" y="0"/>
                </a:moveTo>
                <a:cubicBezTo>
                  <a:pt x="10357" y="0"/>
                  <a:pt x="7205" y="701"/>
                  <a:pt x="4804" y="2102"/>
                </a:cubicBezTo>
                <a:cubicBezTo>
                  <a:pt x="0" y="4870"/>
                  <a:pt x="0" y="9340"/>
                  <a:pt x="4804" y="12109"/>
                </a:cubicBezTo>
                <a:cubicBezTo>
                  <a:pt x="7211" y="13504"/>
                  <a:pt x="10364" y="14198"/>
                  <a:pt x="13514" y="14198"/>
                </a:cubicBezTo>
                <a:cubicBezTo>
                  <a:pt x="15863" y="14198"/>
                  <a:pt x="18210" y="13812"/>
                  <a:pt x="20248" y="13043"/>
                </a:cubicBezTo>
                <a:lnTo>
                  <a:pt x="20448" y="12943"/>
                </a:lnTo>
                <a:cubicBezTo>
                  <a:pt x="21048" y="12709"/>
                  <a:pt x="21616" y="12443"/>
                  <a:pt x="22183" y="12109"/>
                </a:cubicBezTo>
                <a:cubicBezTo>
                  <a:pt x="26185" y="9807"/>
                  <a:pt x="26853" y="6271"/>
                  <a:pt x="24184" y="3603"/>
                </a:cubicBezTo>
                <a:cubicBezTo>
                  <a:pt x="23584" y="3002"/>
                  <a:pt x="22916" y="2502"/>
                  <a:pt x="22183" y="2102"/>
                </a:cubicBezTo>
                <a:cubicBezTo>
                  <a:pt x="19798" y="701"/>
                  <a:pt x="16654" y="0"/>
                  <a:pt x="1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911610" y="2707463"/>
            <a:ext cx="283164" cy="210335"/>
          </a:xfrm>
          <a:custGeom>
            <a:avLst/>
            <a:gdLst/>
            <a:ahLst/>
            <a:cxnLst/>
            <a:rect l="l" t="t" r="r" b="b"/>
            <a:pathLst>
              <a:path w="15179" h="11275" extrusionOk="0">
                <a:moveTo>
                  <a:pt x="4004" y="0"/>
                </a:moveTo>
                <a:lnTo>
                  <a:pt x="4004" y="0"/>
                </a:lnTo>
                <a:cubicBezTo>
                  <a:pt x="3670" y="200"/>
                  <a:pt x="3370" y="367"/>
                  <a:pt x="3103" y="600"/>
                </a:cubicBezTo>
                <a:cubicBezTo>
                  <a:pt x="2903" y="734"/>
                  <a:pt x="2703" y="901"/>
                  <a:pt x="2536" y="1034"/>
                </a:cubicBezTo>
                <a:cubicBezTo>
                  <a:pt x="1" y="3236"/>
                  <a:pt x="1" y="6138"/>
                  <a:pt x="2536" y="8339"/>
                </a:cubicBezTo>
                <a:cubicBezTo>
                  <a:pt x="2703" y="8506"/>
                  <a:pt x="2903" y="8640"/>
                  <a:pt x="3070" y="8773"/>
                </a:cubicBezTo>
                <a:cubicBezTo>
                  <a:pt x="3337" y="8973"/>
                  <a:pt x="3637" y="9173"/>
                  <a:pt x="3904" y="9340"/>
                </a:cubicBezTo>
                <a:cubicBezTo>
                  <a:pt x="4204" y="9507"/>
                  <a:pt x="4504" y="9640"/>
                  <a:pt x="4838" y="9807"/>
                </a:cubicBezTo>
                <a:cubicBezTo>
                  <a:pt x="5071" y="9907"/>
                  <a:pt x="5338" y="10041"/>
                  <a:pt x="5605" y="10141"/>
                </a:cubicBezTo>
                <a:cubicBezTo>
                  <a:pt x="5872" y="10241"/>
                  <a:pt x="6139" y="10341"/>
                  <a:pt x="6405" y="10441"/>
                </a:cubicBezTo>
                <a:cubicBezTo>
                  <a:pt x="7239" y="10708"/>
                  <a:pt x="8073" y="10908"/>
                  <a:pt x="8941" y="11041"/>
                </a:cubicBezTo>
                <a:lnTo>
                  <a:pt x="9541" y="11108"/>
                </a:lnTo>
                <a:cubicBezTo>
                  <a:pt x="10375" y="11241"/>
                  <a:pt x="11209" y="11275"/>
                  <a:pt x="12076" y="11275"/>
                </a:cubicBezTo>
                <a:cubicBezTo>
                  <a:pt x="13110" y="11275"/>
                  <a:pt x="14144" y="11208"/>
                  <a:pt x="15178" y="11041"/>
                </a:cubicBezTo>
                <a:cubicBezTo>
                  <a:pt x="15178" y="11041"/>
                  <a:pt x="13811" y="10741"/>
                  <a:pt x="14044" y="9473"/>
                </a:cubicBezTo>
                <a:cubicBezTo>
                  <a:pt x="13811" y="7505"/>
                  <a:pt x="5238" y="2102"/>
                  <a:pt x="5238" y="2102"/>
                </a:cubicBezTo>
                <a:cubicBezTo>
                  <a:pt x="5238" y="2102"/>
                  <a:pt x="3370" y="1334"/>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5036692" y="2738561"/>
            <a:ext cx="199142" cy="130697"/>
          </a:xfrm>
          <a:custGeom>
            <a:avLst/>
            <a:gdLst/>
            <a:ahLst/>
            <a:cxnLst/>
            <a:rect l="l" t="t" r="r" b="b"/>
            <a:pathLst>
              <a:path w="10675" h="7006" extrusionOk="0">
                <a:moveTo>
                  <a:pt x="7274" y="4070"/>
                </a:moveTo>
                <a:cubicBezTo>
                  <a:pt x="7528" y="4070"/>
                  <a:pt x="7770" y="4119"/>
                  <a:pt x="8006" y="4237"/>
                </a:cubicBezTo>
                <a:cubicBezTo>
                  <a:pt x="7940" y="4304"/>
                  <a:pt x="7873" y="4337"/>
                  <a:pt x="7806" y="4371"/>
                </a:cubicBezTo>
                <a:cubicBezTo>
                  <a:pt x="7739" y="4404"/>
                  <a:pt x="7639" y="4437"/>
                  <a:pt x="7539" y="4504"/>
                </a:cubicBezTo>
                <a:cubicBezTo>
                  <a:pt x="7195" y="4642"/>
                  <a:pt x="6832" y="4709"/>
                  <a:pt x="6475" y="4709"/>
                </a:cubicBezTo>
                <a:cubicBezTo>
                  <a:pt x="6141" y="4709"/>
                  <a:pt x="5811" y="4650"/>
                  <a:pt x="5505" y="4537"/>
                </a:cubicBezTo>
                <a:cubicBezTo>
                  <a:pt x="6161" y="4288"/>
                  <a:pt x="6740" y="4070"/>
                  <a:pt x="7274" y="4070"/>
                </a:cubicBezTo>
                <a:close/>
                <a:moveTo>
                  <a:pt x="1268" y="1"/>
                </a:moveTo>
                <a:lnTo>
                  <a:pt x="1" y="701"/>
                </a:lnTo>
                <a:lnTo>
                  <a:pt x="1" y="1669"/>
                </a:lnTo>
                <a:lnTo>
                  <a:pt x="434" y="1936"/>
                </a:lnTo>
                <a:cubicBezTo>
                  <a:pt x="301" y="2102"/>
                  <a:pt x="234" y="2269"/>
                  <a:pt x="234" y="2503"/>
                </a:cubicBezTo>
                <a:lnTo>
                  <a:pt x="234" y="3437"/>
                </a:lnTo>
                <a:cubicBezTo>
                  <a:pt x="234" y="3870"/>
                  <a:pt x="534" y="4237"/>
                  <a:pt x="1135" y="4571"/>
                </a:cubicBezTo>
                <a:cubicBezTo>
                  <a:pt x="1635" y="4871"/>
                  <a:pt x="2236" y="5038"/>
                  <a:pt x="2836" y="5071"/>
                </a:cubicBezTo>
                <a:lnTo>
                  <a:pt x="3203" y="5071"/>
                </a:lnTo>
                <a:cubicBezTo>
                  <a:pt x="3837" y="5038"/>
                  <a:pt x="4437" y="4904"/>
                  <a:pt x="5071" y="4704"/>
                </a:cubicBezTo>
                <a:lnTo>
                  <a:pt x="5404" y="4571"/>
                </a:lnTo>
                <a:lnTo>
                  <a:pt x="4370" y="5605"/>
                </a:lnTo>
                <a:lnTo>
                  <a:pt x="4370" y="6572"/>
                </a:lnTo>
                <a:cubicBezTo>
                  <a:pt x="4952" y="6796"/>
                  <a:pt x="5567" y="6906"/>
                  <a:pt x="6179" y="6906"/>
                </a:cubicBezTo>
                <a:cubicBezTo>
                  <a:pt x="6937" y="6906"/>
                  <a:pt x="7691" y="6737"/>
                  <a:pt x="8373" y="6405"/>
                </a:cubicBezTo>
                <a:lnTo>
                  <a:pt x="9407" y="7006"/>
                </a:lnTo>
                <a:lnTo>
                  <a:pt x="10675" y="6272"/>
                </a:lnTo>
                <a:lnTo>
                  <a:pt x="10675" y="5305"/>
                </a:lnTo>
                <a:lnTo>
                  <a:pt x="10241" y="5071"/>
                </a:lnTo>
                <a:cubicBezTo>
                  <a:pt x="10375" y="4871"/>
                  <a:pt x="10441" y="4671"/>
                  <a:pt x="10441" y="4437"/>
                </a:cubicBezTo>
                <a:lnTo>
                  <a:pt x="10441" y="3470"/>
                </a:lnTo>
                <a:cubicBezTo>
                  <a:pt x="10441" y="3036"/>
                  <a:pt x="10175" y="2669"/>
                  <a:pt x="9574" y="2336"/>
                </a:cubicBezTo>
                <a:lnTo>
                  <a:pt x="9541" y="2336"/>
                </a:lnTo>
                <a:cubicBezTo>
                  <a:pt x="8945" y="2007"/>
                  <a:pt x="8274" y="1843"/>
                  <a:pt x="7597" y="1843"/>
                </a:cubicBezTo>
                <a:cubicBezTo>
                  <a:pt x="7174" y="1843"/>
                  <a:pt x="6749" y="1907"/>
                  <a:pt x="6338" y="2036"/>
                </a:cubicBezTo>
                <a:cubicBezTo>
                  <a:pt x="5905" y="2136"/>
                  <a:pt x="5505" y="2269"/>
                  <a:pt x="5138" y="2403"/>
                </a:cubicBezTo>
                <a:cubicBezTo>
                  <a:pt x="4704" y="2569"/>
                  <a:pt x="4270" y="2703"/>
                  <a:pt x="3837" y="2836"/>
                </a:cubicBezTo>
                <a:cubicBezTo>
                  <a:pt x="3695" y="2860"/>
                  <a:pt x="3554" y="2883"/>
                  <a:pt x="3400" y="2883"/>
                </a:cubicBezTo>
                <a:cubicBezTo>
                  <a:pt x="3337" y="2883"/>
                  <a:pt x="3271" y="2879"/>
                  <a:pt x="3203" y="2870"/>
                </a:cubicBezTo>
                <a:cubicBezTo>
                  <a:pt x="3036" y="2870"/>
                  <a:pt x="2869" y="2836"/>
                  <a:pt x="2703" y="2736"/>
                </a:cubicBezTo>
                <a:lnTo>
                  <a:pt x="2736" y="2703"/>
                </a:lnTo>
                <a:lnTo>
                  <a:pt x="2869" y="2636"/>
                </a:lnTo>
                <a:cubicBezTo>
                  <a:pt x="3280" y="2410"/>
                  <a:pt x="3730" y="2285"/>
                  <a:pt x="4186" y="2285"/>
                </a:cubicBezTo>
                <a:cubicBezTo>
                  <a:pt x="4469" y="2285"/>
                  <a:pt x="4756" y="2334"/>
                  <a:pt x="5038" y="2436"/>
                </a:cubicBezTo>
                <a:lnTo>
                  <a:pt x="6072" y="1369"/>
                </a:lnTo>
                <a:lnTo>
                  <a:pt x="6072" y="401"/>
                </a:lnTo>
                <a:cubicBezTo>
                  <a:pt x="5536" y="210"/>
                  <a:pt x="4978" y="117"/>
                  <a:pt x="4423" y="117"/>
                </a:cubicBezTo>
                <a:cubicBezTo>
                  <a:pt x="4011" y="117"/>
                  <a:pt x="3601" y="168"/>
                  <a:pt x="3203" y="268"/>
                </a:cubicBezTo>
                <a:cubicBezTo>
                  <a:pt x="2903"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5036692" y="2738561"/>
            <a:ext cx="42962" cy="13711"/>
          </a:xfrm>
          <a:custGeom>
            <a:avLst/>
            <a:gdLst/>
            <a:ahLst/>
            <a:cxnLst/>
            <a:rect l="l" t="t" r="r" b="b"/>
            <a:pathLst>
              <a:path w="2303" h="735" extrusionOk="0">
                <a:moveTo>
                  <a:pt x="1268" y="1"/>
                </a:moveTo>
                <a:lnTo>
                  <a:pt x="1" y="735"/>
                </a:lnTo>
                <a:lnTo>
                  <a:pt x="1268" y="134"/>
                </a:lnTo>
                <a:lnTo>
                  <a:pt x="2302"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093944" y="2740949"/>
            <a:ext cx="56021" cy="24401"/>
          </a:xfrm>
          <a:custGeom>
            <a:avLst/>
            <a:gdLst/>
            <a:ahLst/>
            <a:cxnLst/>
            <a:rect l="l" t="t" r="r" b="b"/>
            <a:pathLst>
              <a:path w="3003" h="1308" extrusionOk="0">
                <a:moveTo>
                  <a:pt x="1381" y="1"/>
                </a:moveTo>
                <a:cubicBezTo>
                  <a:pt x="913" y="1"/>
                  <a:pt x="446" y="68"/>
                  <a:pt x="0" y="206"/>
                </a:cubicBezTo>
                <a:cubicBezTo>
                  <a:pt x="384" y="118"/>
                  <a:pt x="781" y="75"/>
                  <a:pt x="1180" y="75"/>
                </a:cubicBezTo>
                <a:cubicBezTo>
                  <a:pt x="1681" y="75"/>
                  <a:pt x="2186" y="143"/>
                  <a:pt x="2669" y="273"/>
                </a:cubicBezTo>
                <a:lnTo>
                  <a:pt x="1935" y="1307"/>
                </a:lnTo>
                <a:lnTo>
                  <a:pt x="3003" y="273"/>
                </a:lnTo>
                <a:cubicBezTo>
                  <a:pt x="2481" y="93"/>
                  <a:pt x="1930" y="1"/>
                  <a:pt x="138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5154928" y="2772513"/>
            <a:ext cx="82772" cy="53820"/>
          </a:xfrm>
          <a:custGeom>
            <a:avLst/>
            <a:gdLst/>
            <a:ahLst/>
            <a:cxnLst/>
            <a:rect l="l" t="t" r="r" b="b"/>
            <a:pathLst>
              <a:path w="4437" h="2885" extrusionOk="0">
                <a:moveTo>
                  <a:pt x="1200" y="0"/>
                </a:moveTo>
                <a:cubicBezTo>
                  <a:pt x="797" y="0"/>
                  <a:pt x="392" y="60"/>
                  <a:pt x="0" y="182"/>
                </a:cubicBezTo>
                <a:cubicBezTo>
                  <a:pt x="290" y="126"/>
                  <a:pt x="582" y="99"/>
                  <a:pt x="873" y="99"/>
                </a:cubicBezTo>
                <a:cubicBezTo>
                  <a:pt x="1621" y="99"/>
                  <a:pt x="2363" y="280"/>
                  <a:pt x="3036" y="616"/>
                </a:cubicBezTo>
                <a:cubicBezTo>
                  <a:pt x="4037" y="1183"/>
                  <a:pt x="4203" y="1884"/>
                  <a:pt x="3303" y="2884"/>
                </a:cubicBezTo>
                <a:cubicBezTo>
                  <a:pt x="4337" y="2084"/>
                  <a:pt x="4437" y="1216"/>
                  <a:pt x="3236" y="516"/>
                </a:cubicBezTo>
                <a:lnTo>
                  <a:pt x="3203" y="516"/>
                </a:lnTo>
                <a:cubicBezTo>
                  <a:pt x="2590" y="178"/>
                  <a:pt x="1897" y="0"/>
                  <a:pt x="120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212180" y="2826314"/>
            <a:ext cx="23655" cy="24904"/>
          </a:xfrm>
          <a:custGeom>
            <a:avLst/>
            <a:gdLst/>
            <a:ahLst/>
            <a:cxnLst/>
            <a:rect l="l" t="t" r="r" b="b"/>
            <a:pathLst>
              <a:path w="1268" h="1335" extrusionOk="0">
                <a:moveTo>
                  <a:pt x="234" y="0"/>
                </a:moveTo>
                <a:lnTo>
                  <a:pt x="1001" y="634"/>
                </a:lnTo>
                <a:lnTo>
                  <a:pt x="0" y="1335"/>
                </a:lnTo>
                <a:lnTo>
                  <a:pt x="0"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5118215" y="2822584"/>
            <a:ext cx="59136" cy="20539"/>
          </a:xfrm>
          <a:custGeom>
            <a:avLst/>
            <a:gdLst/>
            <a:ahLst/>
            <a:cxnLst/>
            <a:rect l="l" t="t" r="r" b="b"/>
            <a:pathLst>
              <a:path w="3170" h="1101" extrusionOk="0">
                <a:moveTo>
                  <a:pt x="1101" y="0"/>
                </a:moveTo>
                <a:lnTo>
                  <a:pt x="0" y="1101"/>
                </a:lnTo>
                <a:lnTo>
                  <a:pt x="1168" y="167"/>
                </a:lnTo>
                <a:cubicBezTo>
                  <a:pt x="1424" y="244"/>
                  <a:pt x="1685" y="281"/>
                  <a:pt x="1946" y="281"/>
                </a:cubicBezTo>
                <a:cubicBezTo>
                  <a:pt x="2363" y="281"/>
                  <a:pt x="2779" y="185"/>
                  <a:pt x="3169" y="0"/>
                </a:cubicBezTo>
                <a:lnTo>
                  <a:pt x="3169" y="0"/>
                </a:lnTo>
                <a:cubicBezTo>
                  <a:pt x="2836" y="134"/>
                  <a:pt x="2485"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073405" y="2770928"/>
            <a:ext cx="34251" cy="22106"/>
          </a:xfrm>
          <a:custGeom>
            <a:avLst/>
            <a:gdLst/>
            <a:ahLst/>
            <a:cxnLst/>
            <a:rect l="l" t="t" r="r" b="b"/>
            <a:pathLst>
              <a:path w="1836" h="1185" extrusionOk="0">
                <a:moveTo>
                  <a:pt x="768" y="0"/>
                </a:moveTo>
                <a:cubicBezTo>
                  <a:pt x="201" y="301"/>
                  <a:pt x="1" y="601"/>
                  <a:pt x="334" y="934"/>
                </a:cubicBezTo>
                <a:cubicBezTo>
                  <a:pt x="617" y="1096"/>
                  <a:pt x="924" y="1184"/>
                  <a:pt x="1234" y="1184"/>
                </a:cubicBezTo>
                <a:cubicBezTo>
                  <a:pt x="1435" y="1184"/>
                  <a:pt x="1638" y="1147"/>
                  <a:pt x="1835" y="1068"/>
                </a:cubicBezTo>
                <a:lnTo>
                  <a:pt x="1835" y="1068"/>
                </a:lnTo>
                <a:cubicBezTo>
                  <a:pt x="1635" y="1101"/>
                  <a:pt x="1435" y="1135"/>
                  <a:pt x="1235" y="1135"/>
                </a:cubicBezTo>
                <a:cubicBezTo>
                  <a:pt x="1035" y="1101"/>
                  <a:pt x="835" y="1068"/>
                  <a:pt x="634" y="934"/>
                </a:cubicBezTo>
                <a:cubicBezTo>
                  <a:pt x="234" y="734"/>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036207" y="2763466"/>
            <a:ext cx="54025" cy="51656"/>
          </a:xfrm>
          <a:custGeom>
            <a:avLst/>
            <a:gdLst/>
            <a:ahLst/>
            <a:cxnLst/>
            <a:rect l="l" t="t" r="r" b="b"/>
            <a:pathLst>
              <a:path w="2896" h="2769" extrusionOk="0">
                <a:moveTo>
                  <a:pt x="1061" y="0"/>
                </a:moveTo>
                <a:cubicBezTo>
                  <a:pt x="1056" y="3"/>
                  <a:pt x="1050" y="8"/>
                  <a:pt x="1043" y="14"/>
                </a:cubicBezTo>
                <a:lnTo>
                  <a:pt x="1043" y="14"/>
                </a:lnTo>
                <a:cubicBezTo>
                  <a:pt x="1049" y="9"/>
                  <a:pt x="1055" y="5"/>
                  <a:pt x="1061" y="0"/>
                </a:cubicBezTo>
                <a:close/>
                <a:moveTo>
                  <a:pt x="1043" y="14"/>
                </a:moveTo>
                <a:cubicBezTo>
                  <a:pt x="26" y="777"/>
                  <a:pt x="0" y="1605"/>
                  <a:pt x="1161" y="2302"/>
                </a:cubicBezTo>
                <a:cubicBezTo>
                  <a:pt x="1694" y="2602"/>
                  <a:pt x="2295" y="2769"/>
                  <a:pt x="2895" y="2769"/>
                </a:cubicBezTo>
                <a:cubicBezTo>
                  <a:pt x="1995" y="2669"/>
                  <a:pt x="894" y="2168"/>
                  <a:pt x="560" y="1468"/>
                </a:cubicBezTo>
                <a:cubicBezTo>
                  <a:pt x="242" y="800"/>
                  <a:pt x="894" y="133"/>
                  <a:pt x="1043" y="14"/>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880494" y="2635735"/>
            <a:ext cx="458652" cy="264173"/>
          </a:xfrm>
          <a:custGeom>
            <a:avLst/>
            <a:gdLst/>
            <a:ahLst/>
            <a:cxnLst/>
            <a:rect l="l" t="t" r="r" b="b"/>
            <a:pathLst>
              <a:path w="24586" h="14161" extrusionOk="0">
                <a:moveTo>
                  <a:pt x="12293" y="1"/>
                </a:moveTo>
                <a:cubicBezTo>
                  <a:pt x="9149" y="1"/>
                  <a:pt x="6005" y="693"/>
                  <a:pt x="3604" y="2077"/>
                </a:cubicBezTo>
                <a:cubicBezTo>
                  <a:pt x="2403" y="2711"/>
                  <a:pt x="1402" y="3645"/>
                  <a:pt x="668" y="4779"/>
                </a:cubicBezTo>
                <a:lnTo>
                  <a:pt x="1" y="4779"/>
                </a:lnTo>
                <a:lnTo>
                  <a:pt x="1" y="7281"/>
                </a:lnTo>
                <a:cubicBezTo>
                  <a:pt x="101" y="9015"/>
                  <a:pt x="1302" y="10750"/>
                  <a:pt x="3604" y="12084"/>
                </a:cubicBezTo>
                <a:cubicBezTo>
                  <a:pt x="6005" y="13469"/>
                  <a:pt x="9149" y="14161"/>
                  <a:pt x="12293" y="14161"/>
                </a:cubicBezTo>
                <a:cubicBezTo>
                  <a:pt x="15437" y="14161"/>
                  <a:pt x="18581" y="13469"/>
                  <a:pt x="20983" y="12084"/>
                </a:cubicBezTo>
                <a:cubicBezTo>
                  <a:pt x="23284" y="10750"/>
                  <a:pt x="24485" y="9015"/>
                  <a:pt x="24585" y="7281"/>
                </a:cubicBezTo>
                <a:lnTo>
                  <a:pt x="24585" y="4779"/>
                </a:lnTo>
                <a:lnTo>
                  <a:pt x="23885" y="4779"/>
                </a:lnTo>
                <a:cubicBezTo>
                  <a:pt x="23151" y="3645"/>
                  <a:pt x="22150"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857474" y="2592791"/>
            <a:ext cx="500961" cy="264938"/>
          </a:xfrm>
          <a:custGeom>
            <a:avLst/>
            <a:gdLst/>
            <a:ahLst/>
            <a:cxnLst/>
            <a:rect l="l" t="t" r="r" b="b"/>
            <a:pathLst>
              <a:path w="26854" h="14202" extrusionOk="0">
                <a:moveTo>
                  <a:pt x="13494" y="1"/>
                </a:moveTo>
                <a:cubicBezTo>
                  <a:pt x="10350" y="1"/>
                  <a:pt x="7206" y="693"/>
                  <a:pt x="4804" y="2077"/>
                </a:cubicBezTo>
                <a:cubicBezTo>
                  <a:pt x="1" y="4846"/>
                  <a:pt x="1" y="9349"/>
                  <a:pt x="4804" y="12118"/>
                </a:cubicBezTo>
                <a:cubicBezTo>
                  <a:pt x="7201" y="13507"/>
                  <a:pt x="10347" y="14201"/>
                  <a:pt x="13492" y="14201"/>
                </a:cubicBezTo>
                <a:cubicBezTo>
                  <a:pt x="15862" y="14201"/>
                  <a:pt x="18232" y="13807"/>
                  <a:pt x="20282" y="13019"/>
                </a:cubicBezTo>
                <a:lnTo>
                  <a:pt x="20449" y="12952"/>
                </a:lnTo>
                <a:cubicBezTo>
                  <a:pt x="21049" y="12718"/>
                  <a:pt x="21650" y="12418"/>
                  <a:pt x="22183" y="12118"/>
                </a:cubicBezTo>
                <a:cubicBezTo>
                  <a:pt x="26186" y="9816"/>
                  <a:pt x="26853" y="6280"/>
                  <a:pt x="24185" y="3579"/>
                </a:cubicBezTo>
                <a:cubicBezTo>
                  <a:pt x="23584" y="3011"/>
                  <a:pt x="22917" y="2478"/>
                  <a:pt x="22183" y="2077"/>
                </a:cubicBezTo>
                <a:cubicBezTo>
                  <a:pt x="19782" y="693"/>
                  <a:pt x="16638" y="1"/>
                  <a:pt x="13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107637" y="2632788"/>
            <a:ext cx="222162" cy="132562"/>
          </a:xfrm>
          <a:custGeom>
            <a:avLst/>
            <a:gdLst/>
            <a:ahLst/>
            <a:cxnLst/>
            <a:rect l="l" t="t" r="r" b="b"/>
            <a:pathLst>
              <a:path w="11909" h="7106" extrusionOk="0">
                <a:moveTo>
                  <a:pt x="7639" y="0"/>
                </a:moveTo>
                <a:cubicBezTo>
                  <a:pt x="8139" y="801"/>
                  <a:pt x="7939" y="1635"/>
                  <a:pt x="5271" y="1768"/>
                </a:cubicBezTo>
                <a:cubicBezTo>
                  <a:pt x="0" y="2068"/>
                  <a:pt x="6672" y="7105"/>
                  <a:pt x="6672" y="7105"/>
                </a:cubicBezTo>
                <a:cubicBezTo>
                  <a:pt x="6672" y="7105"/>
                  <a:pt x="8315" y="6316"/>
                  <a:pt x="9631" y="6316"/>
                </a:cubicBezTo>
                <a:cubicBezTo>
                  <a:pt x="10209" y="6316"/>
                  <a:pt x="10723" y="6468"/>
                  <a:pt x="11008" y="6905"/>
                </a:cubicBezTo>
                <a:cubicBezTo>
                  <a:pt x="11909" y="5204"/>
                  <a:pt x="11609" y="3336"/>
                  <a:pt x="10108" y="1768"/>
                </a:cubicBezTo>
                <a:cubicBezTo>
                  <a:pt x="9807" y="1435"/>
                  <a:pt x="9474" y="1168"/>
                  <a:pt x="9140" y="934"/>
                </a:cubicBezTo>
                <a:cubicBezTo>
                  <a:pt x="8840" y="701"/>
                  <a:pt x="8540" y="501"/>
                  <a:pt x="8206" y="300"/>
                </a:cubicBezTo>
                <a:cubicBezTo>
                  <a:pt x="8039" y="200"/>
                  <a:pt x="7839" y="100"/>
                  <a:pt x="7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5260086" y="2673661"/>
            <a:ext cx="64733" cy="62009"/>
          </a:xfrm>
          <a:custGeom>
            <a:avLst/>
            <a:gdLst/>
            <a:ahLst/>
            <a:cxnLst/>
            <a:rect l="l" t="t" r="r" b="b"/>
            <a:pathLst>
              <a:path w="3470" h="3324" extrusionOk="0">
                <a:moveTo>
                  <a:pt x="1329" y="1"/>
                </a:moveTo>
                <a:cubicBezTo>
                  <a:pt x="1275" y="1"/>
                  <a:pt x="1222" y="4"/>
                  <a:pt x="1168" y="11"/>
                </a:cubicBezTo>
                <a:cubicBezTo>
                  <a:pt x="368" y="111"/>
                  <a:pt x="1" y="911"/>
                  <a:pt x="301" y="1845"/>
                </a:cubicBezTo>
                <a:cubicBezTo>
                  <a:pt x="581" y="2686"/>
                  <a:pt x="1384" y="3323"/>
                  <a:pt x="2141" y="3323"/>
                </a:cubicBezTo>
                <a:cubicBezTo>
                  <a:pt x="2195" y="3323"/>
                  <a:pt x="2249" y="3320"/>
                  <a:pt x="2302" y="3313"/>
                </a:cubicBezTo>
                <a:cubicBezTo>
                  <a:pt x="3070" y="3246"/>
                  <a:pt x="3470" y="2412"/>
                  <a:pt x="3170" y="1512"/>
                </a:cubicBezTo>
                <a:cubicBezTo>
                  <a:pt x="2858" y="640"/>
                  <a:pt x="2082"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5010557" y="2668251"/>
            <a:ext cx="197911" cy="130697"/>
          </a:xfrm>
          <a:custGeom>
            <a:avLst/>
            <a:gdLst/>
            <a:ahLst/>
            <a:cxnLst/>
            <a:rect l="l" t="t" r="r" b="b"/>
            <a:pathLst>
              <a:path w="10609" h="7006" extrusionOk="0">
                <a:moveTo>
                  <a:pt x="7247" y="4102"/>
                </a:moveTo>
                <a:cubicBezTo>
                  <a:pt x="7503" y="4102"/>
                  <a:pt x="7745" y="4151"/>
                  <a:pt x="7973" y="4270"/>
                </a:cubicBezTo>
                <a:lnTo>
                  <a:pt x="7806" y="4370"/>
                </a:lnTo>
                <a:cubicBezTo>
                  <a:pt x="7706" y="4437"/>
                  <a:pt x="7606" y="4470"/>
                  <a:pt x="7506" y="4504"/>
                </a:cubicBezTo>
                <a:cubicBezTo>
                  <a:pt x="7180" y="4658"/>
                  <a:pt x="6827" y="4733"/>
                  <a:pt x="6470" y="4733"/>
                </a:cubicBezTo>
                <a:cubicBezTo>
                  <a:pt x="6134" y="4733"/>
                  <a:pt x="5795" y="4667"/>
                  <a:pt x="5471" y="4537"/>
                </a:cubicBezTo>
                <a:cubicBezTo>
                  <a:pt x="6124" y="4312"/>
                  <a:pt x="6716" y="4102"/>
                  <a:pt x="7247" y="4102"/>
                </a:cubicBezTo>
                <a:close/>
                <a:moveTo>
                  <a:pt x="1235" y="1"/>
                </a:moveTo>
                <a:lnTo>
                  <a:pt x="1" y="734"/>
                </a:lnTo>
                <a:lnTo>
                  <a:pt x="1" y="1702"/>
                </a:lnTo>
                <a:lnTo>
                  <a:pt x="401" y="1935"/>
                </a:lnTo>
                <a:cubicBezTo>
                  <a:pt x="301" y="2102"/>
                  <a:pt x="234" y="2302"/>
                  <a:pt x="234" y="2502"/>
                </a:cubicBezTo>
                <a:lnTo>
                  <a:pt x="234" y="3470"/>
                </a:lnTo>
                <a:cubicBezTo>
                  <a:pt x="234" y="3870"/>
                  <a:pt x="501" y="4237"/>
                  <a:pt x="1101" y="4604"/>
                </a:cubicBezTo>
                <a:cubicBezTo>
                  <a:pt x="1635" y="4904"/>
                  <a:pt x="2202" y="5071"/>
                  <a:pt x="2836" y="5104"/>
                </a:cubicBezTo>
                <a:lnTo>
                  <a:pt x="3170" y="5104"/>
                </a:lnTo>
                <a:cubicBezTo>
                  <a:pt x="3803" y="5037"/>
                  <a:pt x="4404" y="4904"/>
                  <a:pt x="5004" y="4704"/>
                </a:cubicBezTo>
                <a:lnTo>
                  <a:pt x="5371" y="4570"/>
                </a:lnTo>
                <a:lnTo>
                  <a:pt x="5371" y="4570"/>
                </a:lnTo>
                <a:lnTo>
                  <a:pt x="4304" y="5638"/>
                </a:lnTo>
                <a:lnTo>
                  <a:pt x="4304" y="6605"/>
                </a:lnTo>
                <a:cubicBezTo>
                  <a:pt x="4887" y="6810"/>
                  <a:pt x="5490" y="6912"/>
                  <a:pt x="6090" y="6912"/>
                </a:cubicBezTo>
                <a:cubicBezTo>
                  <a:pt x="6861" y="6912"/>
                  <a:pt x="7627" y="6743"/>
                  <a:pt x="8340" y="6405"/>
                </a:cubicBezTo>
                <a:lnTo>
                  <a:pt x="9374" y="7006"/>
                </a:lnTo>
                <a:lnTo>
                  <a:pt x="10608" y="6305"/>
                </a:lnTo>
                <a:lnTo>
                  <a:pt x="10608" y="5338"/>
                </a:lnTo>
                <a:lnTo>
                  <a:pt x="10208" y="5071"/>
                </a:lnTo>
                <a:cubicBezTo>
                  <a:pt x="10341" y="4904"/>
                  <a:pt x="10408" y="4671"/>
                  <a:pt x="10441" y="4437"/>
                </a:cubicBezTo>
                <a:lnTo>
                  <a:pt x="10441" y="3470"/>
                </a:lnTo>
                <a:cubicBezTo>
                  <a:pt x="10441" y="3069"/>
                  <a:pt x="10141" y="2702"/>
                  <a:pt x="9574" y="2336"/>
                </a:cubicBezTo>
                <a:cubicBezTo>
                  <a:pt x="8972" y="2014"/>
                  <a:pt x="8310" y="1850"/>
                  <a:pt x="7645" y="1850"/>
                </a:cubicBezTo>
                <a:cubicBezTo>
                  <a:pt x="7205" y="1850"/>
                  <a:pt x="6764" y="1922"/>
                  <a:pt x="6338" y="2069"/>
                </a:cubicBezTo>
                <a:cubicBezTo>
                  <a:pt x="5905" y="2169"/>
                  <a:pt x="5505" y="2302"/>
                  <a:pt x="5138" y="2436"/>
                </a:cubicBezTo>
                <a:cubicBezTo>
                  <a:pt x="4704" y="2602"/>
                  <a:pt x="4270" y="2736"/>
                  <a:pt x="3837" y="2836"/>
                </a:cubicBezTo>
                <a:cubicBezTo>
                  <a:pt x="3637" y="2903"/>
                  <a:pt x="3436" y="2903"/>
                  <a:pt x="3203" y="2903"/>
                </a:cubicBezTo>
                <a:cubicBezTo>
                  <a:pt x="3036" y="2903"/>
                  <a:pt x="2869" y="2836"/>
                  <a:pt x="2703" y="2769"/>
                </a:cubicBezTo>
                <a:lnTo>
                  <a:pt x="2736" y="2736"/>
                </a:lnTo>
                <a:lnTo>
                  <a:pt x="2869" y="2669"/>
                </a:lnTo>
                <a:cubicBezTo>
                  <a:pt x="3003" y="2602"/>
                  <a:pt x="3103" y="2536"/>
                  <a:pt x="3203" y="2502"/>
                </a:cubicBezTo>
                <a:cubicBezTo>
                  <a:pt x="3513" y="2364"/>
                  <a:pt x="3832" y="2298"/>
                  <a:pt x="4151" y="2298"/>
                </a:cubicBezTo>
                <a:cubicBezTo>
                  <a:pt x="4449" y="2298"/>
                  <a:pt x="4747" y="2356"/>
                  <a:pt x="5038" y="2469"/>
                </a:cubicBezTo>
                <a:lnTo>
                  <a:pt x="6038" y="1368"/>
                </a:lnTo>
                <a:lnTo>
                  <a:pt x="6038" y="401"/>
                </a:lnTo>
                <a:cubicBezTo>
                  <a:pt x="5513" y="232"/>
                  <a:pt x="4977" y="147"/>
                  <a:pt x="4442" y="147"/>
                </a:cubicBezTo>
                <a:cubicBezTo>
                  <a:pt x="4027" y="147"/>
                  <a:pt x="3611" y="199"/>
                  <a:pt x="3203" y="301"/>
                </a:cubicBezTo>
                <a:cubicBezTo>
                  <a:pt x="2869" y="367"/>
                  <a:pt x="2569" y="468"/>
                  <a:pt x="2269" y="601"/>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5010557" y="2668251"/>
            <a:ext cx="42328" cy="13711"/>
          </a:xfrm>
          <a:custGeom>
            <a:avLst/>
            <a:gdLst/>
            <a:ahLst/>
            <a:cxnLst/>
            <a:rect l="l" t="t" r="r" b="b"/>
            <a:pathLst>
              <a:path w="2269" h="735" extrusionOk="0">
                <a:moveTo>
                  <a:pt x="1235" y="1"/>
                </a:moveTo>
                <a:lnTo>
                  <a:pt x="1" y="734"/>
                </a:lnTo>
                <a:lnTo>
                  <a:pt x="1268" y="167"/>
                </a:lnTo>
                <a:lnTo>
                  <a:pt x="2269" y="601"/>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5067193" y="2670881"/>
            <a:ext cx="56021" cy="24774"/>
          </a:xfrm>
          <a:custGeom>
            <a:avLst/>
            <a:gdLst/>
            <a:ahLst/>
            <a:cxnLst/>
            <a:rect l="l" t="t" r="r" b="b"/>
            <a:pathLst>
              <a:path w="3003" h="1328" extrusionOk="0">
                <a:moveTo>
                  <a:pt x="1429" y="1"/>
                </a:moveTo>
                <a:cubicBezTo>
                  <a:pt x="952" y="1"/>
                  <a:pt x="473" y="67"/>
                  <a:pt x="0" y="193"/>
                </a:cubicBezTo>
                <a:cubicBezTo>
                  <a:pt x="375" y="124"/>
                  <a:pt x="751" y="89"/>
                  <a:pt x="1123" y="89"/>
                </a:cubicBezTo>
                <a:cubicBezTo>
                  <a:pt x="1645" y="89"/>
                  <a:pt x="2163" y="157"/>
                  <a:pt x="2669" y="293"/>
                </a:cubicBezTo>
                <a:lnTo>
                  <a:pt x="1968" y="1327"/>
                </a:lnTo>
                <a:lnTo>
                  <a:pt x="1968" y="1327"/>
                </a:lnTo>
                <a:lnTo>
                  <a:pt x="3002" y="260"/>
                </a:lnTo>
                <a:cubicBezTo>
                  <a:pt x="2492" y="84"/>
                  <a:pt x="1962" y="1"/>
                  <a:pt x="14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5128176" y="2702352"/>
            <a:ext cx="82772" cy="53652"/>
          </a:xfrm>
          <a:custGeom>
            <a:avLst/>
            <a:gdLst/>
            <a:ahLst/>
            <a:cxnLst/>
            <a:rect l="l" t="t" r="r" b="b"/>
            <a:pathLst>
              <a:path w="4437" h="2876" extrusionOk="0">
                <a:moveTo>
                  <a:pt x="1250" y="0"/>
                </a:moveTo>
                <a:cubicBezTo>
                  <a:pt x="828" y="0"/>
                  <a:pt x="407" y="67"/>
                  <a:pt x="0" y="207"/>
                </a:cubicBezTo>
                <a:cubicBezTo>
                  <a:pt x="310" y="147"/>
                  <a:pt x="624" y="117"/>
                  <a:pt x="935" y="117"/>
                </a:cubicBezTo>
                <a:cubicBezTo>
                  <a:pt x="1663" y="117"/>
                  <a:pt x="2382" y="281"/>
                  <a:pt x="3036" y="608"/>
                </a:cubicBezTo>
                <a:cubicBezTo>
                  <a:pt x="4036" y="1208"/>
                  <a:pt x="4203" y="1909"/>
                  <a:pt x="3302" y="2876"/>
                </a:cubicBezTo>
                <a:cubicBezTo>
                  <a:pt x="4337" y="2075"/>
                  <a:pt x="4437" y="1208"/>
                  <a:pt x="3236" y="508"/>
                </a:cubicBezTo>
                <a:cubicBezTo>
                  <a:pt x="2616" y="177"/>
                  <a:pt x="1933" y="0"/>
                  <a:pt x="125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5186044" y="2756619"/>
            <a:ext cx="23039" cy="24289"/>
          </a:xfrm>
          <a:custGeom>
            <a:avLst/>
            <a:gdLst/>
            <a:ahLst/>
            <a:cxnLst/>
            <a:rect l="l" t="t" r="r" b="b"/>
            <a:pathLst>
              <a:path w="1235" h="1302" extrusionOk="0">
                <a:moveTo>
                  <a:pt x="200" y="0"/>
                </a:moveTo>
                <a:lnTo>
                  <a:pt x="1001" y="601"/>
                </a:lnTo>
                <a:lnTo>
                  <a:pt x="0" y="1301"/>
                </a:lnTo>
                <a:lnTo>
                  <a:pt x="1235" y="601"/>
                </a:lnTo>
                <a:lnTo>
                  <a:pt x="2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091463" y="2752254"/>
            <a:ext cx="59118" cy="21173"/>
          </a:xfrm>
          <a:custGeom>
            <a:avLst/>
            <a:gdLst/>
            <a:ahLst/>
            <a:cxnLst/>
            <a:rect l="l" t="t" r="r" b="b"/>
            <a:pathLst>
              <a:path w="3169" h="1135" extrusionOk="0">
                <a:moveTo>
                  <a:pt x="3169" y="1"/>
                </a:moveTo>
                <a:lnTo>
                  <a:pt x="3169" y="1"/>
                </a:lnTo>
                <a:cubicBezTo>
                  <a:pt x="2826" y="155"/>
                  <a:pt x="2464" y="230"/>
                  <a:pt x="2104" y="230"/>
                </a:cubicBezTo>
                <a:cubicBezTo>
                  <a:pt x="1764" y="230"/>
                  <a:pt x="1425" y="164"/>
                  <a:pt x="1101" y="34"/>
                </a:cubicBezTo>
                <a:lnTo>
                  <a:pt x="0" y="1135"/>
                </a:lnTo>
                <a:lnTo>
                  <a:pt x="0" y="1135"/>
                </a:lnTo>
                <a:lnTo>
                  <a:pt x="1201" y="201"/>
                </a:lnTo>
                <a:cubicBezTo>
                  <a:pt x="1442" y="264"/>
                  <a:pt x="1698" y="299"/>
                  <a:pt x="1955" y="299"/>
                </a:cubicBezTo>
                <a:cubicBezTo>
                  <a:pt x="2374" y="299"/>
                  <a:pt x="2797" y="207"/>
                  <a:pt x="316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047270" y="2700617"/>
            <a:ext cx="34251" cy="22274"/>
          </a:xfrm>
          <a:custGeom>
            <a:avLst/>
            <a:gdLst/>
            <a:ahLst/>
            <a:cxnLst/>
            <a:rect l="l" t="t" r="r" b="b"/>
            <a:pathLst>
              <a:path w="1836" h="1194" extrusionOk="0">
                <a:moveTo>
                  <a:pt x="768" y="0"/>
                </a:moveTo>
                <a:lnTo>
                  <a:pt x="768" y="0"/>
                </a:lnTo>
                <a:cubicBezTo>
                  <a:pt x="201" y="300"/>
                  <a:pt x="1" y="634"/>
                  <a:pt x="334" y="934"/>
                </a:cubicBezTo>
                <a:cubicBezTo>
                  <a:pt x="607" y="1109"/>
                  <a:pt x="902" y="1194"/>
                  <a:pt x="1200" y="1194"/>
                </a:cubicBezTo>
                <a:cubicBezTo>
                  <a:pt x="1413" y="1194"/>
                  <a:pt x="1627" y="1151"/>
                  <a:pt x="1835" y="1068"/>
                </a:cubicBezTo>
                <a:lnTo>
                  <a:pt x="1835" y="1068"/>
                </a:lnTo>
                <a:cubicBezTo>
                  <a:pt x="1635" y="1134"/>
                  <a:pt x="1435" y="1134"/>
                  <a:pt x="1235" y="1134"/>
                </a:cubicBezTo>
                <a:cubicBezTo>
                  <a:pt x="1035" y="1134"/>
                  <a:pt x="801" y="1068"/>
                  <a:pt x="634" y="967"/>
                </a:cubicBezTo>
                <a:cubicBezTo>
                  <a:pt x="234" y="734"/>
                  <a:pt x="167"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009456" y="2693136"/>
            <a:ext cx="54640" cy="52290"/>
          </a:xfrm>
          <a:custGeom>
            <a:avLst/>
            <a:gdLst/>
            <a:ahLst/>
            <a:cxnLst/>
            <a:rect l="l" t="t" r="r" b="b"/>
            <a:pathLst>
              <a:path w="2929" h="2803" extrusionOk="0">
                <a:moveTo>
                  <a:pt x="1094" y="1"/>
                </a:moveTo>
                <a:cubicBezTo>
                  <a:pt x="1088" y="4"/>
                  <a:pt x="1081" y="10"/>
                  <a:pt x="1073" y="17"/>
                </a:cubicBezTo>
                <a:lnTo>
                  <a:pt x="1073" y="17"/>
                </a:lnTo>
                <a:cubicBezTo>
                  <a:pt x="1080" y="11"/>
                  <a:pt x="1087" y="6"/>
                  <a:pt x="1094" y="1"/>
                </a:cubicBezTo>
                <a:close/>
                <a:moveTo>
                  <a:pt x="1073" y="17"/>
                </a:moveTo>
                <a:lnTo>
                  <a:pt x="1073" y="17"/>
                </a:lnTo>
                <a:cubicBezTo>
                  <a:pt x="26" y="812"/>
                  <a:pt x="1" y="1640"/>
                  <a:pt x="1194" y="2302"/>
                </a:cubicBezTo>
                <a:cubicBezTo>
                  <a:pt x="1727" y="2603"/>
                  <a:pt x="2328" y="2769"/>
                  <a:pt x="2928" y="2803"/>
                </a:cubicBezTo>
                <a:cubicBezTo>
                  <a:pt x="2028" y="2703"/>
                  <a:pt x="927" y="2169"/>
                  <a:pt x="593" y="1469"/>
                </a:cubicBezTo>
                <a:cubicBezTo>
                  <a:pt x="277" y="805"/>
                  <a:pt x="919" y="142"/>
                  <a:pt x="1073" y="17"/>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878013" y="2519832"/>
            <a:ext cx="500961" cy="264584"/>
          </a:xfrm>
          <a:custGeom>
            <a:avLst/>
            <a:gdLst/>
            <a:ahLst/>
            <a:cxnLst/>
            <a:rect l="l" t="t" r="r" b="b"/>
            <a:pathLst>
              <a:path w="26854" h="14183" extrusionOk="0">
                <a:moveTo>
                  <a:pt x="13360" y="1"/>
                </a:moveTo>
                <a:cubicBezTo>
                  <a:pt x="10216" y="1"/>
                  <a:pt x="7072" y="685"/>
                  <a:pt x="4671" y="2052"/>
                </a:cubicBezTo>
                <a:cubicBezTo>
                  <a:pt x="3937" y="2486"/>
                  <a:pt x="3270" y="2986"/>
                  <a:pt x="2669" y="3587"/>
                </a:cubicBezTo>
                <a:cubicBezTo>
                  <a:pt x="1" y="6255"/>
                  <a:pt x="668" y="9791"/>
                  <a:pt x="4671" y="12093"/>
                </a:cubicBezTo>
                <a:cubicBezTo>
                  <a:pt x="5238" y="12426"/>
                  <a:pt x="5805" y="12693"/>
                  <a:pt x="6405" y="12927"/>
                </a:cubicBezTo>
                <a:lnTo>
                  <a:pt x="6605" y="13027"/>
                </a:lnTo>
                <a:cubicBezTo>
                  <a:pt x="8643" y="13796"/>
                  <a:pt x="10990" y="14182"/>
                  <a:pt x="13339" y="14182"/>
                </a:cubicBezTo>
                <a:cubicBezTo>
                  <a:pt x="16490" y="14182"/>
                  <a:pt x="19642" y="13488"/>
                  <a:pt x="22050" y="12093"/>
                </a:cubicBezTo>
                <a:cubicBezTo>
                  <a:pt x="26853" y="9324"/>
                  <a:pt x="26853" y="4821"/>
                  <a:pt x="22050" y="2052"/>
                </a:cubicBezTo>
                <a:cubicBezTo>
                  <a:pt x="19648" y="685"/>
                  <a:pt x="16504" y="1"/>
                  <a:pt x="13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953304" y="2560089"/>
            <a:ext cx="349128" cy="183323"/>
          </a:xfrm>
          <a:custGeom>
            <a:avLst/>
            <a:gdLst/>
            <a:ahLst/>
            <a:cxnLst/>
            <a:rect l="l" t="t" r="r" b="b"/>
            <a:pathLst>
              <a:path w="18715" h="9827" extrusionOk="0">
                <a:moveTo>
                  <a:pt x="9359" y="1"/>
                </a:moveTo>
                <a:cubicBezTo>
                  <a:pt x="7348" y="1"/>
                  <a:pt x="5342" y="410"/>
                  <a:pt x="3737" y="1229"/>
                </a:cubicBezTo>
                <a:cubicBezTo>
                  <a:pt x="3603" y="1295"/>
                  <a:pt x="3470" y="1362"/>
                  <a:pt x="3336" y="1429"/>
                </a:cubicBezTo>
                <a:cubicBezTo>
                  <a:pt x="1" y="3363"/>
                  <a:pt x="1" y="6466"/>
                  <a:pt x="3336" y="8400"/>
                </a:cubicBezTo>
                <a:cubicBezTo>
                  <a:pt x="4988" y="9351"/>
                  <a:pt x="7164" y="9826"/>
                  <a:pt x="9345" y="9826"/>
                </a:cubicBezTo>
                <a:cubicBezTo>
                  <a:pt x="11526" y="9826"/>
                  <a:pt x="13711" y="9351"/>
                  <a:pt x="15378" y="8400"/>
                </a:cubicBezTo>
                <a:cubicBezTo>
                  <a:pt x="15512" y="8300"/>
                  <a:pt x="15645" y="8234"/>
                  <a:pt x="15745" y="8134"/>
                </a:cubicBezTo>
                <a:cubicBezTo>
                  <a:pt x="18714" y="6232"/>
                  <a:pt x="18547" y="3297"/>
                  <a:pt x="15378" y="1429"/>
                </a:cubicBezTo>
                <a:cubicBezTo>
                  <a:pt x="13699" y="477"/>
                  <a:pt x="11527" y="1"/>
                  <a:pt x="9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975709" y="2564324"/>
            <a:ext cx="303069" cy="174891"/>
          </a:xfrm>
          <a:custGeom>
            <a:avLst/>
            <a:gdLst/>
            <a:ahLst/>
            <a:cxnLst/>
            <a:rect l="l" t="t" r="r" b="b"/>
            <a:pathLst>
              <a:path w="16246" h="9375" extrusionOk="0">
                <a:moveTo>
                  <a:pt x="8140" y="1"/>
                </a:moveTo>
                <a:cubicBezTo>
                  <a:pt x="3637" y="1"/>
                  <a:pt x="1" y="2102"/>
                  <a:pt x="1" y="4704"/>
                </a:cubicBezTo>
                <a:cubicBezTo>
                  <a:pt x="1" y="7273"/>
                  <a:pt x="3637" y="9374"/>
                  <a:pt x="8140" y="9374"/>
                </a:cubicBezTo>
                <a:cubicBezTo>
                  <a:pt x="12610" y="9374"/>
                  <a:pt x="16246" y="7273"/>
                  <a:pt x="16246" y="4704"/>
                </a:cubicBezTo>
                <a:cubicBezTo>
                  <a:pt x="16246" y="2102"/>
                  <a:pt x="12610" y="1"/>
                  <a:pt x="8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4976959" y="2588445"/>
            <a:ext cx="300569" cy="150919"/>
          </a:xfrm>
          <a:custGeom>
            <a:avLst/>
            <a:gdLst/>
            <a:ahLst/>
            <a:cxnLst/>
            <a:rect l="l" t="t" r="r" b="b"/>
            <a:pathLst>
              <a:path w="16112" h="8090" extrusionOk="0">
                <a:moveTo>
                  <a:pt x="8056" y="0"/>
                </a:moveTo>
                <a:cubicBezTo>
                  <a:pt x="5971" y="0"/>
                  <a:pt x="3886" y="459"/>
                  <a:pt x="2302" y="1376"/>
                </a:cubicBezTo>
                <a:cubicBezTo>
                  <a:pt x="1001" y="2144"/>
                  <a:pt x="234" y="3078"/>
                  <a:pt x="0" y="4045"/>
                </a:cubicBezTo>
                <a:cubicBezTo>
                  <a:pt x="234" y="5012"/>
                  <a:pt x="1001" y="5980"/>
                  <a:pt x="2302" y="6714"/>
                </a:cubicBezTo>
                <a:cubicBezTo>
                  <a:pt x="3886" y="7631"/>
                  <a:pt x="5971" y="8090"/>
                  <a:pt x="8056" y="8090"/>
                </a:cubicBezTo>
                <a:cubicBezTo>
                  <a:pt x="10141" y="8090"/>
                  <a:pt x="12226" y="7631"/>
                  <a:pt x="13810" y="6714"/>
                </a:cubicBezTo>
                <a:cubicBezTo>
                  <a:pt x="15111" y="5980"/>
                  <a:pt x="15878" y="5012"/>
                  <a:pt x="16112" y="4045"/>
                </a:cubicBezTo>
                <a:cubicBezTo>
                  <a:pt x="15878" y="3078"/>
                  <a:pt x="15111" y="2144"/>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028596" y="2596074"/>
            <a:ext cx="198527" cy="130697"/>
          </a:xfrm>
          <a:custGeom>
            <a:avLst/>
            <a:gdLst/>
            <a:ahLst/>
            <a:cxnLst/>
            <a:rect l="l" t="t" r="r" b="b"/>
            <a:pathLst>
              <a:path w="10642" h="7006" extrusionOk="0">
                <a:moveTo>
                  <a:pt x="7233" y="4068"/>
                </a:moveTo>
                <a:cubicBezTo>
                  <a:pt x="7489" y="4068"/>
                  <a:pt x="7735" y="4117"/>
                  <a:pt x="7973" y="4236"/>
                </a:cubicBezTo>
                <a:cubicBezTo>
                  <a:pt x="7907" y="4236"/>
                  <a:pt x="7840" y="4303"/>
                  <a:pt x="7773" y="4303"/>
                </a:cubicBezTo>
                <a:lnTo>
                  <a:pt x="7773" y="4337"/>
                </a:lnTo>
                <a:cubicBezTo>
                  <a:pt x="7706" y="4370"/>
                  <a:pt x="7606" y="4437"/>
                  <a:pt x="7506" y="4470"/>
                </a:cubicBezTo>
                <a:cubicBezTo>
                  <a:pt x="7152" y="4612"/>
                  <a:pt x="6779" y="4688"/>
                  <a:pt x="6412" y="4688"/>
                </a:cubicBezTo>
                <a:cubicBezTo>
                  <a:pt x="6088" y="4688"/>
                  <a:pt x="5769" y="4628"/>
                  <a:pt x="5472" y="4503"/>
                </a:cubicBezTo>
                <a:cubicBezTo>
                  <a:pt x="6124" y="4278"/>
                  <a:pt x="6701" y="4068"/>
                  <a:pt x="7233" y="4068"/>
                </a:cubicBezTo>
                <a:close/>
                <a:moveTo>
                  <a:pt x="1269" y="0"/>
                </a:moveTo>
                <a:lnTo>
                  <a:pt x="1" y="701"/>
                </a:lnTo>
                <a:lnTo>
                  <a:pt x="1" y="1668"/>
                </a:lnTo>
                <a:lnTo>
                  <a:pt x="435" y="1935"/>
                </a:lnTo>
                <a:cubicBezTo>
                  <a:pt x="301" y="2102"/>
                  <a:pt x="234" y="2268"/>
                  <a:pt x="234" y="2502"/>
                </a:cubicBezTo>
                <a:lnTo>
                  <a:pt x="234" y="3436"/>
                </a:lnTo>
                <a:cubicBezTo>
                  <a:pt x="234" y="3870"/>
                  <a:pt x="535" y="4236"/>
                  <a:pt x="1135" y="4570"/>
                </a:cubicBezTo>
                <a:cubicBezTo>
                  <a:pt x="1635" y="4870"/>
                  <a:pt x="2236" y="5070"/>
                  <a:pt x="2836" y="5070"/>
                </a:cubicBezTo>
                <a:lnTo>
                  <a:pt x="3203" y="5070"/>
                </a:lnTo>
                <a:cubicBezTo>
                  <a:pt x="3837" y="5037"/>
                  <a:pt x="4437" y="4904"/>
                  <a:pt x="5038" y="4670"/>
                </a:cubicBezTo>
                <a:lnTo>
                  <a:pt x="5405" y="4570"/>
                </a:lnTo>
                <a:lnTo>
                  <a:pt x="4337" y="5604"/>
                </a:lnTo>
                <a:lnTo>
                  <a:pt x="4337" y="6571"/>
                </a:lnTo>
                <a:cubicBezTo>
                  <a:pt x="4919" y="6795"/>
                  <a:pt x="5534" y="6905"/>
                  <a:pt x="6149" y="6905"/>
                </a:cubicBezTo>
                <a:cubicBezTo>
                  <a:pt x="6911" y="6905"/>
                  <a:pt x="7673" y="6737"/>
                  <a:pt x="8374" y="6405"/>
                </a:cubicBezTo>
                <a:lnTo>
                  <a:pt x="9408" y="7005"/>
                </a:lnTo>
                <a:lnTo>
                  <a:pt x="10642" y="6271"/>
                </a:lnTo>
                <a:lnTo>
                  <a:pt x="10642" y="5304"/>
                </a:lnTo>
                <a:lnTo>
                  <a:pt x="10242" y="5070"/>
                </a:lnTo>
                <a:cubicBezTo>
                  <a:pt x="10375" y="4870"/>
                  <a:pt x="10408" y="4637"/>
                  <a:pt x="10408" y="4403"/>
                </a:cubicBezTo>
                <a:lnTo>
                  <a:pt x="10408" y="3436"/>
                </a:lnTo>
                <a:cubicBezTo>
                  <a:pt x="10408" y="3036"/>
                  <a:pt x="10142" y="2635"/>
                  <a:pt x="9541" y="2302"/>
                </a:cubicBezTo>
                <a:cubicBezTo>
                  <a:pt x="8925" y="1973"/>
                  <a:pt x="8246" y="1809"/>
                  <a:pt x="7566" y="1809"/>
                </a:cubicBezTo>
                <a:cubicBezTo>
                  <a:pt x="7141" y="1809"/>
                  <a:pt x="6716" y="1873"/>
                  <a:pt x="6305" y="2002"/>
                </a:cubicBezTo>
                <a:cubicBezTo>
                  <a:pt x="5905" y="2102"/>
                  <a:pt x="5472" y="2268"/>
                  <a:pt x="5105" y="2368"/>
                </a:cubicBezTo>
                <a:cubicBezTo>
                  <a:pt x="4704" y="2535"/>
                  <a:pt x="4271" y="2669"/>
                  <a:pt x="3804" y="2802"/>
                </a:cubicBezTo>
                <a:cubicBezTo>
                  <a:pt x="3604" y="2835"/>
                  <a:pt x="3403" y="2869"/>
                  <a:pt x="3203" y="2869"/>
                </a:cubicBezTo>
                <a:cubicBezTo>
                  <a:pt x="3036" y="2835"/>
                  <a:pt x="2870" y="2802"/>
                  <a:pt x="2703" y="2735"/>
                </a:cubicBezTo>
                <a:lnTo>
                  <a:pt x="2736" y="2702"/>
                </a:lnTo>
                <a:lnTo>
                  <a:pt x="2870" y="2602"/>
                </a:lnTo>
                <a:cubicBezTo>
                  <a:pt x="2970" y="2535"/>
                  <a:pt x="3103" y="2502"/>
                  <a:pt x="3203" y="2435"/>
                </a:cubicBezTo>
                <a:cubicBezTo>
                  <a:pt x="3507" y="2310"/>
                  <a:pt x="3839" y="2242"/>
                  <a:pt x="4170" y="2242"/>
                </a:cubicBezTo>
                <a:cubicBezTo>
                  <a:pt x="4456" y="2242"/>
                  <a:pt x="4741" y="2293"/>
                  <a:pt x="5005" y="2402"/>
                </a:cubicBezTo>
                <a:lnTo>
                  <a:pt x="6072" y="1368"/>
                </a:lnTo>
                <a:lnTo>
                  <a:pt x="6072" y="400"/>
                </a:lnTo>
                <a:cubicBezTo>
                  <a:pt x="5536" y="209"/>
                  <a:pt x="4978" y="116"/>
                  <a:pt x="4423" y="116"/>
                </a:cubicBezTo>
                <a:cubicBezTo>
                  <a:pt x="4011" y="116"/>
                  <a:pt x="3601" y="167"/>
                  <a:pt x="3203" y="267"/>
                </a:cubicBezTo>
                <a:cubicBezTo>
                  <a:pt x="2903" y="367"/>
                  <a:pt x="2603" y="467"/>
                  <a:pt x="2303" y="601"/>
                </a:cubicBezTo>
                <a:lnTo>
                  <a:pt x="1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5027365" y="2595440"/>
            <a:ext cx="201623" cy="111408"/>
          </a:xfrm>
          <a:custGeom>
            <a:avLst/>
            <a:gdLst/>
            <a:ahLst/>
            <a:cxnLst/>
            <a:rect l="l" t="t" r="r" b="b"/>
            <a:pathLst>
              <a:path w="10808" h="5972" extrusionOk="0">
                <a:moveTo>
                  <a:pt x="1301" y="1"/>
                </a:moveTo>
                <a:lnTo>
                  <a:pt x="34" y="735"/>
                </a:lnTo>
                <a:lnTo>
                  <a:pt x="1068" y="1335"/>
                </a:lnTo>
                <a:cubicBezTo>
                  <a:pt x="34" y="2136"/>
                  <a:pt x="0" y="2936"/>
                  <a:pt x="1201" y="3637"/>
                </a:cubicBezTo>
                <a:cubicBezTo>
                  <a:pt x="1701" y="3937"/>
                  <a:pt x="2302" y="4104"/>
                  <a:pt x="2902" y="4104"/>
                </a:cubicBezTo>
                <a:lnTo>
                  <a:pt x="3236" y="4104"/>
                </a:lnTo>
                <a:cubicBezTo>
                  <a:pt x="3870" y="4070"/>
                  <a:pt x="4503" y="3937"/>
                  <a:pt x="5104" y="3703"/>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0" y="4671"/>
                  <a:pt x="6522" y="4671"/>
                </a:cubicBezTo>
                <a:cubicBezTo>
                  <a:pt x="6163" y="4671"/>
                  <a:pt x="5804" y="4604"/>
                  <a:pt x="5471" y="4471"/>
                </a:cubicBezTo>
                <a:lnTo>
                  <a:pt x="4403" y="5571"/>
                </a:lnTo>
                <a:cubicBezTo>
                  <a:pt x="4985" y="5795"/>
                  <a:pt x="5600" y="5905"/>
                  <a:pt x="6212" y="5905"/>
                </a:cubicBezTo>
                <a:cubicBezTo>
                  <a:pt x="6970" y="5905"/>
                  <a:pt x="7724" y="5737"/>
                  <a:pt x="8406" y="5405"/>
                </a:cubicBezTo>
                <a:lnTo>
                  <a:pt x="9440" y="5972"/>
                </a:lnTo>
                <a:lnTo>
                  <a:pt x="10708" y="5271"/>
                </a:lnTo>
                <a:lnTo>
                  <a:pt x="9674" y="4671"/>
                </a:lnTo>
                <a:cubicBezTo>
                  <a:pt x="10708" y="3870"/>
                  <a:pt x="10808" y="3003"/>
                  <a:pt x="9607" y="2302"/>
                </a:cubicBezTo>
                <a:cubicBezTo>
                  <a:pt x="9005" y="1981"/>
                  <a:pt x="8343" y="1817"/>
                  <a:pt x="7678" y="1817"/>
                </a:cubicBezTo>
                <a:cubicBezTo>
                  <a:pt x="7238" y="1817"/>
                  <a:pt x="6797" y="1889"/>
                  <a:pt x="6371" y="2036"/>
                </a:cubicBezTo>
                <a:cubicBezTo>
                  <a:pt x="5938" y="2136"/>
                  <a:pt x="5538" y="2269"/>
                  <a:pt x="5171" y="2402"/>
                </a:cubicBezTo>
                <a:cubicBezTo>
                  <a:pt x="4737" y="2569"/>
                  <a:pt x="4303" y="2703"/>
                  <a:pt x="3870" y="2803"/>
                </a:cubicBezTo>
                <a:cubicBezTo>
                  <a:pt x="3670" y="2869"/>
                  <a:pt x="3469" y="2869"/>
                  <a:pt x="3269" y="2869"/>
                </a:cubicBezTo>
                <a:cubicBezTo>
                  <a:pt x="3036" y="2869"/>
                  <a:pt x="2836" y="2803"/>
                  <a:pt x="2669" y="2703"/>
                </a:cubicBezTo>
                <a:cubicBezTo>
                  <a:pt x="2235" y="2469"/>
                  <a:pt x="2202" y="2136"/>
                  <a:pt x="2769" y="1735"/>
                </a:cubicBezTo>
                <a:lnTo>
                  <a:pt x="2902" y="1669"/>
                </a:lnTo>
                <a:cubicBezTo>
                  <a:pt x="3036" y="1602"/>
                  <a:pt x="3136" y="1535"/>
                  <a:pt x="3269" y="1502"/>
                </a:cubicBezTo>
                <a:cubicBezTo>
                  <a:pt x="3573" y="1359"/>
                  <a:pt x="3896" y="1292"/>
                  <a:pt x="4223" y="1292"/>
                </a:cubicBezTo>
                <a:cubicBezTo>
                  <a:pt x="4506" y="1292"/>
                  <a:pt x="4792" y="1342"/>
                  <a:pt x="5071" y="1435"/>
                </a:cubicBezTo>
                <a:lnTo>
                  <a:pt x="6105" y="401"/>
                </a:lnTo>
                <a:cubicBezTo>
                  <a:pt x="5579" y="232"/>
                  <a:pt x="5043" y="148"/>
                  <a:pt x="4503" y="148"/>
                </a:cubicBezTo>
                <a:cubicBezTo>
                  <a:pt x="4082" y="148"/>
                  <a:pt x="3659" y="199"/>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5027980" y="2595440"/>
            <a:ext cx="42962" cy="13096"/>
          </a:xfrm>
          <a:custGeom>
            <a:avLst/>
            <a:gdLst/>
            <a:ahLst/>
            <a:cxnLst/>
            <a:rect l="l" t="t" r="r" b="b"/>
            <a:pathLst>
              <a:path w="2303" h="702" extrusionOk="0">
                <a:moveTo>
                  <a:pt x="1268" y="1"/>
                </a:moveTo>
                <a:lnTo>
                  <a:pt x="1" y="701"/>
                </a:lnTo>
                <a:lnTo>
                  <a:pt x="1268" y="134"/>
                </a:lnTo>
                <a:lnTo>
                  <a:pt x="2302" y="60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5085233" y="2597828"/>
            <a:ext cx="56021" cy="24401"/>
          </a:xfrm>
          <a:custGeom>
            <a:avLst/>
            <a:gdLst/>
            <a:ahLst/>
            <a:cxnLst/>
            <a:rect l="l" t="t" r="r" b="b"/>
            <a:pathLst>
              <a:path w="3003" h="1308" extrusionOk="0">
                <a:moveTo>
                  <a:pt x="1381" y="0"/>
                </a:moveTo>
                <a:cubicBezTo>
                  <a:pt x="913" y="0"/>
                  <a:pt x="446" y="68"/>
                  <a:pt x="0" y="206"/>
                </a:cubicBezTo>
                <a:cubicBezTo>
                  <a:pt x="384" y="118"/>
                  <a:pt x="781" y="75"/>
                  <a:pt x="1180" y="75"/>
                </a:cubicBezTo>
                <a:cubicBezTo>
                  <a:pt x="1681" y="75"/>
                  <a:pt x="2186" y="143"/>
                  <a:pt x="2669" y="273"/>
                </a:cubicBezTo>
                <a:lnTo>
                  <a:pt x="1935" y="1307"/>
                </a:lnTo>
                <a:lnTo>
                  <a:pt x="1935" y="1307"/>
                </a:lnTo>
                <a:lnTo>
                  <a:pt x="3003" y="273"/>
                </a:lnTo>
                <a:cubicBezTo>
                  <a:pt x="2481" y="93"/>
                  <a:pt x="1930"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145600" y="2629224"/>
            <a:ext cx="83388" cy="53988"/>
          </a:xfrm>
          <a:custGeom>
            <a:avLst/>
            <a:gdLst/>
            <a:ahLst/>
            <a:cxnLst/>
            <a:rect l="l" t="t" r="r" b="b"/>
            <a:pathLst>
              <a:path w="4470" h="2894" extrusionOk="0">
                <a:moveTo>
                  <a:pt x="1252" y="1"/>
                </a:moveTo>
                <a:cubicBezTo>
                  <a:pt x="829" y="1"/>
                  <a:pt x="405" y="65"/>
                  <a:pt x="0" y="191"/>
                </a:cubicBezTo>
                <a:cubicBezTo>
                  <a:pt x="306" y="132"/>
                  <a:pt x="614" y="102"/>
                  <a:pt x="922" y="102"/>
                </a:cubicBezTo>
                <a:cubicBezTo>
                  <a:pt x="1657" y="102"/>
                  <a:pt x="2388" y="272"/>
                  <a:pt x="3069" y="625"/>
                </a:cubicBezTo>
                <a:cubicBezTo>
                  <a:pt x="4070" y="1192"/>
                  <a:pt x="4236" y="1892"/>
                  <a:pt x="3302" y="2893"/>
                </a:cubicBezTo>
                <a:cubicBezTo>
                  <a:pt x="4337" y="2093"/>
                  <a:pt x="4470" y="1225"/>
                  <a:pt x="3236" y="525"/>
                </a:cubicBezTo>
                <a:cubicBezTo>
                  <a:pt x="2635" y="173"/>
                  <a:pt x="1944"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5203468" y="2683193"/>
            <a:ext cx="23655" cy="24904"/>
          </a:xfrm>
          <a:custGeom>
            <a:avLst/>
            <a:gdLst/>
            <a:ahLst/>
            <a:cxnLst/>
            <a:rect l="l" t="t" r="r" b="b"/>
            <a:pathLst>
              <a:path w="1268" h="1335" extrusionOk="0">
                <a:moveTo>
                  <a:pt x="234" y="0"/>
                </a:moveTo>
                <a:lnTo>
                  <a:pt x="1001" y="634"/>
                </a:lnTo>
                <a:lnTo>
                  <a:pt x="0" y="1334"/>
                </a:lnTo>
                <a:lnTo>
                  <a:pt x="0" y="1334"/>
                </a:lnTo>
                <a:lnTo>
                  <a:pt x="1268" y="601"/>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5109503" y="2679444"/>
            <a:ext cx="59136" cy="20558"/>
          </a:xfrm>
          <a:custGeom>
            <a:avLst/>
            <a:gdLst/>
            <a:ahLst/>
            <a:cxnLst/>
            <a:rect l="l" t="t" r="r" b="b"/>
            <a:pathLst>
              <a:path w="3170" h="1102" extrusionOk="0">
                <a:moveTo>
                  <a:pt x="1101" y="1"/>
                </a:moveTo>
                <a:lnTo>
                  <a:pt x="0" y="1102"/>
                </a:lnTo>
                <a:lnTo>
                  <a:pt x="1168" y="168"/>
                </a:lnTo>
                <a:cubicBezTo>
                  <a:pt x="1424" y="245"/>
                  <a:pt x="1685" y="282"/>
                  <a:pt x="1946" y="282"/>
                </a:cubicBezTo>
                <a:cubicBezTo>
                  <a:pt x="2363" y="282"/>
                  <a:pt x="2779" y="186"/>
                  <a:pt x="3169" y="1"/>
                </a:cubicBezTo>
                <a:lnTo>
                  <a:pt x="3169" y="1"/>
                </a:lnTo>
                <a:cubicBezTo>
                  <a:pt x="2836" y="134"/>
                  <a:pt x="2477" y="201"/>
                  <a:pt x="2123" y="201"/>
                </a:cubicBezTo>
                <a:cubicBezTo>
                  <a:pt x="1768" y="201"/>
                  <a:pt x="1418"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5064693" y="2627807"/>
            <a:ext cx="34866" cy="22106"/>
          </a:xfrm>
          <a:custGeom>
            <a:avLst/>
            <a:gdLst/>
            <a:ahLst/>
            <a:cxnLst/>
            <a:rect l="l" t="t" r="r" b="b"/>
            <a:pathLst>
              <a:path w="1869" h="1185" extrusionOk="0">
                <a:moveTo>
                  <a:pt x="768" y="0"/>
                </a:moveTo>
                <a:cubicBezTo>
                  <a:pt x="234" y="301"/>
                  <a:pt x="1" y="601"/>
                  <a:pt x="368" y="934"/>
                </a:cubicBezTo>
                <a:cubicBezTo>
                  <a:pt x="630" y="1096"/>
                  <a:pt x="942" y="1184"/>
                  <a:pt x="1258" y="1184"/>
                </a:cubicBezTo>
                <a:cubicBezTo>
                  <a:pt x="1464" y="1184"/>
                  <a:pt x="1671" y="1147"/>
                  <a:pt x="1869" y="1068"/>
                </a:cubicBezTo>
                <a:lnTo>
                  <a:pt x="1869" y="1068"/>
                </a:lnTo>
                <a:cubicBezTo>
                  <a:pt x="1669" y="1101"/>
                  <a:pt x="1468" y="1134"/>
                  <a:pt x="1268" y="1134"/>
                </a:cubicBezTo>
                <a:cubicBezTo>
                  <a:pt x="1035" y="1101"/>
                  <a:pt x="835" y="1068"/>
                  <a:pt x="668" y="934"/>
                </a:cubicBezTo>
                <a:cubicBezTo>
                  <a:pt x="268" y="734"/>
                  <a:pt x="201"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5027495" y="2620345"/>
            <a:ext cx="54025" cy="51656"/>
          </a:xfrm>
          <a:custGeom>
            <a:avLst/>
            <a:gdLst/>
            <a:ahLst/>
            <a:cxnLst/>
            <a:rect l="l" t="t" r="r" b="b"/>
            <a:pathLst>
              <a:path w="2896" h="2769" extrusionOk="0">
                <a:moveTo>
                  <a:pt x="1061" y="0"/>
                </a:moveTo>
                <a:cubicBezTo>
                  <a:pt x="1056" y="3"/>
                  <a:pt x="1050" y="8"/>
                  <a:pt x="1043" y="13"/>
                </a:cubicBezTo>
                <a:lnTo>
                  <a:pt x="1043" y="13"/>
                </a:lnTo>
                <a:cubicBezTo>
                  <a:pt x="1049" y="9"/>
                  <a:pt x="1055" y="4"/>
                  <a:pt x="1061" y="0"/>
                </a:cubicBezTo>
                <a:close/>
                <a:moveTo>
                  <a:pt x="1043" y="13"/>
                </a:moveTo>
                <a:cubicBezTo>
                  <a:pt x="26" y="777"/>
                  <a:pt x="0" y="1605"/>
                  <a:pt x="1161" y="2268"/>
                </a:cubicBezTo>
                <a:cubicBezTo>
                  <a:pt x="1694" y="2569"/>
                  <a:pt x="2295" y="2769"/>
                  <a:pt x="2895" y="2769"/>
                </a:cubicBezTo>
                <a:cubicBezTo>
                  <a:pt x="1995" y="2669"/>
                  <a:pt x="894" y="2168"/>
                  <a:pt x="560" y="1468"/>
                </a:cubicBezTo>
                <a:cubicBezTo>
                  <a:pt x="242" y="800"/>
                  <a:pt x="894" y="132"/>
                  <a:pt x="1043" y="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5349705" y="3200142"/>
            <a:ext cx="458018" cy="264808"/>
          </a:xfrm>
          <a:custGeom>
            <a:avLst/>
            <a:gdLst/>
            <a:ahLst/>
            <a:cxnLst/>
            <a:rect l="l" t="t" r="r" b="b"/>
            <a:pathLst>
              <a:path w="24552" h="14195" extrusionOk="0">
                <a:moveTo>
                  <a:pt x="12292" y="1"/>
                </a:moveTo>
                <a:cubicBezTo>
                  <a:pt x="9148" y="1"/>
                  <a:pt x="6005" y="693"/>
                  <a:pt x="3603" y="2077"/>
                </a:cubicBezTo>
                <a:cubicBezTo>
                  <a:pt x="2435" y="2711"/>
                  <a:pt x="1401" y="3645"/>
                  <a:pt x="701" y="4812"/>
                </a:cubicBezTo>
                <a:lnTo>
                  <a:pt x="0" y="4812"/>
                </a:lnTo>
                <a:lnTo>
                  <a:pt x="0" y="7314"/>
                </a:lnTo>
                <a:cubicBezTo>
                  <a:pt x="67" y="9049"/>
                  <a:pt x="1268" y="10783"/>
                  <a:pt x="3603" y="12118"/>
                </a:cubicBezTo>
                <a:cubicBezTo>
                  <a:pt x="5988" y="13502"/>
                  <a:pt x="9132" y="14194"/>
                  <a:pt x="12280" y="14194"/>
                </a:cubicBezTo>
                <a:cubicBezTo>
                  <a:pt x="15428" y="14194"/>
                  <a:pt x="18580" y="13502"/>
                  <a:pt x="20982" y="12118"/>
                </a:cubicBezTo>
                <a:cubicBezTo>
                  <a:pt x="23284" y="10783"/>
                  <a:pt x="24484" y="9049"/>
                  <a:pt x="24551" y="7314"/>
                </a:cubicBezTo>
                <a:lnTo>
                  <a:pt x="24551"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5327300" y="3157198"/>
            <a:ext cx="500943" cy="264938"/>
          </a:xfrm>
          <a:custGeom>
            <a:avLst/>
            <a:gdLst/>
            <a:ahLst/>
            <a:cxnLst/>
            <a:rect l="l" t="t" r="r" b="b"/>
            <a:pathLst>
              <a:path w="26853" h="14202" extrusionOk="0">
                <a:moveTo>
                  <a:pt x="13493" y="1"/>
                </a:moveTo>
                <a:cubicBezTo>
                  <a:pt x="10349" y="1"/>
                  <a:pt x="7206" y="693"/>
                  <a:pt x="4804" y="2077"/>
                </a:cubicBezTo>
                <a:cubicBezTo>
                  <a:pt x="0" y="4846"/>
                  <a:pt x="0" y="9349"/>
                  <a:pt x="4804" y="12118"/>
                </a:cubicBezTo>
                <a:cubicBezTo>
                  <a:pt x="7201" y="13507"/>
                  <a:pt x="10336" y="14201"/>
                  <a:pt x="13472" y="14201"/>
                </a:cubicBezTo>
                <a:cubicBezTo>
                  <a:pt x="15835" y="14201"/>
                  <a:pt x="18199" y="13807"/>
                  <a:pt x="20248" y="13019"/>
                </a:cubicBezTo>
                <a:lnTo>
                  <a:pt x="20448" y="12952"/>
                </a:lnTo>
                <a:cubicBezTo>
                  <a:pt x="21049" y="12718"/>
                  <a:pt x="21616" y="12452"/>
                  <a:pt x="22183" y="12118"/>
                </a:cubicBezTo>
                <a:cubicBezTo>
                  <a:pt x="26186" y="9816"/>
                  <a:pt x="26853" y="6314"/>
                  <a:pt x="24151" y="3578"/>
                </a:cubicBezTo>
                <a:cubicBezTo>
                  <a:pt x="23584" y="3011"/>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576829" y="3197195"/>
            <a:ext cx="222797" cy="133178"/>
          </a:xfrm>
          <a:custGeom>
            <a:avLst/>
            <a:gdLst/>
            <a:ahLst/>
            <a:cxnLst/>
            <a:rect l="l" t="t" r="r" b="b"/>
            <a:pathLst>
              <a:path w="11943" h="7139" extrusionOk="0">
                <a:moveTo>
                  <a:pt x="7673" y="0"/>
                </a:moveTo>
                <a:cubicBezTo>
                  <a:pt x="8140" y="801"/>
                  <a:pt x="7973" y="1635"/>
                  <a:pt x="5271" y="1801"/>
                </a:cubicBezTo>
                <a:cubicBezTo>
                  <a:pt x="1" y="2102"/>
                  <a:pt x="6672" y="7139"/>
                  <a:pt x="6672" y="7139"/>
                </a:cubicBezTo>
                <a:cubicBezTo>
                  <a:pt x="6672" y="7139"/>
                  <a:pt x="8336" y="6323"/>
                  <a:pt x="9656" y="6323"/>
                </a:cubicBezTo>
                <a:cubicBezTo>
                  <a:pt x="10224" y="6323"/>
                  <a:pt x="10728" y="6474"/>
                  <a:pt x="11008" y="6905"/>
                </a:cubicBezTo>
                <a:cubicBezTo>
                  <a:pt x="11942" y="5204"/>
                  <a:pt x="11642" y="3336"/>
                  <a:pt x="10108" y="1768"/>
                </a:cubicBezTo>
                <a:cubicBezTo>
                  <a:pt x="9808" y="1468"/>
                  <a:pt x="9507" y="1168"/>
                  <a:pt x="9140" y="934"/>
                </a:cubicBezTo>
                <a:cubicBezTo>
                  <a:pt x="8840" y="701"/>
                  <a:pt x="8540" y="500"/>
                  <a:pt x="8240" y="334"/>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5729296" y="3238702"/>
            <a:ext cx="65348" cy="61897"/>
          </a:xfrm>
          <a:custGeom>
            <a:avLst/>
            <a:gdLst/>
            <a:ahLst/>
            <a:cxnLst/>
            <a:rect l="l" t="t" r="r" b="b"/>
            <a:pathLst>
              <a:path w="3503" h="3318" extrusionOk="0">
                <a:moveTo>
                  <a:pt x="1356" y="0"/>
                </a:moveTo>
                <a:cubicBezTo>
                  <a:pt x="1304" y="0"/>
                  <a:pt x="1252" y="3"/>
                  <a:pt x="1201" y="10"/>
                </a:cubicBezTo>
                <a:cubicBezTo>
                  <a:pt x="400" y="77"/>
                  <a:pt x="0" y="911"/>
                  <a:pt x="300" y="1811"/>
                </a:cubicBezTo>
                <a:cubicBezTo>
                  <a:pt x="618" y="2700"/>
                  <a:pt x="1419" y="3317"/>
                  <a:pt x="2185" y="3317"/>
                </a:cubicBezTo>
                <a:cubicBezTo>
                  <a:pt x="2224" y="3317"/>
                  <a:pt x="2263" y="3316"/>
                  <a:pt x="2302" y="3312"/>
                </a:cubicBezTo>
                <a:cubicBezTo>
                  <a:pt x="3102" y="3212"/>
                  <a:pt x="3503" y="2412"/>
                  <a:pt x="3169" y="1511"/>
                </a:cubicBezTo>
                <a:cubicBezTo>
                  <a:pt x="2889" y="639"/>
                  <a:pt x="2086"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5480383" y="3233908"/>
            <a:ext cx="198527" cy="130063"/>
          </a:xfrm>
          <a:custGeom>
            <a:avLst/>
            <a:gdLst/>
            <a:ahLst/>
            <a:cxnLst/>
            <a:rect l="l" t="t" r="r" b="b"/>
            <a:pathLst>
              <a:path w="10642" h="6972" extrusionOk="0">
                <a:moveTo>
                  <a:pt x="7194" y="4046"/>
                </a:moveTo>
                <a:cubicBezTo>
                  <a:pt x="7456" y="4046"/>
                  <a:pt x="7703" y="4102"/>
                  <a:pt x="7939" y="4237"/>
                </a:cubicBezTo>
                <a:lnTo>
                  <a:pt x="7772" y="4337"/>
                </a:lnTo>
                <a:cubicBezTo>
                  <a:pt x="7672" y="4370"/>
                  <a:pt x="7606" y="4437"/>
                  <a:pt x="7506" y="4470"/>
                </a:cubicBezTo>
                <a:cubicBezTo>
                  <a:pt x="7161" y="4608"/>
                  <a:pt x="6798" y="4675"/>
                  <a:pt x="6441" y="4675"/>
                </a:cubicBezTo>
                <a:cubicBezTo>
                  <a:pt x="6107" y="4675"/>
                  <a:pt x="5777" y="4616"/>
                  <a:pt x="5471" y="4503"/>
                </a:cubicBezTo>
                <a:cubicBezTo>
                  <a:pt x="6112" y="4260"/>
                  <a:pt x="6680" y="4046"/>
                  <a:pt x="7194" y="4046"/>
                </a:cubicBezTo>
                <a:close/>
                <a:moveTo>
                  <a:pt x="1268" y="0"/>
                </a:moveTo>
                <a:lnTo>
                  <a:pt x="0" y="734"/>
                </a:lnTo>
                <a:lnTo>
                  <a:pt x="0" y="1668"/>
                </a:lnTo>
                <a:lnTo>
                  <a:pt x="434" y="1935"/>
                </a:lnTo>
                <a:cubicBezTo>
                  <a:pt x="300" y="2102"/>
                  <a:pt x="234" y="2302"/>
                  <a:pt x="234" y="2502"/>
                </a:cubicBezTo>
                <a:lnTo>
                  <a:pt x="234" y="3469"/>
                </a:lnTo>
                <a:cubicBezTo>
                  <a:pt x="234" y="3870"/>
                  <a:pt x="534" y="4237"/>
                  <a:pt x="1134" y="4604"/>
                </a:cubicBezTo>
                <a:cubicBezTo>
                  <a:pt x="1635" y="4904"/>
                  <a:pt x="2235" y="5071"/>
                  <a:pt x="2836" y="5071"/>
                </a:cubicBezTo>
                <a:lnTo>
                  <a:pt x="3203" y="5071"/>
                </a:lnTo>
                <a:cubicBezTo>
                  <a:pt x="3803" y="5037"/>
                  <a:pt x="4437" y="4870"/>
                  <a:pt x="5037" y="4670"/>
                </a:cubicBezTo>
                <a:lnTo>
                  <a:pt x="5404" y="4537"/>
                </a:lnTo>
                <a:lnTo>
                  <a:pt x="4337" y="5604"/>
                </a:lnTo>
                <a:lnTo>
                  <a:pt x="4337" y="6572"/>
                </a:lnTo>
                <a:cubicBezTo>
                  <a:pt x="4906" y="6776"/>
                  <a:pt x="5507" y="6878"/>
                  <a:pt x="6109" y="6878"/>
                </a:cubicBezTo>
                <a:cubicBezTo>
                  <a:pt x="6884" y="6878"/>
                  <a:pt x="7660" y="6709"/>
                  <a:pt x="8373" y="6371"/>
                </a:cubicBezTo>
                <a:lnTo>
                  <a:pt x="9407" y="6972"/>
                </a:lnTo>
                <a:lnTo>
                  <a:pt x="10641" y="6271"/>
                </a:lnTo>
                <a:lnTo>
                  <a:pt x="10641" y="5304"/>
                </a:lnTo>
                <a:lnTo>
                  <a:pt x="10241" y="5037"/>
                </a:lnTo>
                <a:cubicBezTo>
                  <a:pt x="10341" y="4870"/>
                  <a:pt x="10408" y="4637"/>
                  <a:pt x="10408" y="4403"/>
                </a:cubicBezTo>
                <a:lnTo>
                  <a:pt x="10408" y="3436"/>
                </a:lnTo>
                <a:cubicBezTo>
                  <a:pt x="10408" y="3002"/>
                  <a:pt x="10141" y="2635"/>
                  <a:pt x="9540" y="2302"/>
                </a:cubicBezTo>
                <a:cubicBezTo>
                  <a:pt x="8925" y="1973"/>
                  <a:pt x="8246" y="1809"/>
                  <a:pt x="7566" y="1809"/>
                </a:cubicBezTo>
                <a:cubicBezTo>
                  <a:pt x="7141" y="1809"/>
                  <a:pt x="6715" y="1873"/>
                  <a:pt x="6305" y="2002"/>
                </a:cubicBezTo>
                <a:cubicBezTo>
                  <a:pt x="5904" y="2135"/>
                  <a:pt x="5471" y="2269"/>
                  <a:pt x="5104" y="2402"/>
                </a:cubicBezTo>
                <a:cubicBezTo>
                  <a:pt x="4670" y="2535"/>
                  <a:pt x="4237" y="2702"/>
                  <a:pt x="3803" y="2802"/>
                </a:cubicBezTo>
                <a:cubicBezTo>
                  <a:pt x="3603" y="2836"/>
                  <a:pt x="3403" y="2869"/>
                  <a:pt x="3203" y="2869"/>
                </a:cubicBezTo>
                <a:cubicBezTo>
                  <a:pt x="3036" y="2836"/>
                  <a:pt x="2869" y="2802"/>
                  <a:pt x="2702" y="2736"/>
                </a:cubicBezTo>
                <a:lnTo>
                  <a:pt x="2736" y="2702"/>
                </a:lnTo>
                <a:cubicBezTo>
                  <a:pt x="2769" y="2669"/>
                  <a:pt x="2802" y="2635"/>
                  <a:pt x="2869" y="2635"/>
                </a:cubicBezTo>
                <a:cubicBezTo>
                  <a:pt x="2969" y="2569"/>
                  <a:pt x="3069" y="2502"/>
                  <a:pt x="3203" y="2435"/>
                </a:cubicBezTo>
                <a:cubicBezTo>
                  <a:pt x="3506" y="2310"/>
                  <a:pt x="3839" y="2243"/>
                  <a:pt x="4169" y="2243"/>
                </a:cubicBezTo>
                <a:cubicBezTo>
                  <a:pt x="4455" y="2243"/>
                  <a:pt x="4740" y="2293"/>
                  <a:pt x="5004" y="2402"/>
                </a:cubicBezTo>
                <a:lnTo>
                  <a:pt x="6071" y="1368"/>
                </a:lnTo>
                <a:lnTo>
                  <a:pt x="6071" y="401"/>
                </a:lnTo>
                <a:cubicBezTo>
                  <a:pt x="5552" y="215"/>
                  <a:pt x="5013" y="123"/>
                  <a:pt x="4476" y="123"/>
                </a:cubicBezTo>
                <a:cubicBezTo>
                  <a:pt x="4046" y="123"/>
                  <a:pt x="3618" y="182"/>
                  <a:pt x="3203"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5479749" y="3233273"/>
            <a:ext cx="42962" cy="13096"/>
          </a:xfrm>
          <a:custGeom>
            <a:avLst/>
            <a:gdLst/>
            <a:ahLst/>
            <a:cxnLst/>
            <a:rect l="l" t="t" r="r" b="b"/>
            <a:pathLst>
              <a:path w="2303" h="702" extrusionOk="0">
                <a:moveTo>
                  <a:pt x="1268" y="1"/>
                </a:moveTo>
                <a:lnTo>
                  <a:pt x="1" y="701"/>
                </a:lnTo>
                <a:lnTo>
                  <a:pt x="1" y="701"/>
                </a:lnTo>
                <a:lnTo>
                  <a:pt x="1268" y="134"/>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5537001" y="3235288"/>
            <a:ext cx="56021" cy="24774"/>
          </a:xfrm>
          <a:custGeom>
            <a:avLst/>
            <a:gdLst/>
            <a:ahLst/>
            <a:cxnLst/>
            <a:rect l="l" t="t" r="r" b="b"/>
            <a:pathLst>
              <a:path w="3003" h="1328" extrusionOk="0">
                <a:moveTo>
                  <a:pt x="1405" y="1"/>
                </a:moveTo>
                <a:cubicBezTo>
                  <a:pt x="929" y="1"/>
                  <a:pt x="457" y="67"/>
                  <a:pt x="1" y="193"/>
                </a:cubicBezTo>
                <a:cubicBezTo>
                  <a:pt x="362" y="124"/>
                  <a:pt x="735" y="89"/>
                  <a:pt x="1110" y="89"/>
                </a:cubicBezTo>
                <a:cubicBezTo>
                  <a:pt x="1635" y="89"/>
                  <a:pt x="2163" y="157"/>
                  <a:pt x="2669" y="293"/>
                </a:cubicBezTo>
                <a:lnTo>
                  <a:pt x="1935" y="1327"/>
                </a:lnTo>
                <a:lnTo>
                  <a:pt x="3003" y="260"/>
                </a:lnTo>
                <a:cubicBezTo>
                  <a:pt x="2475" y="84"/>
                  <a:pt x="1937" y="1"/>
                  <a:pt x="1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5597368" y="3267020"/>
            <a:ext cx="83407" cy="54025"/>
          </a:xfrm>
          <a:custGeom>
            <a:avLst/>
            <a:gdLst/>
            <a:ahLst/>
            <a:cxnLst/>
            <a:rect l="l" t="t" r="r" b="b"/>
            <a:pathLst>
              <a:path w="4471" h="2896" extrusionOk="0">
                <a:moveTo>
                  <a:pt x="1270" y="1"/>
                </a:moveTo>
                <a:cubicBezTo>
                  <a:pt x="841" y="1"/>
                  <a:pt x="411" y="65"/>
                  <a:pt x="0" y="193"/>
                </a:cubicBezTo>
                <a:cubicBezTo>
                  <a:pt x="311" y="133"/>
                  <a:pt x="624" y="103"/>
                  <a:pt x="936" y="103"/>
                </a:cubicBezTo>
                <a:cubicBezTo>
                  <a:pt x="1666" y="103"/>
                  <a:pt x="2392" y="267"/>
                  <a:pt x="3069" y="594"/>
                </a:cubicBezTo>
                <a:cubicBezTo>
                  <a:pt x="4070" y="1194"/>
                  <a:pt x="4237" y="1895"/>
                  <a:pt x="3303" y="2895"/>
                </a:cubicBezTo>
                <a:cubicBezTo>
                  <a:pt x="4337" y="2095"/>
                  <a:pt x="4470" y="1194"/>
                  <a:pt x="3236" y="494"/>
                </a:cubicBezTo>
                <a:cubicBezTo>
                  <a:pt x="2641" y="165"/>
                  <a:pt x="1957" y="1"/>
                  <a:pt x="12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5655236" y="3321026"/>
            <a:ext cx="23673" cy="24289"/>
          </a:xfrm>
          <a:custGeom>
            <a:avLst/>
            <a:gdLst/>
            <a:ahLst/>
            <a:cxnLst/>
            <a:rect l="l" t="t" r="r" b="b"/>
            <a:pathLst>
              <a:path w="1269" h="1302" extrusionOk="0">
                <a:moveTo>
                  <a:pt x="234" y="0"/>
                </a:moveTo>
                <a:lnTo>
                  <a:pt x="1001" y="601"/>
                </a:lnTo>
                <a:lnTo>
                  <a:pt x="1" y="1301"/>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561271" y="3317295"/>
            <a:ext cx="59136" cy="20539"/>
          </a:xfrm>
          <a:custGeom>
            <a:avLst/>
            <a:gdLst/>
            <a:ahLst/>
            <a:cxnLst/>
            <a:rect l="l" t="t" r="r" b="b"/>
            <a:pathLst>
              <a:path w="3170" h="1101" extrusionOk="0">
                <a:moveTo>
                  <a:pt x="1068" y="0"/>
                </a:moveTo>
                <a:lnTo>
                  <a:pt x="1" y="1101"/>
                </a:lnTo>
                <a:lnTo>
                  <a:pt x="1168" y="167"/>
                </a:lnTo>
                <a:cubicBezTo>
                  <a:pt x="1424" y="244"/>
                  <a:pt x="1686" y="281"/>
                  <a:pt x="1946" y="281"/>
                </a:cubicBezTo>
                <a:cubicBezTo>
                  <a:pt x="2364" y="281"/>
                  <a:pt x="2779" y="185"/>
                  <a:pt x="3170" y="0"/>
                </a:cubicBezTo>
                <a:lnTo>
                  <a:pt x="3170" y="0"/>
                </a:lnTo>
                <a:cubicBezTo>
                  <a:pt x="2836" y="134"/>
                  <a:pt x="2477" y="200"/>
                  <a:pt x="2119" y="200"/>
                </a:cubicBezTo>
                <a:cubicBezTo>
                  <a:pt x="1760" y="200"/>
                  <a:pt x="1402" y="134"/>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516462" y="3265640"/>
            <a:ext cx="34866" cy="22069"/>
          </a:xfrm>
          <a:custGeom>
            <a:avLst/>
            <a:gdLst/>
            <a:ahLst/>
            <a:cxnLst/>
            <a:rect l="l" t="t" r="r" b="b"/>
            <a:pathLst>
              <a:path w="1869" h="1183" extrusionOk="0">
                <a:moveTo>
                  <a:pt x="768" y="0"/>
                </a:moveTo>
                <a:cubicBezTo>
                  <a:pt x="234" y="267"/>
                  <a:pt x="1" y="601"/>
                  <a:pt x="368" y="901"/>
                </a:cubicBezTo>
                <a:cubicBezTo>
                  <a:pt x="635" y="1086"/>
                  <a:pt x="953" y="1182"/>
                  <a:pt x="1274" y="1182"/>
                </a:cubicBezTo>
                <a:cubicBezTo>
                  <a:pt x="1475" y="1182"/>
                  <a:pt x="1677" y="1145"/>
                  <a:pt x="1869" y="1068"/>
                </a:cubicBezTo>
                <a:lnTo>
                  <a:pt x="1869" y="1068"/>
                </a:lnTo>
                <a:cubicBezTo>
                  <a:pt x="1727" y="1091"/>
                  <a:pt x="1569" y="1115"/>
                  <a:pt x="1418" y="1115"/>
                </a:cubicBezTo>
                <a:cubicBezTo>
                  <a:pt x="1355" y="1115"/>
                  <a:pt x="1294" y="1111"/>
                  <a:pt x="1235" y="1101"/>
                </a:cubicBezTo>
                <a:cubicBezTo>
                  <a:pt x="1035" y="1101"/>
                  <a:pt x="835" y="1035"/>
                  <a:pt x="668" y="934"/>
                </a:cubicBezTo>
                <a:cubicBezTo>
                  <a:pt x="268" y="701"/>
                  <a:pt x="201"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5479133" y="3257543"/>
            <a:ext cx="54155" cy="52290"/>
          </a:xfrm>
          <a:custGeom>
            <a:avLst/>
            <a:gdLst/>
            <a:ahLst/>
            <a:cxnLst/>
            <a:rect l="l" t="t" r="r" b="b"/>
            <a:pathLst>
              <a:path w="2903" h="2803" extrusionOk="0">
                <a:moveTo>
                  <a:pt x="1068" y="1"/>
                </a:moveTo>
                <a:lnTo>
                  <a:pt x="1068" y="1"/>
                </a:lnTo>
                <a:cubicBezTo>
                  <a:pt x="34" y="801"/>
                  <a:pt x="1" y="1635"/>
                  <a:pt x="1168" y="2302"/>
                </a:cubicBezTo>
                <a:cubicBezTo>
                  <a:pt x="1702" y="2603"/>
                  <a:pt x="2302" y="2769"/>
                  <a:pt x="2903" y="2803"/>
                </a:cubicBezTo>
                <a:cubicBezTo>
                  <a:pt x="2002" y="2703"/>
                  <a:pt x="868" y="2169"/>
                  <a:pt x="568" y="1469"/>
                </a:cubicBezTo>
                <a:cubicBezTo>
                  <a:pt x="234" y="801"/>
                  <a:pt x="968"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375840" y="3132312"/>
            <a:ext cx="458633" cy="264808"/>
          </a:xfrm>
          <a:custGeom>
            <a:avLst/>
            <a:gdLst/>
            <a:ahLst/>
            <a:cxnLst/>
            <a:rect l="l" t="t" r="r" b="b"/>
            <a:pathLst>
              <a:path w="24585" h="14195" extrusionOk="0">
                <a:moveTo>
                  <a:pt x="12292" y="1"/>
                </a:moveTo>
                <a:cubicBezTo>
                  <a:pt x="9148" y="1"/>
                  <a:pt x="6005" y="693"/>
                  <a:pt x="3603" y="2077"/>
                </a:cubicBezTo>
                <a:cubicBezTo>
                  <a:pt x="2435" y="2711"/>
                  <a:pt x="1435" y="3645"/>
                  <a:pt x="701" y="4812"/>
                </a:cubicBezTo>
                <a:lnTo>
                  <a:pt x="0" y="4812"/>
                </a:lnTo>
                <a:lnTo>
                  <a:pt x="0" y="7314"/>
                </a:lnTo>
                <a:cubicBezTo>
                  <a:pt x="100" y="9049"/>
                  <a:pt x="1301" y="10783"/>
                  <a:pt x="3603" y="12118"/>
                </a:cubicBezTo>
                <a:cubicBezTo>
                  <a:pt x="6005" y="13502"/>
                  <a:pt x="9148" y="14194"/>
                  <a:pt x="12292" y="14194"/>
                </a:cubicBezTo>
                <a:cubicBezTo>
                  <a:pt x="15436" y="14194"/>
                  <a:pt x="18580" y="13502"/>
                  <a:pt x="20982" y="12118"/>
                </a:cubicBezTo>
                <a:cubicBezTo>
                  <a:pt x="23284" y="10783"/>
                  <a:pt x="24484" y="9049"/>
                  <a:pt x="24584" y="7314"/>
                </a:cubicBezTo>
                <a:lnTo>
                  <a:pt x="24584"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353436" y="3089387"/>
            <a:ext cx="500943" cy="264920"/>
          </a:xfrm>
          <a:custGeom>
            <a:avLst/>
            <a:gdLst/>
            <a:ahLst/>
            <a:cxnLst/>
            <a:rect l="l" t="t" r="r" b="b"/>
            <a:pathLst>
              <a:path w="26853" h="14201" extrusionOk="0">
                <a:moveTo>
                  <a:pt x="13493" y="0"/>
                </a:moveTo>
                <a:cubicBezTo>
                  <a:pt x="10349" y="0"/>
                  <a:pt x="7206" y="692"/>
                  <a:pt x="4804" y="2076"/>
                </a:cubicBezTo>
                <a:cubicBezTo>
                  <a:pt x="0" y="4845"/>
                  <a:pt x="0" y="9348"/>
                  <a:pt x="4804" y="12117"/>
                </a:cubicBezTo>
                <a:cubicBezTo>
                  <a:pt x="7201" y="13506"/>
                  <a:pt x="10346" y="14200"/>
                  <a:pt x="13486" y="14200"/>
                </a:cubicBezTo>
                <a:cubicBezTo>
                  <a:pt x="15851" y="14200"/>
                  <a:pt x="18213" y="13806"/>
                  <a:pt x="20248" y="13018"/>
                </a:cubicBezTo>
                <a:lnTo>
                  <a:pt x="20448" y="12951"/>
                </a:lnTo>
                <a:cubicBezTo>
                  <a:pt x="21049" y="12717"/>
                  <a:pt x="21649" y="12451"/>
                  <a:pt x="22183" y="12117"/>
                </a:cubicBezTo>
                <a:cubicBezTo>
                  <a:pt x="26186" y="9815"/>
                  <a:pt x="26853" y="6279"/>
                  <a:pt x="24184" y="3578"/>
                </a:cubicBezTo>
                <a:cubicBezTo>
                  <a:pt x="23584" y="3010"/>
                  <a:pt x="22917" y="2510"/>
                  <a:pt x="22183" y="2076"/>
                </a:cubicBezTo>
                <a:cubicBezTo>
                  <a:pt x="19781" y="692"/>
                  <a:pt x="16637" y="0"/>
                  <a:pt x="13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5380821" y="3134346"/>
            <a:ext cx="283761" cy="210335"/>
          </a:xfrm>
          <a:custGeom>
            <a:avLst/>
            <a:gdLst/>
            <a:ahLst/>
            <a:cxnLst/>
            <a:rect l="l" t="t" r="r" b="b"/>
            <a:pathLst>
              <a:path w="15211" h="11275" extrusionOk="0">
                <a:moveTo>
                  <a:pt x="4003" y="0"/>
                </a:moveTo>
                <a:lnTo>
                  <a:pt x="4003" y="0"/>
                </a:lnTo>
                <a:cubicBezTo>
                  <a:pt x="3703" y="167"/>
                  <a:pt x="3403" y="367"/>
                  <a:pt x="3102" y="600"/>
                </a:cubicBezTo>
                <a:cubicBezTo>
                  <a:pt x="2902" y="734"/>
                  <a:pt x="2735" y="867"/>
                  <a:pt x="2535" y="1034"/>
                </a:cubicBezTo>
                <a:cubicBezTo>
                  <a:pt x="0" y="3236"/>
                  <a:pt x="0" y="6138"/>
                  <a:pt x="2535" y="8339"/>
                </a:cubicBezTo>
                <a:cubicBezTo>
                  <a:pt x="2735" y="8473"/>
                  <a:pt x="2902" y="8640"/>
                  <a:pt x="3102" y="8773"/>
                </a:cubicBezTo>
                <a:cubicBezTo>
                  <a:pt x="3369" y="8973"/>
                  <a:pt x="3636" y="9140"/>
                  <a:pt x="3936" y="9307"/>
                </a:cubicBezTo>
                <a:cubicBezTo>
                  <a:pt x="4236" y="9507"/>
                  <a:pt x="4537" y="9640"/>
                  <a:pt x="4837" y="9807"/>
                </a:cubicBezTo>
                <a:cubicBezTo>
                  <a:pt x="5104" y="9907"/>
                  <a:pt x="5337" y="10041"/>
                  <a:pt x="5604" y="10141"/>
                </a:cubicBezTo>
                <a:cubicBezTo>
                  <a:pt x="5871" y="10241"/>
                  <a:pt x="6138" y="10341"/>
                  <a:pt x="6405" y="10408"/>
                </a:cubicBezTo>
                <a:cubicBezTo>
                  <a:pt x="7239" y="10674"/>
                  <a:pt x="8106" y="10908"/>
                  <a:pt x="8973" y="11041"/>
                </a:cubicBezTo>
                <a:lnTo>
                  <a:pt x="9540" y="11108"/>
                </a:lnTo>
                <a:cubicBezTo>
                  <a:pt x="10374" y="11208"/>
                  <a:pt x="11241" y="11275"/>
                  <a:pt x="12075" y="11275"/>
                </a:cubicBezTo>
                <a:cubicBezTo>
                  <a:pt x="13143" y="11275"/>
                  <a:pt x="14177" y="11175"/>
                  <a:pt x="15211" y="11008"/>
                </a:cubicBezTo>
                <a:cubicBezTo>
                  <a:pt x="15211" y="11008"/>
                  <a:pt x="13843" y="10741"/>
                  <a:pt x="14077" y="9440"/>
                </a:cubicBezTo>
                <a:cubicBezTo>
                  <a:pt x="13810" y="7505"/>
                  <a:pt x="5271" y="2068"/>
                  <a:pt x="5271" y="2068"/>
                </a:cubicBezTo>
                <a:cubicBezTo>
                  <a:pt x="5271" y="2068"/>
                  <a:pt x="3369" y="1334"/>
                  <a:pt x="4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5507134" y="3166078"/>
            <a:ext cx="197911" cy="130063"/>
          </a:xfrm>
          <a:custGeom>
            <a:avLst/>
            <a:gdLst/>
            <a:ahLst/>
            <a:cxnLst/>
            <a:rect l="l" t="t" r="r" b="b"/>
            <a:pathLst>
              <a:path w="10609" h="6972" extrusionOk="0">
                <a:moveTo>
                  <a:pt x="7214" y="4035"/>
                </a:moveTo>
                <a:cubicBezTo>
                  <a:pt x="7470" y="4035"/>
                  <a:pt x="7712" y="4084"/>
                  <a:pt x="7940" y="4203"/>
                </a:cubicBezTo>
                <a:cubicBezTo>
                  <a:pt x="7873" y="4237"/>
                  <a:pt x="7840" y="4270"/>
                  <a:pt x="7773" y="4303"/>
                </a:cubicBezTo>
                <a:cubicBezTo>
                  <a:pt x="7673" y="4370"/>
                  <a:pt x="7573" y="4403"/>
                  <a:pt x="7473" y="4470"/>
                </a:cubicBezTo>
                <a:cubicBezTo>
                  <a:pt x="7156" y="4604"/>
                  <a:pt x="6814" y="4670"/>
                  <a:pt x="6468" y="4670"/>
                </a:cubicBezTo>
                <a:cubicBezTo>
                  <a:pt x="6122" y="4670"/>
                  <a:pt x="5771" y="4604"/>
                  <a:pt x="5438" y="4470"/>
                </a:cubicBezTo>
                <a:cubicBezTo>
                  <a:pt x="6091" y="4245"/>
                  <a:pt x="6683" y="4035"/>
                  <a:pt x="7214" y="4035"/>
                </a:cubicBezTo>
                <a:close/>
                <a:moveTo>
                  <a:pt x="1235" y="0"/>
                </a:moveTo>
                <a:lnTo>
                  <a:pt x="1" y="701"/>
                </a:lnTo>
                <a:lnTo>
                  <a:pt x="1" y="1668"/>
                </a:lnTo>
                <a:lnTo>
                  <a:pt x="401" y="1902"/>
                </a:lnTo>
                <a:cubicBezTo>
                  <a:pt x="301" y="2068"/>
                  <a:pt x="234" y="2269"/>
                  <a:pt x="234" y="2469"/>
                </a:cubicBezTo>
                <a:lnTo>
                  <a:pt x="234" y="3436"/>
                </a:lnTo>
                <a:cubicBezTo>
                  <a:pt x="234" y="3870"/>
                  <a:pt x="501" y="4237"/>
                  <a:pt x="1101" y="4570"/>
                </a:cubicBezTo>
                <a:cubicBezTo>
                  <a:pt x="1635" y="4870"/>
                  <a:pt x="2202" y="5037"/>
                  <a:pt x="2836" y="5071"/>
                </a:cubicBezTo>
                <a:lnTo>
                  <a:pt x="3170" y="5071"/>
                </a:lnTo>
                <a:cubicBezTo>
                  <a:pt x="3803" y="5004"/>
                  <a:pt x="4404" y="4870"/>
                  <a:pt x="5004" y="4637"/>
                </a:cubicBezTo>
                <a:lnTo>
                  <a:pt x="5371" y="4537"/>
                </a:lnTo>
                <a:lnTo>
                  <a:pt x="5371" y="4537"/>
                </a:lnTo>
                <a:lnTo>
                  <a:pt x="4337" y="5571"/>
                </a:lnTo>
                <a:lnTo>
                  <a:pt x="4337" y="6538"/>
                </a:lnTo>
                <a:cubicBezTo>
                  <a:pt x="4919" y="6762"/>
                  <a:pt x="5527" y="6872"/>
                  <a:pt x="6135" y="6872"/>
                </a:cubicBezTo>
                <a:cubicBezTo>
                  <a:pt x="6887" y="6872"/>
                  <a:pt x="7639" y="6704"/>
                  <a:pt x="8340" y="6372"/>
                </a:cubicBezTo>
                <a:lnTo>
                  <a:pt x="9374" y="6972"/>
                </a:lnTo>
                <a:lnTo>
                  <a:pt x="10608" y="6238"/>
                </a:lnTo>
                <a:lnTo>
                  <a:pt x="10608" y="5271"/>
                </a:lnTo>
                <a:lnTo>
                  <a:pt x="10208" y="5037"/>
                </a:lnTo>
                <a:cubicBezTo>
                  <a:pt x="10341" y="4837"/>
                  <a:pt x="10408" y="4604"/>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9"/>
                </a:cubicBezTo>
                <a:cubicBezTo>
                  <a:pt x="4671" y="2535"/>
                  <a:pt x="4237" y="2669"/>
                  <a:pt x="3803" y="2802"/>
                </a:cubicBezTo>
                <a:cubicBezTo>
                  <a:pt x="3662" y="2826"/>
                  <a:pt x="3520" y="2849"/>
                  <a:pt x="3367" y="2849"/>
                </a:cubicBezTo>
                <a:cubicBezTo>
                  <a:pt x="3303" y="2849"/>
                  <a:pt x="3238" y="2845"/>
                  <a:pt x="3170" y="2836"/>
                </a:cubicBezTo>
                <a:cubicBezTo>
                  <a:pt x="3003" y="2836"/>
                  <a:pt x="2836" y="2802"/>
                  <a:pt x="2669" y="2702"/>
                </a:cubicBezTo>
                <a:lnTo>
                  <a:pt x="2703" y="2669"/>
                </a:lnTo>
                <a:lnTo>
                  <a:pt x="2836" y="2602"/>
                </a:lnTo>
                <a:cubicBezTo>
                  <a:pt x="2936" y="2535"/>
                  <a:pt x="3069" y="2469"/>
                  <a:pt x="3170" y="2435"/>
                </a:cubicBezTo>
                <a:cubicBezTo>
                  <a:pt x="3480" y="2297"/>
                  <a:pt x="3799" y="2231"/>
                  <a:pt x="4118" y="2231"/>
                </a:cubicBezTo>
                <a:cubicBezTo>
                  <a:pt x="4416" y="2231"/>
                  <a:pt x="4714" y="2289"/>
                  <a:pt x="5004" y="2402"/>
                </a:cubicBezTo>
                <a:lnTo>
                  <a:pt x="6038" y="1335"/>
                </a:lnTo>
                <a:lnTo>
                  <a:pt x="6038" y="367"/>
                </a:lnTo>
                <a:cubicBezTo>
                  <a:pt x="5513" y="198"/>
                  <a:pt x="4977" y="114"/>
                  <a:pt x="4436" y="114"/>
                </a:cubicBezTo>
                <a:cubicBezTo>
                  <a:pt x="4016" y="114"/>
                  <a:pt x="3593" y="165"/>
                  <a:pt x="3170" y="267"/>
                </a:cubicBezTo>
                <a:cubicBezTo>
                  <a:pt x="2869" y="367"/>
                  <a:pt x="2569" y="467"/>
                  <a:pt x="2269"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5506518" y="3165444"/>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5563136" y="3167682"/>
            <a:ext cx="56021" cy="24550"/>
          </a:xfrm>
          <a:custGeom>
            <a:avLst/>
            <a:gdLst/>
            <a:ahLst/>
            <a:cxnLst/>
            <a:rect l="l" t="t" r="r" b="b"/>
            <a:pathLst>
              <a:path w="3003" h="1316" extrusionOk="0">
                <a:moveTo>
                  <a:pt x="1381" y="0"/>
                </a:moveTo>
                <a:cubicBezTo>
                  <a:pt x="920" y="0"/>
                  <a:pt x="457" y="59"/>
                  <a:pt x="1" y="181"/>
                </a:cubicBezTo>
                <a:cubicBezTo>
                  <a:pt x="376" y="112"/>
                  <a:pt x="751" y="77"/>
                  <a:pt x="1127" y="77"/>
                </a:cubicBezTo>
                <a:cubicBezTo>
                  <a:pt x="1652" y="77"/>
                  <a:pt x="2177" y="145"/>
                  <a:pt x="2703" y="281"/>
                </a:cubicBezTo>
                <a:lnTo>
                  <a:pt x="1969" y="1315"/>
                </a:lnTo>
                <a:lnTo>
                  <a:pt x="1969" y="1315"/>
                </a:lnTo>
                <a:lnTo>
                  <a:pt x="3003" y="248"/>
                </a:lnTo>
                <a:cubicBezTo>
                  <a:pt x="2477" y="85"/>
                  <a:pt x="1931" y="0"/>
                  <a:pt x="138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5624120" y="3199191"/>
            <a:ext cx="82791" cy="54025"/>
          </a:xfrm>
          <a:custGeom>
            <a:avLst/>
            <a:gdLst/>
            <a:ahLst/>
            <a:cxnLst/>
            <a:rect l="l" t="t" r="r" b="b"/>
            <a:pathLst>
              <a:path w="4438" h="2896" extrusionOk="0">
                <a:moveTo>
                  <a:pt x="1262" y="1"/>
                </a:moveTo>
                <a:cubicBezTo>
                  <a:pt x="837" y="1"/>
                  <a:pt x="411" y="65"/>
                  <a:pt x="1" y="193"/>
                </a:cubicBezTo>
                <a:cubicBezTo>
                  <a:pt x="306" y="134"/>
                  <a:pt x="615" y="104"/>
                  <a:pt x="922" y="104"/>
                </a:cubicBezTo>
                <a:cubicBezTo>
                  <a:pt x="1654" y="104"/>
                  <a:pt x="2378" y="275"/>
                  <a:pt x="3036" y="627"/>
                </a:cubicBezTo>
                <a:cubicBezTo>
                  <a:pt x="4037" y="1194"/>
                  <a:pt x="4204" y="1895"/>
                  <a:pt x="3303" y="2895"/>
                </a:cubicBezTo>
                <a:cubicBezTo>
                  <a:pt x="4337" y="2095"/>
                  <a:pt x="4437" y="1227"/>
                  <a:pt x="3236" y="494"/>
                </a:cubicBezTo>
                <a:cubicBezTo>
                  <a:pt x="2621" y="165"/>
                  <a:pt x="1942" y="1"/>
                  <a:pt x="12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5681987" y="3253197"/>
            <a:ext cx="23058" cy="24289"/>
          </a:xfrm>
          <a:custGeom>
            <a:avLst/>
            <a:gdLst/>
            <a:ahLst/>
            <a:cxnLst/>
            <a:rect l="l" t="t" r="r" b="b"/>
            <a:pathLst>
              <a:path w="1236" h="1302" extrusionOk="0">
                <a:moveTo>
                  <a:pt x="201" y="0"/>
                </a:moveTo>
                <a:lnTo>
                  <a:pt x="1002" y="601"/>
                </a:lnTo>
                <a:lnTo>
                  <a:pt x="1" y="1301"/>
                </a:lnTo>
                <a:lnTo>
                  <a:pt x="1235" y="601"/>
                </a:lnTo>
                <a:lnTo>
                  <a:pt x="2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5587407" y="3249466"/>
            <a:ext cx="59136" cy="20539"/>
          </a:xfrm>
          <a:custGeom>
            <a:avLst/>
            <a:gdLst/>
            <a:ahLst/>
            <a:cxnLst/>
            <a:rect l="l" t="t" r="r" b="b"/>
            <a:pathLst>
              <a:path w="3170" h="1101" extrusionOk="0">
                <a:moveTo>
                  <a:pt x="1101" y="0"/>
                </a:moveTo>
                <a:lnTo>
                  <a:pt x="1" y="1101"/>
                </a:lnTo>
                <a:lnTo>
                  <a:pt x="1" y="1101"/>
                </a:lnTo>
                <a:lnTo>
                  <a:pt x="1202" y="167"/>
                </a:lnTo>
                <a:cubicBezTo>
                  <a:pt x="1445" y="244"/>
                  <a:pt x="1703" y="281"/>
                  <a:pt x="1963" y="281"/>
                </a:cubicBezTo>
                <a:cubicBezTo>
                  <a:pt x="2380" y="281"/>
                  <a:pt x="2800" y="185"/>
                  <a:pt x="3170" y="0"/>
                </a:cubicBezTo>
                <a:lnTo>
                  <a:pt x="3170" y="0"/>
                </a:lnTo>
                <a:cubicBezTo>
                  <a:pt x="2836" y="134"/>
                  <a:pt x="2486" y="200"/>
                  <a:pt x="2136"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5543231" y="3197810"/>
            <a:ext cx="34232" cy="22069"/>
          </a:xfrm>
          <a:custGeom>
            <a:avLst/>
            <a:gdLst/>
            <a:ahLst/>
            <a:cxnLst/>
            <a:rect l="l" t="t" r="r" b="b"/>
            <a:pathLst>
              <a:path w="1835" h="1183" extrusionOk="0">
                <a:moveTo>
                  <a:pt x="768" y="0"/>
                </a:moveTo>
                <a:lnTo>
                  <a:pt x="768" y="0"/>
                </a:lnTo>
                <a:cubicBezTo>
                  <a:pt x="200" y="267"/>
                  <a:pt x="0" y="601"/>
                  <a:pt x="334" y="901"/>
                </a:cubicBezTo>
                <a:cubicBezTo>
                  <a:pt x="621" y="1086"/>
                  <a:pt x="934" y="1182"/>
                  <a:pt x="1249" y="1182"/>
                </a:cubicBezTo>
                <a:cubicBezTo>
                  <a:pt x="1446" y="1182"/>
                  <a:pt x="1643" y="1145"/>
                  <a:pt x="1835" y="1068"/>
                </a:cubicBezTo>
                <a:lnTo>
                  <a:pt x="1835" y="1068"/>
                </a:lnTo>
                <a:cubicBezTo>
                  <a:pt x="1693" y="1092"/>
                  <a:pt x="1552" y="1115"/>
                  <a:pt x="1410" y="1115"/>
                </a:cubicBezTo>
                <a:cubicBezTo>
                  <a:pt x="1352" y="1115"/>
                  <a:pt x="1293" y="1111"/>
                  <a:pt x="1235" y="1101"/>
                </a:cubicBezTo>
                <a:cubicBezTo>
                  <a:pt x="1034" y="1101"/>
                  <a:pt x="801" y="1035"/>
                  <a:pt x="634" y="934"/>
                </a:cubicBezTo>
                <a:cubicBezTo>
                  <a:pt x="234" y="701"/>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5505269" y="3189714"/>
            <a:ext cx="54155" cy="52290"/>
          </a:xfrm>
          <a:custGeom>
            <a:avLst/>
            <a:gdLst/>
            <a:ahLst/>
            <a:cxnLst/>
            <a:rect l="l" t="t" r="r" b="b"/>
            <a:pathLst>
              <a:path w="2903" h="2803" extrusionOk="0">
                <a:moveTo>
                  <a:pt x="1068" y="1"/>
                </a:moveTo>
                <a:cubicBezTo>
                  <a:pt x="34" y="801"/>
                  <a:pt x="1" y="1635"/>
                  <a:pt x="1201" y="2302"/>
                </a:cubicBezTo>
                <a:cubicBezTo>
                  <a:pt x="1702" y="2603"/>
                  <a:pt x="2302" y="2770"/>
                  <a:pt x="2903" y="2803"/>
                </a:cubicBezTo>
                <a:cubicBezTo>
                  <a:pt x="2035" y="2703"/>
                  <a:pt x="901" y="2202"/>
                  <a:pt x="568" y="1502"/>
                </a:cubicBezTo>
                <a:cubicBezTo>
                  <a:pt x="234" y="801"/>
                  <a:pt x="1001"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5349705" y="3062617"/>
            <a:ext cx="458018" cy="264173"/>
          </a:xfrm>
          <a:custGeom>
            <a:avLst/>
            <a:gdLst/>
            <a:ahLst/>
            <a:cxnLst/>
            <a:rect l="l" t="t" r="r" b="b"/>
            <a:pathLst>
              <a:path w="24552" h="14161" extrusionOk="0">
                <a:moveTo>
                  <a:pt x="12292" y="1"/>
                </a:moveTo>
                <a:cubicBezTo>
                  <a:pt x="9148" y="1"/>
                  <a:pt x="6005" y="693"/>
                  <a:pt x="3603" y="2077"/>
                </a:cubicBezTo>
                <a:cubicBezTo>
                  <a:pt x="2435" y="2711"/>
                  <a:pt x="1401" y="3645"/>
                  <a:pt x="701" y="4779"/>
                </a:cubicBezTo>
                <a:lnTo>
                  <a:pt x="0" y="4779"/>
                </a:lnTo>
                <a:lnTo>
                  <a:pt x="0" y="7281"/>
                </a:lnTo>
                <a:cubicBezTo>
                  <a:pt x="67" y="9015"/>
                  <a:pt x="1268" y="10750"/>
                  <a:pt x="3603" y="12084"/>
                </a:cubicBezTo>
                <a:cubicBezTo>
                  <a:pt x="5988" y="13469"/>
                  <a:pt x="9132" y="14161"/>
                  <a:pt x="12280" y="14161"/>
                </a:cubicBezTo>
                <a:cubicBezTo>
                  <a:pt x="15428" y="14161"/>
                  <a:pt x="18580" y="13469"/>
                  <a:pt x="20982" y="12084"/>
                </a:cubicBezTo>
                <a:cubicBezTo>
                  <a:pt x="23284" y="10750"/>
                  <a:pt x="24484" y="9015"/>
                  <a:pt x="24551" y="7281"/>
                </a:cubicBezTo>
                <a:lnTo>
                  <a:pt x="24551"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5327300" y="3019674"/>
            <a:ext cx="500943" cy="264416"/>
          </a:xfrm>
          <a:custGeom>
            <a:avLst/>
            <a:gdLst/>
            <a:ahLst/>
            <a:cxnLst/>
            <a:rect l="l" t="t" r="r" b="b"/>
            <a:pathLst>
              <a:path w="26853" h="14174" extrusionOk="0">
                <a:moveTo>
                  <a:pt x="13493" y="1"/>
                </a:moveTo>
                <a:cubicBezTo>
                  <a:pt x="10349" y="1"/>
                  <a:pt x="7206" y="693"/>
                  <a:pt x="4804" y="2077"/>
                </a:cubicBezTo>
                <a:cubicBezTo>
                  <a:pt x="0" y="4846"/>
                  <a:pt x="0" y="9316"/>
                  <a:pt x="4804" y="12085"/>
                </a:cubicBezTo>
                <a:cubicBezTo>
                  <a:pt x="7212" y="13480"/>
                  <a:pt x="10364" y="14174"/>
                  <a:pt x="13514" y="14174"/>
                </a:cubicBezTo>
                <a:cubicBezTo>
                  <a:pt x="15863" y="14174"/>
                  <a:pt x="18211" y="13788"/>
                  <a:pt x="20248" y="13019"/>
                </a:cubicBezTo>
                <a:lnTo>
                  <a:pt x="20448" y="12952"/>
                </a:lnTo>
                <a:cubicBezTo>
                  <a:pt x="21049" y="12685"/>
                  <a:pt x="21616" y="12418"/>
                  <a:pt x="22183" y="12118"/>
                </a:cubicBezTo>
                <a:cubicBezTo>
                  <a:pt x="26186" y="9783"/>
                  <a:pt x="26853" y="6280"/>
                  <a:pt x="24151" y="3579"/>
                </a:cubicBezTo>
                <a:cubicBezTo>
                  <a:pt x="23584" y="2978"/>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5576829" y="3059670"/>
            <a:ext cx="222797" cy="132562"/>
          </a:xfrm>
          <a:custGeom>
            <a:avLst/>
            <a:gdLst/>
            <a:ahLst/>
            <a:cxnLst/>
            <a:rect l="l" t="t" r="r" b="b"/>
            <a:pathLst>
              <a:path w="11943" h="7106" extrusionOk="0">
                <a:moveTo>
                  <a:pt x="7673" y="0"/>
                </a:moveTo>
                <a:lnTo>
                  <a:pt x="7673" y="0"/>
                </a:lnTo>
                <a:cubicBezTo>
                  <a:pt x="8140" y="767"/>
                  <a:pt x="7973" y="1601"/>
                  <a:pt x="5271" y="1768"/>
                </a:cubicBezTo>
                <a:cubicBezTo>
                  <a:pt x="1" y="2068"/>
                  <a:pt x="6672" y="7105"/>
                  <a:pt x="6672" y="7105"/>
                </a:cubicBezTo>
                <a:cubicBezTo>
                  <a:pt x="6672" y="7105"/>
                  <a:pt x="8316" y="6316"/>
                  <a:pt x="9632" y="6316"/>
                </a:cubicBezTo>
                <a:cubicBezTo>
                  <a:pt x="10209" y="6316"/>
                  <a:pt x="10724" y="6468"/>
                  <a:pt x="11008" y="6905"/>
                </a:cubicBezTo>
                <a:cubicBezTo>
                  <a:pt x="11942" y="5204"/>
                  <a:pt x="11642" y="3336"/>
                  <a:pt x="10108" y="1735"/>
                </a:cubicBezTo>
                <a:cubicBezTo>
                  <a:pt x="9808" y="1435"/>
                  <a:pt x="9507" y="1168"/>
                  <a:pt x="9140" y="901"/>
                </a:cubicBezTo>
                <a:cubicBezTo>
                  <a:pt x="8840" y="701"/>
                  <a:pt x="8540" y="501"/>
                  <a:pt x="8240" y="300"/>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5729296" y="3100543"/>
            <a:ext cx="65348" cy="62009"/>
          </a:xfrm>
          <a:custGeom>
            <a:avLst/>
            <a:gdLst/>
            <a:ahLst/>
            <a:cxnLst/>
            <a:rect l="l" t="t" r="r" b="b"/>
            <a:pathLst>
              <a:path w="3503" h="3324" extrusionOk="0">
                <a:moveTo>
                  <a:pt x="1356" y="1"/>
                </a:moveTo>
                <a:cubicBezTo>
                  <a:pt x="1304" y="1"/>
                  <a:pt x="1252" y="4"/>
                  <a:pt x="1201" y="11"/>
                </a:cubicBezTo>
                <a:cubicBezTo>
                  <a:pt x="400" y="111"/>
                  <a:pt x="0" y="911"/>
                  <a:pt x="300" y="1812"/>
                </a:cubicBezTo>
                <a:cubicBezTo>
                  <a:pt x="612" y="2684"/>
                  <a:pt x="1388" y="3323"/>
                  <a:pt x="2141" y="3323"/>
                </a:cubicBezTo>
                <a:cubicBezTo>
                  <a:pt x="2195" y="3323"/>
                  <a:pt x="2248" y="3320"/>
                  <a:pt x="2302" y="3313"/>
                </a:cubicBezTo>
                <a:cubicBezTo>
                  <a:pt x="3102" y="3213"/>
                  <a:pt x="3503" y="2412"/>
                  <a:pt x="3169" y="1512"/>
                </a:cubicBezTo>
                <a:cubicBezTo>
                  <a:pt x="2889" y="640"/>
                  <a:pt x="2086"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5480383" y="3095749"/>
            <a:ext cx="198527" cy="130081"/>
          </a:xfrm>
          <a:custGeom>
            <a:avLst/>
            <a:gdLst/>
            <a:ahLst/>
            <a:cxnLst/>
            <a:rect l="l" t="t" r="r" b="b"/>
            <a:pathLst>
              <a:path w="10642" h="6973" extrusionOk="0">
                <a:moveTo>
                  <a:pt x="7222" y="4069"/>
                </a:moveTo>
                <a:cubicBezTo>
                  <a:pt x="7473" y="4069"/>
                  <a:pt x="7711" y="4118"/>
                  <a:pt x="7939" y="4237"/>
                </a:cubicBezTo>
                <a:lnTo>
                  <a:pt x="7772" y="4337"/>
                </a:lnTo>
                <a:cubicBezTo>
                  <a:pt x="7672" y="4371"/>
                  <a:pt x="7606" y="4437"/>
                  <a:pt x="7506" y="4471"/>
                </a:cubicBezTo>
                <a:cubicBezTo>
                  <a:pt x="7151" y="4613"/>
                  <a:pt x="6778" y="4688"/>
                  <a:pt x="6411" y="4688"/>
                </a:cubicBezTo>
                <a:cubicBezTo>
                  <a:pt x="6087" y="4688"/>
                  <a:pt x="5768" y="4629"/>
                  <a:pt x="5471" y="4504"/>
                </a:cubicBezTo>
                <a:cubicBezTo>
                  <a:pt x="6124" y="4279"/>
                  <a:pt x="6700" y="4069"/>
                  <a:pt x="7222" y="4069"/>
                </a:cubicBezTo>
                <a:close/>
                <a:moveTo>
                  <a:pt x="1268" y="1"/>
                </a:moveTo>
                <a:lnTo>
                  <a:pt x="0" y="735"/>
                </a:lnTo>
                <a:lnTo>
                  <a:pt x="0" y="1702"/>
                </a:lnTo>
                <a:lnTo>
                  <a:pt x="434" y="1936"/>
                </a:lnTo>
                <a:cubicBezTo>
                  <a:pt x="300" y="2102"/>
                  <a:pt x="234" y="2303"/>
                  <a:pt x="234" y="2503"/>
                </a:cubicBezTo>
                <a:lnTo>
                  <a:pt x="234" y="3470"/>
                </a:lnTo>
                <a:cubicBezTo>
                  <a:pt x="234" y="3870"/>
                  <a:pt x="534" y="4237"/>
                  <a:pt x="1134" y="4604"/>
                </a:cubicBezTo>
                <a:cubicBezTo>
                  <a:pt x="1635" y="4904"/>
                  <a:pt x="2235" y="5071"/>
                  <a:pt x="2836" y="5071"/>
                </a:cubicBezTo>
                <a:lnTo>
                  <a:pt x="3169" y="5071"/>
                </a:lnTo>
                <a:cubicBezTo>
                  <a:pt x="3803" y="5038"/>
                  <a:pt x="4437" y="4904"/>
                  <a:pt x="5037" y="4671"/>
                </a:cubicBezTo>
                <a:lnTo>
                  <a:pt x="5371" y="4537"/>
                </a:lnTo>
                <a:lnTo>
                  <a:pt x="4337" y="5605"/>
                </a:lnTo>
                <a:lnTo>
                  <a:pt x="4337" y="6572"/>
                </a:lnTo>
                <a:cubicBezTo>
                  <a:pt x="4918" y="6781"/>
                  <a:pt x="5532" y="6890"/>
                  <a:pt x="6147" y="6890"/>
                </a:cubicBezTo>
                <a:cubicBezTo>
                  <a:pt x="6909" y="6890"/>
                  <a:pt x="7672" y="6723"/>
                  <a:pt x="8373" y="6372"/>
                </a:cubicBezTo>
                <a:lnTo>
                  <a:pt x="9407" y="6973"/>
                </a:lnTo>
                <a:lnTo>
                  <a:pt x="10641" y="6272"/>
                </a:lnTo>
                <a:lnTo>
                  <a:pt x="10641" y="5305"/>
                </a:lnTo>
                <a:lnTo>
                  <a:pt x="10241" y="5038"/>
                </a:lnTo>
                <a:cubicBezTo>
                  <a:pt x="10341" y="4871"/>
                  <a:pt x="10408" y="4638"/>
                  <a:pt x="10408" y="4404"/>
                </a:cubicBezTo>
                <a:lnTo>
                  <a:pt x="10408" y="3437"/>
                </a:lnTo>
                <a:cubicBezTo>
                  <a:pt x="10408" y="3036"/>
                  <a:pt x="10141" y="2669"/>
                  <a:pt x="9540" y="2303"/>
                </a:cubicBezTo>
                <a:cubicBezTo>
                  <a:pt x="8925" y="1974"/>
                  <a:pt x="8246" y="1810"/>
                  <a:pt x="7566" y="1810"/>
                </a:cubicBezTo>
                <a:cubicBezTo>
                  <a:pt x="7141" y="1810"/>
                  <a:pt x="6715" y="1874"/>
                  <a:pt x="6305" y="2002"/>
                </a:cubicBezTo>
                <a:cubicBezTo>
                  <a:pt x="5904" y="2136"/>
                  <a:pt x="5471" y="2269"/>
                  <a:pt x="5104" y="2403"/>
                </a:cubicBezTo>
                <a:cubicBezTo>
                  <a:pt x="4670" y="2536"/>
                  <a:pt x="4237" y="2703"/>
                  <a:pt x="3803" y="2803"/>
                </a:cubicBezTo>
                <a:cubicBezTo>
                  <a:pt x="3603" y="2836"/>
                  <a:pt x="3403" y="2870"/>
                  <a:pt x="3203" y="2870"/>
                </a:cubicBezTo>
                <a:cubicBezTo>
                  <a:pt x="3036" y="2836"/>
                  <a:pt x="2869" y="2803"/>
                  <a:pt x="2702" y="2736"/>
                </a:cubicBezTo>
                <a:lnTo>
                  <a:pt x="2736" y="2703"/>
                </a:lnTo>
                <a:cubicBezTo>
                  <a:pt x="2769" y="2669"/>
                  <a:pt x="2802" y="2636"/>
                  <a:pt x="2869" y="2636"/>
                </a:cubicBezTo>
                <a:cubicBezTo>
                  <a:pt x="2969" y="2569"/>
                  <a:pt x="3069" y="2503"/>
                  <a:pt x="3203" y="2436"/>
                </a:cubicBezTo>
                <a:cubicBezTo>
                  <a:pt x="3506" y="2311"/>
                  <a:pt x="3839" y="2243"/>
                  <a:pt x="4169" y="2243"/>
                </a:cubicBezTo>
                <a:cubicBezTo>
                  <a:pt x="4455" y="2243"/>
                  <a:pt x="4740" y="2294"/>
                  <a:pt x="5004" y="2403"/>
                </a:cubicBezTo>
                <a:lnTo>
                  <a:pt x="6071" y="1369"/>
                </a:lnTo>
                <a:lnTo>
                  <a:pt x="6071" y="401"/>
                </a:lnTo>
                <a:cubicBezTo>
                  <a:pt x="5552" y="216"/>
                  <a:pt x="5013" y="123"/>
                  <a:pt x="4476" y="123"/>
                </a:cubicBezTo>
                <a:cubicBezTo>
                  <a:pt x="4046" y="123"/>
                  <a:pt x="3618" y="183"/>
                  <a:pt x="3203" y="301"/>
                </a:cubicBezTo>
                <a:cubicBezTo>
                  <a:pt x="2902"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5479749" y="3095133"/>
            <a:ext cx="42962" cy="13711"/>
          </a:xfrm>
          <a:custGeom>
            <a:avLst/>
            <a:gdLst/>
            <a:ahLst/>
            <a:cxnLst/>
            <a:rect l="l" t="t" r="r" b="b"/>
            <a:pathLst>
              <a:path w="2303" h="735" extrusionOk="0">
                <a:moveTo>
                  <a:pt x="1268" y="1"/>
                </a:moveTo>
                <a:lnTo>
                  <a:pt x="1" y="734"/>
                </a:lnTo>
                <a:lnTo>
                  <a:pt x="1" y="734"/>
                </a:lnTo>
                <a:lnTo>
                  <a:pt x="1268" y="167"/>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5537001" y="3097521"/>
            <a:ext cx="56021" cy="24382"/>
          </a:xfrm>
          <a:custGeom>
            <a:avLst/>
            <a:gdLst/>
            <a:ahLst/>
            <a:cxnLst/>
            <a:rect l="l" t="t" r="r" b="b"/>
            <a:pathLst>
              <a:path w="3003" h="1307" extrusionOk="0">
                <a:moveTo>
                  <a:pt x="1370" y="0"/>
                </a:moveTo>
                <a:cubicBezTo>
                  <a:pt x="906" y="0"/>
                  <a:pt x="446" y="68"/>
                  <a:pt x="1" y="206"/>
                </a:cubicBezTo>
                <a:cubicBezTo>
                  <a:pt x="384" y="132"/>
                  <a:pt x="780" y="91"/>
                  <a:pt x="1177" y="91"/>
                </a:cubicBezTo>
                <a:cubicBezTo>
                  <a:pt x="1680" y="91"/>
                  <a:pt x="2185" y="157"/>
                  <a:pt x="2669" y="306"/>
                </a:cubicBezTo>
                <a:lnTo>
                  <a:pt x="1935" y="1307"/>
                </a:lnTo>
                <a:lnTo>
                  <a:pt x="3003" y="273"/>
                </a:lnTo>
                <a:cubicBezTo>
                  <a:pt x="2463" y="93"/>
                  <a:pt x="1914" y="0"/>
                  <a:pt x="13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5597368" y="3129234"/>
            <a:ext cx="83407" cy="53652"/>
          </a:xfrm>
          <a:custGeom>
            <a:avLst/>
            <a:gdLst/>
            <a:ahLst/>
            <a:cxnLst/>
            <a:rect l="l" t="t" r="r" b="b"/>
            <a:pathLst>
              <a:path w="4471" h="2876" extrusionOk="0">
                <a:moveTo>
                  <a:pt x="1259" y="0"/>
                </a:moveTo>
                <a:cubicBezTo>
                  <a:pt x="834" y="0"/>
                  <a:pt x="407" y="67"/>
                  <a:pt x="0" y="207"/>
                </a:cubicBezTo>
                <a:cubicBezTo>
                  <a:pt x="314" y="137"/>
                  <a:pt x="630" y="103"/>
                  <a:pt x="946" y="103"/>
                </a:cubicBezTo>
                <a:cubicBezTo>
                  <a:pt x="1672" y="103"/>
                  <a:pt x="2395" y="282"/>
                  <a:pt x="3069" y="608"/>
                </a:cubicBezTo>
                <a:cubicBezTo>
                  <a:pt x="4070" y="1175"/>
                  <a:pt x="4237" y="1875"/>
                  <a:pt x="3303" y="2876"/>
                </a:cubicBezTo>
                <a:cubicBezTo>
                  <a:pt x="4337" y="2075"/>
                  <a:pt x="4470" y="1208"/>
                  <a:pt x="3236" y="508"/>
                </a:cubicBezTo>
                <a:cubicBezTo>
                  <a:pt x="2637" y="177"/>
                  <a:pt x="1949" y="0"/>
                  <a:pt x="125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5655236" y="3183502"/>
            <a:ext cx="23673" cy="24289"/>
          </a:xfrm>
          <a:custGeom>
            <a:avLst/>
            <a:gdLst/>
            <a:ahLst/>
            <a:cxnLst/>
            <a:rect l="l" t="t" r="r" b="b"/>
            <a:pathLst>
              <a:path w="1269" h="1302" extrusionOk="0">
                <a:moveTo>
                  <a:pt x="234" y="0"/>
                </a:moveTo>
                <a:lnTo>
                  <a:pt x="1001" y="601"/>
                </a:lnTo>
                <a:lnTo>
                  <a:pt x="1" y="1301"/>
                </a:lnTo>
                <a:lnTo>
                  <a:pt x="1268" y="567"/>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561271" y="3179137"/>
            <a:ext cx="59136" cy="20558"/>
          </a:xfrm>
          <a:custGeom>
            <a:avLst/>
            <a:gdLst/>
            <a:ahLst/>
            <a:cxnLst/>
            <a:rect l="l" t="t" r="r" b="b"/>
            <a:pathLst>
              <a:path w="3170" h="1102" extrusionOk="0">
                <a:moveTo>
                  <a:pt x="1068" y="1"/>
                </a:moveTo>
                <a:lnTo>
                  <a:pt x="1" y="1102"/>
                </a:lnTo>
                <a:lnTo>
                  <a:pt x="1168" y="168"/>
                </a:lnTo>
                <a:cubicBezTo>
                  <a:pt x="1424" y="244"/>
                  <a:pt x="1686" y="282"/>
                  <a:pt x="1946" y="282"/>
                </a:cubicBezTo>
                <a:cubicBezTo>
                  <a:pt x="2364" y="282"/>
                  <a:pt x="2779" y="186"/>
                  <a:pt x="3170" y="1"/>
                </a:cubicBezTo>
                <a:lnTo>
                  <a:pt x="3170" y="1"/>
                </a:lnTo>
                <a:cubicBezTo>
                  <a:pt x="2826" y="138"/>
                  <a:pt x="2456" y="214"/>
                  <a:pt x="2087" y="214"/>
                </a:cubicBezTo>
                <a:cubicBezTo>
                  <a:pt x="1739" y="214"/>
                  <a:pt x="1392" y="146"/>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5516462" y="3127499"/>
            <a:ext cx="34866" cy="22274"/>
          </a:xfrm>
          <a:custGeom>
            <a:avLst/>
            <a:gdLst/>
            <a:ahLst/>
            <a:cxnLst/>
            <a:rect l="l" t="t" r="r" b="b"/>
            <a:pathLst>
              <a:path w="1869" h="1194" extrusionOk="0">
                <a:moveTo>
                  <a:pt x="768" y="0"/>
                </a:moveTo>
                <a:lnTo>
                  <a:pt x="768" y="0"/>
                </a:lnTo>
                <a:cubicBezTo>
                  <a:pt x="234" y="300"/>
                  <a:pt x="1" y="634"/>
                  <a:pt x="368" y="934"/>
                </a:cubicBezTo>
                <a:cubicBezTo>
                  <a:pt x="621" y="1109"/>
                  <a:pt x="920" y="1194"/>
                  <a:pt x="1224" y="1194"/>
                </a:cubicBezTo>
                <a:cubicBezTo>
                  <a:pt x="1441" y="1194"/>
                  <a:pt x="1661" y="1151"/>
                  <a:pt x="1869" y="1068"/>
                </a:cubicBezTo>
                <a:lnTo>
                  <a:pt x="1869" y="1068"/>
                </a:lnTo>
                <a:cubicBezTo>
                  <a:pt x="1669" y="1134"/>
                  <a:pt x="1435" y="1134"/>
                  <a:pt x="1235" y="1134"/>
                </a:cubicBezTo>
                <a:cubicBezTo>
                  <a:pt x="1035" y="1134"/>
                  <a:pt x="835" y="1068"/>
                  <a:pt x="668" y="967"/>
                </a:cubicBezTo>
                <a:cubicBezTo>
                  <a:pt x="268" y="734"/>
                  <a:pt x="201"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5479357" y="3120019"/>
            <a:ext cx="53932" cy="51674"/>
          </a:xfrm>
          <a:custGeom>
            <a:avLst/>
            <a:gdLst/>
            <a:ahLst/>
            <a:cxnLst/>
            <a:rect l="l" t="t" r="r" b="b"/>
            <a:pathLst>
              <a:path w="2891" h="2770" extrusionOk="0">
                <a:moveTo>
                  <a:pt x="1056" y="1"/>
                </a:moveTo>
                <a:cubicBezTo>
                  <a:pt x="1049" y="6"/>
                  <a:pt x="1038" y="14"/>
                  <a:pt x="1024" y="26"/>
                </a:cubicBezTo>
                <a:lnTo>
                  <a:pt x="1024" y="26"/>
                </a:lnTo>
                <a:cubicBezTo>
                  <a:pt x="1034" y="18"/>
                  <a:pt x="1045" y="9"/>
                  <a:pt x="1056" y="1"/>
                </a:cubicBezTo>
                <a:close/>
                <a:moveTo>
                  <a:pt x="1024" y="26"/>
                </a:moveTo>
                <a:lnTo>
                  <a:pt x="1024" y="26"/>
                </a:lnTo>
                <a:cubicBezTo>
                  <a:pt x="21" y="818"/>
                  <a:pt x="1" y="1609"/>
                  <a:pt x="1156" y="2302"/>
                </a:cubicBezTo>
                <a:cubicBezTo>
                  <a:pt x="1690" y="2603"/>
                  <a:pt x="2290" y="2769"/>
                  <a:pt x="2891" y="2769"/>
                </a:cubicBezTo>
                <a:cubicBezTo>
                  <a:pt x="1990" y="2703"/>
                  <a:pt x="856" y="2169"/>
                  <a:pt x="556" y="1469"/>
                </a:cubicBezTo>
                <a:cubicBezTo>
                  <a:pt x="247" y="820"/>
                  <a:pt x="853" y="172"/>
                  <a:pt x="1024" y="2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5367128" y="2989341"/>
            <a:ext cx="458633" cy="264640"/>
          </a:xfrm>
          <a:custGeom>
            <a:avLst/>
            <a:gdLst/>
            <a:ahLst/>
            <a:cxnLst/>
            <a:rect l="l" t="t" r="r" b="b"/>
            <a:pathLst>
              <a:path w="24585" h="14186" extrusionOk="0">
                <a:moveTo>
                  <a:pt x="12292" y="1"/>
                </a:moveTo>
                <a:cubicBezTo>
                  <a:pt x="9148" y="1"/>
                  <a:pt x="6005" y="701"/>
                  <a:pt x="3603" y="2102"/>
                </a:cubicBezTo>
                <a:cubicBezTo>
                  <a:pt x="2402" y="2736"/>
                  <a:pt x="1401" y="3637"/>
                  <a:pt x="701" y="4804"/>
                </a:cubicBezTo>
                <a:lnTo>
                  <a:pt x="0" y="4804"/>
                </a:lnTo>
                <a:lnTo>
                  <a:pt x="0" y="7306"/>
                </a:lnTo>
                <a:cubicBezTo>
                  <a:pt x="100" y="9041"/>
                  <a:pt x="1301" y="10775"/>
                  <a:pt x="3603" y="12109"/>
                </a:cubicBezTo>
                <a:cubicBezTo>
                  <a:pt x="6005" y="13494"/>
                  <a:pt x="9148" y="14186"/>
                  <a:pt x="12292" y="14186"/>
                </a:cubicBezTo>
                <a:cubicBezTo>
                  <a:pt x="15436" y="14186"/>
                  <a:pt x="18580" y="13494"/>
                  <a:pt x="20982" y="12109"/>
                </a:cubicBezTo>
                <a:cubicBezTo>
                  <a:pt x="23284" y="10775"/>
                  <a:pt x="24484" y="9041"/>
                  <a:pt x="24584" y="7306"/>
                </a:cubicBezTo>
                <a:lnTo>
                  <a:pt x="24584" y="4804"/>
                </a:lnTo>
                <a:lnTo>
                  <a:pt x="23917" y="4804"/>
                </a:lnTo>
                <a:cubicBezTo>
                  <a:pt x="23183" y="3670"/>
                  <a:pt x="22183" y="2736"/>
                  <a:pt x="20982" y="2102"/>
                </a:cubicBezTo>
                <a:cubicBezTo>
                  <a:pt x="18580" y="701"/>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5347839" y="2946247"/>
            <a:ext cx="500961" cy="264920"/>
          </a:xfrm>
          <a:custGeom>
            <a:avLst/>
            <a:gdLst/>
            <a:ahLst/>
            <a:cxnLst/>
            <a:rect l="l" t="t" r="r" b="b"/>
            <a:pathLst>
              <a:path w="26854" h="14201" extrusionOk="0">
                <a:moveTo>
                  <a:pt x="13373" y="1"/>
                </a:moveTo>
                <a:cubicBezTo>
                  <a:pt x="10225" y="1"/>
                  <a:pt x="7073" y="693"/>
                  <a:pt x="4671" y="2077"/>
                </a:cubicBezTo>
                <a:cubicBezTo>
                  <a:pt x="3937" y="2511"/>
                  <a:pt x="3270" y="3011"/>
                  <a:pt x="2703" y="3612"/>
                </a:cubicBezTo>
                <a:cubicBezTo>
                  <a:pt x="1" y="6314"/>
                  <a:pt x="668" y="9816"/>
                  <a:pt x="4671" y="12118"/>
                </a:cubicBezTo>
                <a:cubicBezTo>
                  <a:pt x="5238" y="12451"/>
                  <a:pt x="5805" y="12718"/>
                  <a:pt x="6405" y="12952"/>
                </a:cubicBezTo>
                <a:lnTo>
                  <a:pt x="6606" y="13018"/>
                </a:lnTo>
                <a:cubicBezTo>
                  <a:pt x="8655" y="13807"/>
                  <a:pt x="11025" y="14201"/>
                  <a:pt x="13392" y="14201"/>
                </a:cubicBezTo>
                <a:cubicBezTo>
                  <a:pt x="16534" y="14201"/>
                  <a:pt x="19672" y="13507"/>
                  <a:pt x="22050" y="12118"/>
                </a:cubicBezTo>
                <a:cubicBezTo>
                  <a:pt x="26853" y="9349"/>
                  <a:pt x="26853" y="4846"/>
                  <a:pt x="22050" y="2077"/>
                </a:cubicBezTo>
                <a:cubicBezTo>
                  <a:pt x="19665" y="693"/>
                  <a:pt x="16521" y="1"/>
                  <a:pt x="13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5363397" y="2955277"/>
            <a:ext cx="467979" cy="246134"/>
          </a:xfrm>
          <a:custGeom>
            <a:avLst/>
            <a:gdLst/>
            <a:ahLst/>
            <a:cxnLst/>
            <a:rect l="l" t="t" r="r" b="b"/>
            <a:pathLst>
              <a:path w="25086" h="13194" extrusionOk="0">
                <a:moveTo>
                  <a:pt x="12543" y="1"/>
                </a:moveTo>
                <a:cubicBezTo>
                  <a:pt x="9624" y="1"/>
                  <a:pt x="6706" y="643"/>
                  <a:pt x="4471" y="1927"/>
                </a:cubicBezTo>
                <a:cubicBezTo>
                  <a:pt x="1" y="4529"/>
                  <a:pt x="1" y="8698"/>
                  <a:pt x="4471" y="11267"/>
                </a:cubicBezTo>
                <a:cubicBezTo>
                  <a:pt x="6706" y="12551"/>
                  <a:pt x="9624" y="13193"/>
                  <a:pt x="12543" y="13193"/>
                </a:cubicBezTo>
                <a:cubicBezTo>
                  <a:pt x="15462" y="13193"/>
                  <a:pt x="18381" y="12551"/>
                  <a:pt x="20615" y="11267"/>
                </a:cubicBezTo>
                <a:cubicBezTo>
                  <a:pt x="25085" y="8698"/>
                  <a:pt x="25085" y="4529"/>
                  <a:pt x="20615" y="1927"/>
                </a:cubicBezTo>
                <a:cubicBezTo>
                  <a:pt x="18381" y="643"/>
                  <a:pt x="15462" y="1"/>
                  <a:pt x="12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5537635" y="2991206"/>
            <a:ext cx="283761" cy="210111"/>
          </a:xfrm>
          <a:custGeom>
            <a:avLst/>
            <a:gdLst/>
            <a:ahLst/>
            <a:cxnLst/>
            <a:rect l="l" t="t" r="r" b="b"/>
            <a:pathLst>
              <a:path w="15211" h="11263" extrusionOk="0">
                <a:moveTo>
                  <a:pt x="11208" y="1"/>
                </a:moveTo>
                <a:lnTo>
                  <a:pt x="11208" y="1"/>
                </a:lnTo>
                <a:cubicBezTo>
                  <a:pt x="11842" y="1335"/>
                  <a:pt x="9941" y="2069"/>
                  <a:pt x="9941" y="2069"/>
                </a:cubicBezTo>
                <a:cubicBezTo>
                  <a:pt x="9941" y="2069"/>
                  <a:pt x="1401" y="7506"/>
                  <a:pt x="1134" y="9441"/>
                </a:cubicBezTo>
                <a:cubicBezTo>
                  <a:pt x="1368" y="10742"/>
                  <a:pt x="0" y="11009"/>
                  <a:pt x="0" y="11009"/>
                </a:cubicBezTo>
                <a:cubicBezTo>
                  <a:pt x="1051" y="11178"/>
                  <a:pt x="2112" y="11262"/>
                  <a:pt x="3178" y="11262"/>
                </a:cubicBezTo>
                <a:cubicBezTo>
                  <a:pt x="4007" y="11262"/>
                  <a:pt x="4839" y="11211"/>
                  <a:pt x="5671" y="11109"/>
                </a:cubicBezTo>
                <a:lnTo>
                  <a:pt x="6238" y="11009"/>
                </a:lnTo>
                <a:cubicBezTo>
                  <a:pt x="7105" y="10875"/>
                  <a:pt x="7972" y="10675"/>
                  <a:pt x="8806" y="10408"/>
                </a:cubicBezTo>
                <a:cubicBezTo>
                  <a:pt x="9073" y="10308"/>
                  <a:pt x="9340" y="10208"/>
                  <a:pt x="9607" y="10108"/>
                </a:cubicBezTo>
                <a:cubicBezTo>
                  <a:pt x="9874" y="10008"/>
                  <a:pt x="10107" y="9875"/>
                  <a:pt x="10374" y="9775"/>
                </a:cubicBezTo>
                <a:cubicBezTo>
                  <a:pt x="10674" y="9641"/>
                  <a:pt x="10975" y="9474"/>
                  <a:pt x="11275" y="9308"/>
                </a:cubicBezTo>
                <a:cubicBezTo>
                  <a:pt x="11542" y="9141"/>
                  <a:pt x="11842" y="8941"/>
                  <a:pt x="12109" y="8740"/>
                </a:cubicBezTo>
                <a:cubicBezTo>
                  <a:pt x="12309" y="8640"/>
                  <a:pt x="12476" y="8474"/>
                  <a:pt x="12676" y="8340"/>
                </a:cubicBezTo>
                <a:cubicBezTo>
                  <a:pt x="15211" y="6139"/>
                  <a:pt x="15211" y="3237"/>
                  <a:pt x="12676" y="1035"/>
                </a:cubicBezTo>
                <a:cubicBezTo>
                  <a:pt x="12476" y="868"/>
                  <a:pt x="12309" y="735"/>
                  <a:pt x="12109" y="601"/>
                </a:cubicBezTo>
                <a:cubicBezTo>
                  <a:pt x="11809" y="368"/>
                  <a:pt x="11508" y="168"/>
                  <a:pt x="11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429977" y="2991057"/>
            <a:ext cx="333551" cy="175189"/>
          </a:xfrm>
          <a:custGeom>
            <a:avLst/>
            <a:gdLst/>
            <a:ahLst/>
            <a:cxnLst/>
            <a:rect l="l" t="t" r="r" b="b"/>
            <a:pathLst>
              <a:path w="17880" h="9391" extrusionOk="0">
                <a:moveTo>
                  <a:pt x="8940" y="1"/>
                </a:moveTo>
                <a:cubicBezTo>
                  <a:pt x="6864" y="1"/>
                  <a:pt x="4787" y="459"/>
                  <a:pt x="3203" y="1377"/>
                </a:cubicBezTo>
                <a:cubicBezTo>
                  <a:pt x="0" y="3211"/>
                  <a:pt x="34" y="6180"/>
                  <a:pt x="3203" y="8015"/>
                </a:cubicBezTo>
                <a:cubicBezTo>
                  <a:pt x="4770" y="8932"/>
                  <a:pt x="6847" y="9391"/>
                  <a:pt x="8928" y="9391"/>
                </a:cubicBezTo>
                <a:cubicBezTo>
                  <a:pt x="11008" y="9391"/>
                  <a:pt x="13093" y="8932"/>
                  <a:pt x="14677" y="8015"/>
                </a:cubicBezTo>
                <a:cubicBezTo>
                  <a:pt x="17880" y="6180"/>
                  <a:pt x="17880" y="3211"/>
                  <a:pt x="14677" y="1377"/>
                </a:cubicBezTo>
                <a:cubicBezTo>
                  <a:pt x="13093" y="459"/>
                  <a:pt x="11017" y="1"/>
                  <a:pt x="8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446151" y="3015327"/>
            <a:ext cx="300588" cy="150919"/>
          </a:xfrm>
          <a:custGeom>
            <a:avLst/>
            <a:gdLst/>
            <a:ahLst/>
            <a:cxnLst/>
            <a:rect l="l" t="t" r="r" b="b"/>
            <a:pathLst>
              <a:path w="16113" h="8090" extrusionOk="0">
                <a:moveTo>
                  <a:pt x="8061" y="0"/>
                </a:moveTo>
                <a:cubicBezTo>
                  <a:pt x="5980" y="0"/>
                  <a:pt x="3903" y="459"/>
                  <a:pt x="2336" y="1376"/>
                </a:cubicBezTo>
                <a:cubicBezTo>
                  <a:pt x="1035" y="2110"/>
                  <a:pt x="234" y="3078"/>
                  <a:pt x="1" y="4045"/>
                </a:cubicBezTo>
                <a:cubicBezTo>
                  <a:pt x="234" y="5012"/>
                  <a:pt x="1035" y="5946"/>
                  <a:pt x="2336" y="6714"/>
                </a:cubicBezTo>
                <a:cubicBezTo>
                  <a:pt x="3920" y="7631"/>
                  <a:pt x="6005" y="8090"/>
                  <a:pt x="8086" y="8090"/>
                </a:cubicBezTo>
                <a:cubicBezTo>
                  <a:pt x="10166" y="8090"/>
                  <a:pt x="12243" y="7631"/>
                  <a:pt x="13810" y="6714"/>
                </a:cubicBezTo>
                <a:cubicBezTo>
                  <a:pt x="15111" y="5946"/>
                  <a:pt x="15912" y="5012"/>
                  <a:pt x="16112" y="4045"/>
                </a:cubicBezTo>
                <a:cubicBezTo>
                  <a:pt x="15879" y="3078"/>
                  <a:pt x="15111" y="2110"/>
                  <a:pt x="13810" y="1376"/>
                </a:cubicBezTo>
                <a:cubicBezTo>
                  <a:pt x="12226" y="459"/>
                  <a:pt x="10141"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5498422" y="3022957"/>
            <a:ext cx="197911" cy="130063"/>
          </a:xfrm>
          <a:custGeom>
            <a:avLst/>
            <a:gdLst/>
            <a:ahLst/>
            <a:cxnLst/>
            <a:rect l="l" t="t" r="r" b="b"/>
            <a:pathLst>
              <a:path w="10609" h="6972" extrusionOk="0">
                <a:moveTo>
                  <a:pt x="7214" y="4035"/>
                </a:moveTo>
                <a:cubicBezTo>
                  <a:pt x="7470" y="4035"/>
                  <a:pt x="7712" y="4084"/>
                  <a:pt x="7940" y="4203"/>
                </a:cubicBezTo>
                <a:lnTo>
                  <a:pt x="7773" y="4303"/>
                </a:lnTo>
                <a:cubicBezTo>
                  <a:pt x="7673" y="4370"/>
                  <a:pt x="7573" y="4403"/>
                  <a:pt x="7473" y="4470"/>
                </a:cubicBezTo>
                <a:cubicBezTo>
                  <a:pt x="7156" y="4603"/>
                  <a:pt x="6814" y="4670"/>
                  <a:pt x="6468" y="4670"/>
                </a:cubicBezTo>
                <a:cubicBezTo>
                  <a:pt x="6122" y="4670"/>
                  <a:pt x="5771" y="4603"/>
                  <a:pt x="5438" y="4470"/>
                </a:cubicBezTo>
                <a:cubicBezTo>
                  <a:pt x="6091" y="4245"/>
                  <a:pt x="6683" y="4035"/>
                  <a:pt x="7214" y="4035"/>
                </a:cubicBezTo>
                <a:close/>
                <a:moveTo>
                  <a:pt x="1235" y="0"/>
                </a:moveTo>
                <a:lnTo>
                  <a:pt x="1" y="701"/>
                </a:lnTo>
                <a:lnTo>
                  <a:pt x="1" y="1668"/>
                </a:lnTo>
                <a:lnTo>
                  <a:pt x="401" y="1901"/>
                </a:lnTo>
                <a:cubicBezTo>
                  <a:pt x="301" y="2068"/>
                  <a:pt x="234" y="2268"/>
                  <a:pt x="234" y="2469"/>
                </a:cubicBezTo>
                <a:lnTo>
                  <a:pt x="234" y="3436"/>
                </a:lnTo>
                <a:cubicBezTo>
                  <a:pt x="234" y="3836"/>
                  <a:pt x="501" y="4236"/>
                  <a:pt x="1101" y="4570"/>
                </a:cubicBezTo>
                <a:cubicBezTo>
                  <a:pt x="1635" y="4870"/>
                  <a:pt x="2236" y="5037"/>
                  <a:pt x="2836" y="5037"/>
                </a:cubicBezTo>
                <a:lnTo>
                  <a:pt x="3170" y="5037"/>
                </a:lnTo>
                <a:cubicBezTo>
                  <a:pt x="3803" y="4970"/>
                  <a:pt x="4404" y="4837"/>
                  <a:pt x="5004" y="4637"/>
                </a:cubicBezTo>
                <a:lnTo>
                  <a:pt x="5371" y="4503"/>
                </a:lnTo>
                <a:lnTo>
                  <a:pt x="5371" y="4503"/>
                </a:lnTo>
                <a:lnTo>
                  <a:pt x="4337" y="5537"/>
                </a:lnTo>
                <a:lnTo>
                  <a:pt x="4337" y="6538"/>
                </a:lnTo>
                <a:cubicBezTo>
                  <a:pt x="4919" y="6762"/>
                  <a:pt x="5527" y="6872"/>
                  <a:pt x="6135" y="6872"/>
                </a:cubicBezTo>
                <a:cubicBezTo>
                  <a:pt x="6887" y="6872"/>
                  <a:pt x="7639" y="6703"/>
                  <a:pt x="8340" y="6371"/>
                </a:cubicBezTo>
                <a:lnTo>
                  <a:pt x="9374" y="6972"/>
                </a:lnTo>
                <a:lnTo>
                  <a:pt x="10608" y="6238"/>
                </a:lnTo>
                <a:lnTo>
                  <a:pt x="10608" y="5304"/>
                </a:lnTo>
                <a:lnTo>
                  <a:pt x="10208" y="5037"/>
                </a:lnTo>
                <a:cubicBezTo>
                  <a:pt x="10341" y="4837"/>
                  <a:pt x="10408" y="4637"/>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8"/>
                </a:cubicBezTo>
                <a:cubicBezTo>
                  <a:pt x="4671" y="2535"/>
                  <a:pt x="4237" y="2669"/>
                  <a:pt x="3803" y="2802"/>
                </a:cubicBezTo>
                <a:cubicBezTo>
                  <a:pt x="3662" y="2826"/>
                  <a:pt x="3520" y="2849"/>
                  <a:pt x="3379" y="2849"/>
                </a:cubicBezTo>
                <a:cubicBezTo>
                  <a:pt x="3320" y="2849"/>
                  <a:pt x="3261" y="2845"/>
                  <a:pt x="3203" y="2835"/>
                </a:cubicBezTo>
                <a:cubicBezTo>
                  <a:pt x="3003" y="2835"/>
                  <a:pt x="2836" y="2802"/>
                  <a:pt x="2669" y="2702"/>
                </a:cubicBezTo>
                <a:lnTo>
                  <a:pt x="2736" y="2669"/>
                </a:lnTo>
                <a:lnTo>
                  <a:pt x="2836" y="2602"/>
                </a:lnTo>
                <a:cubicBezTo>
                  <a:pt x="2969" y="2535"/>
                  <a:pt x="3069" y="2469"/>
                  <a:pt x="3203" y="2435"/>
                </a:cubicBezTo>
                <a:cubicBezTo>
                  <a:pt x="3496" y="2297"/>
                  <a:pt x="3807" y="2231"/>
                  <a:pt x="4121" y="2231"/>
                </a:cubicBezTo>
                <a:cubicBezTo>
                  <a:pt x="4416" y="2231"/>
                  <a:pt x="4714" y="2289"/>
                  <a:pt x="5004" y="2402"/>
                </a:cubicBezTo>
                <a:lnTo>
                  <a:pt x="6038" y="1334"/>
                </a:lnTo>
                <a:lnTo>
                  <a:pt x="6038" y="367"/>
                </a:lnTo>
                <a:cubicBezTo>
                  <a:pt x="5532" y="198"/>
                  <a:pt x="4993" y="114"/>
                  <a:pt x="4453" y="114"/>
                </a:cubicBezTo>
                <a:cubicBezTo>
                  <a:pt x="4033" y="114"/>
                  <a:pt x="3612" y="165"/>
                  <a:pt x="3203" y="267"/>
                </a:cubicBezTo>
                <a:cubicBezTo>
                  <a:pt x="2869" y="334"/>
                  <a:pt x="2569" y="467"/>
                  <a:pt x="2269" y="601"/>
                </a:cubicBez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5497172" y="3022323"/>
            <a:ext cx="201642" cy="112042"/>
          </a:xfrm>
          <a:custGeom>
            <a:avLst/>
            <a:gdLst/>
            <a:ahLst/>
            <a:cxnLst/>
            <a:rect l="l" t="t" r="r" b="b"/>
            <a:pathLst>
              <a:path w="10809" h="6006" extrusionOk="0">
                <a:moveTo>
                  <a:pt x="1302" y="1"/>
                </a:moveTo>
                <a:lnTo>
                  <a:pt x="34" y="735"/>
                </a:lnTo>
                <a:lnTo>
                  <a:pt x="1068" y="1335"/>
                </a:lnTo>
                <a:cubicBezTo>
                  <a:pt x="1" y="2102"/>
                  <a:pt x="1" y="2936"/>
                  <a:pt x="1168" y="3603"/>
                </a:cubicBezTo>
                <a:cubicBezTo>
                  <a:pt x="1702" y="3937"/>
                  <a:pt x="2269" y="4104"/>
                  <a:pt x="2903" y="4104"/>
                </a:cubicBezTo>
                <a:lnTo>
                  <a:pt x="3237" y="4104"/>
                </a:lnTo>
                <a:cubicBezTo>
                  <a:pt x="3870" y="4070"/>
                  <a:pt x="4504" y="3937"/>
                  <a:pt x="5071" y="3703"/>
                </a:cubicBezTo>
                <a:cubicBezTo>
                  <a:pt x="5915" y="3422"/>
                  <a:pt x="6643" y="3108"/>
                  <a:pt x="7280" y="3108"/>
                </a:cubicBezTo>
                <a:cubicBezTo>
                  <a:pt x="7549" y="3108"/>
                  <a:pt x="7802" y="3164"/>
                  <a:pt x="8040" y="3303"/>
                </a:cubicBezTo>
                <a:cubicBezTo>
                  <a:pt x="8574" y="3603"/>
                  <a:pt x="8440" y="4004"/>
                  <a:pt x="7840" y="4337"/>
                </a:cubicBezTo>
                <a:cubicBezTo>
                  <a:pt x="7740" y="4404"/>
                  <a:pt x="7640" y="4437"/>
                  <a:pt x="7573" y="4504"/>
                </a:cubicBezTo>
                <a:cubicBezTo>
                  <a:pt x="7239" y="4637"/>
                  <a:pt x="6881" y="4704"/>
                  <a:pt x="6522" y="4704"/>
                </a:cubicBezTo>
                <a:cubicBezTo>
                  <a:pt x="6164" y="4704"/>
                  <a:pt x="5805" y="4637"/>
                  <a:pt x="5471" y="4504"/>
                </a:cubicBezTo>
                <a:lnTo>
                  <a:pt x="4371" y="5571"/>
                </a:lnTo>
                <a:cubicBezTo>
                  <a:pt x="4952" y="5795"/>
                  <a:pt x="5567" y="5905"/>
                  <a:pt x="6183" y="5905"/>
                </a:cubicBezTo>
                <a:cubicBezTo>
                  <a:pt x="6944" y="5905"/>
                  <a:pt x="7706" y="5737"/>
                  <a:pt x="8407" y="5405"/>
                </a:cubicBezTo>
                <a:lnTo>
                  <a:pt x="9441" y="6005"/>
                </a:lnTo>
                <a:lnTo>
                  <a:pt x="10675" y="5271"/>
                </a:lnTo>
                <a:lnTo>
                  <a:pt x="9641" y="4704"/>
                </a:lnTo>
                <a:cubicBezTo>
                  <a:pt x="10709" y="3904"/>
                  <a:pt x="10809" y="3036"/>
                  <a:pt x="9608" y="2302"/>
                </a:cubicBezTo>
                <a:cubicBezTo>
                  <a:pt x="8992" y="1974"/>
                  <a:pt x="8313" y="1810"/>
                  <a:pt x="7625" y="1810"/>
                </a:cubicBezTo>
                <a:cubicBezTo>
                  <a:pt x="7195" y="1810"/>
                  <a:pt x="6762" y="1874"/>
                  <a:pt x="6339" y="2002"/>
                </a:cubicBezTo>
                <a:cubicBezTo>
                  <a:pt x="5938" y="2136"/>
                  <a:pt x="5505" y="2269"/>
                  <a:pt x="5138" y="2402"/>
                </a:cubicBezTo>
                <a:cubicBezTo>
                  <a:pt x="4704" y="2569"/>
                  <a:pt x="4271" y="2703"/>
                  <a:pt x="3837" y="2803"/>
                </a:cubicBezTo>
                <a:cubicBezTo>
                  <a:pt x="3637" y="2869"/>
                  <a:pt x="3437" y="2869"/>
                  <a:pt x="3237" y="2869"/>
                </a:cubicBezTo>
                <a:cubicBezTo>
                  <a:pt x="3036" y="2869"/>
                  <a:pt x="2836" y="2803"/>
                  <a:pt x="2636" y="2703"/>
                </a:cubicBezTo>
                <a:cubicBezTo>
                  <a:pt x="2236" y="2469"/>
                  <a:pt x="2202" y="2102"/>
                  <a:pt x="2770" y="1735"/>
                </a:cubicBezTo>
                <a:lnTo>
                  <a:pt x="2903" y="1669"/>
                </a:lnTo>
                <a:cubicBezTo>
                  <a:pt x="3003" y="1602"/>
                  <a:pt x="3103" y="1535"/>
                  <a:pt x="3237" y="1502"/>
                </a:cubicBezTo>
                <a:cubicBezTo>
                  <a:pt x="3540" y="1359"/>
                  <a:pt x="3873" y="1292"/>
                  <a:pt x="4204" y="1292"/>
                </a:cubicBezTo>
                <a:cubicBezTo>
                  <a:pt x="4490" y="1292"/>
                  <a:pt x="4775" y="1342"/>
                  <a:pt x="5038" y="1435"/>
                </a:cubicBezTo>
                <a:lnTo>
                  <a:pt x="6105" y="401"/>
                </a:lnTo>
                <a:cubicBezTo>
                  <a:pt x="5586" y="216"/>
                  <a:pt x="5047" y="123"/>
                  <a:pt x="4510" y="123"/>
                </a:cubicBezTo>
                <a:cubicBezTo>
                  <a:pt x="4080" y="123"/>
                  <a:pt x="3652" y="182"/>
                  <a:pt x="3237" y="301"/>
                </a:cubicBezTo>
                <a:cubicBezTo>
                  <a:pt x="2936" y="368"/>
                  <a:pt x="2636" y="468"/>
                  <a:pt x="2336" y="601"/>
                </a:cubicBezTo>
                <a:lnTo>
                  <a:pt x="1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497807" y="3022323"/>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5554424" y="3024710"/>
            <a:ext cx="56021" cy="24401"/>
          </a:xfrm>
          <a:custGeom>
            <a:avLst/>
            <a:gdLst/>
            <a:ahLst/>
            <a:cxnLst/>
            <a:rect l="l" t="t" r="r" b="b"/>
            <a:pathLst>
              <a:path w="3003" h="1308" extrusionOk="0">
                <a:moveTo>
                  <a:pt x="1395" y="1"/>
                </a:moveTo>
                <a:cubicBezTo>
                  <a:pt x="930" y="1"/>
                  <a:pt x="462" y="68"/>
                  <a:pt x="1" y="206"/>
                </a:cubicBezTo>
                <a:cubicBezTo>
                  <a:pt x="399" y="118"/>
                  <a:pt x="798" y="75"/>
                  <a:pt x="1197" y="75"/>
                </a:cubicBezTo>
                <a:cubicBezTo>
                  <a:pt x="1699" y="75"/>
                  <a:pt x="2201" y="143"/>
                  <a:pt x="2703" y="273"/>
                </a:cubicBezTo>
                <a:lnTo>
                  <a:pt x="1969" y="1307"/>
                </a:lnTo>
                <a:lnTo>
                  <a:pt x="3003" y="273"/>
                </a:lnTo>
                <a:cubicBezTo>
                  <a:pt x="2481" y="93"/>
                  <a:pt x="1940"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5614792" y="3056069"/>
            <a:ext cx="83407" cy="54025"/>
          </a:xfrm>
          <a:custGeom>
            <a:avLst/>
            <a:gdLst/>
            <a:ahLst/>
            <a:cxnLst/>
            <a:rect l="l" t="t" r="r" b="b"/>
            <a:pathLst>
              <a:path w="4471" h="2896" extrusionOk="0">
                <a:moveTo>
                  <a:pt x="1272" y="1"/>
                </a:moveTo>
                <a:cubicBezTo>
                  <a:pt x="841" y="1"/>
                  <a:pt x="411" y="65"/>
                  <a:pt x="0" y="193"/>
                </a:cubicBezTo>
                <a:cubicBezTo>
                  <a:pt x="306" y="134"/>
                  <a:pt x="615" y="104"/>
                  <a:pt x="923" y="104"/>
                </a:cubicBezTo>
                <a:cubicBezTo>
                  <a:pt x="1657" y="104"/>
                  <a:pt x="2388" y="274"/>
                  <a:pt x="3069" y="627"/>
                </a:cubicBezTo>
                <a:cubicBezTo>
                  <a:pt x="4070" y="1194"/>
                  <a:pt x="4237" y="1894"/>
                  <a:pt x="3303" y="2895"/>
                </a:cubicBezTo>
                <a:cubicBezTo>
                  <a:pt x="4337" y="2095"/>
                  <a:pt x="4470" y="1194"/>
                  <a:pt x="3269" y="493"/>
                </a:cubicBezTo>
                <a:cubicBezTo>
                  <a:pt x="2654" y="165"/>
                  <a:pt x="1962"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673275" y="3110076"/>
            <a:ext cx="23058" cy="24289"/>
          </a:xfrm>
          <a:custGeom>
            <a:avLst/>
            <a:gdLst/>
            <a:ahLst/>
            <a:cxnLst/>
            <a:rect l="l" t="t" r="r" b="b"/>
            <a:pathLst>
              <a:path w="1236" h="1302" extrusionOk="0">
                <a:moveTo>
                  <a:pt x="201" y="0"/>
                </a:moveTo>
                <a:lnTo>
                  <a:pt x="1002" y="601"/>
                </a:lnTo>
                <a:lnTo>
                  <a:pt x="1" y="1301"/>
                </a:lnTo>
                <a:lnTo>
                  <a:pt x="1" y="1301"/>
                </a:lnTo>
                <a:lnTo>
                  <a:pt x="1235" y="601"/>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578695" y="3106326"/>
            <a:ext cx="59136" cy="20558"/>
          </a:xfrm>
          <a:custGeom>
            <a:avLst/>
            <a:gdLst/>
            <a:ahLst/>
            <a:cxnLst/>
            <a:rect l="l" t="t" r="r" b="b"/>
            <a:pathLst>
              <a:path w="3170" h="1102" extrusionOk="0">
                <a:moveTo>
                  <a:pt x="1101" y="1"/>
                </a:moveTo>
                <a:lnTo>
                  <a:pt x="1" y="1102"/>
                </a:lnTo>
                <a:lnTo>
                  <a:pt x="1" y="1102"/>
                </a:lnTo>
                <a:lnTo>
                  <a:pt x="1202" y="168"/>
                </a:lnTo>
                <a:cubicBezTo>
                  <a:pt x="1445" y="245"/>
                  <a:pt x="1703" y="282"/>
                  <a:pt x="1963" y="282"/>
                </a:cubicBezTo>
                <a:cubicBezTo>
                  <a:pt x="2380" y="282"/>
                  <a:pt x="2800" y="186"/>
                  <a:pt x="3170" y="1"/>
                </a:cubicBezTo>
                <a:lnTo>
                  <a:pt x="3170" y="1"/>
                </a:lnTo>
                <a:cubicBezTo>
                  <a:pt x="2836" y="134"/>
                  <a:pt x="2486" y="201"/>
                  <a:pt x="2136" y="201"/>
                </a:cubicBezTo>
                <a:cubicBezTo>
                  <a:pt x="1785" y="201"/>
                  <a:pt x="1435"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5534520" y="3054689"/>
            <a:ext cx="34232" cy="22069"/>
          </a:xfrm>
          <a:custGeom>
            <a:avLst/>
            <a:gdLst/>
            <a:ahLst/>
            <a:cxnLst/>
            <a:rect l="l" t="t" r="r" b="b"/>
            <a:pathLst>
              <a:path w="1835" h="1183" extrusionOk="0">
                <a:moveTo>
                  <a:pt x="768" y="0"/>
                </a:moveTo>
                <a:cubicBezTo>
                  <a:pt x="234" y="267"/>
                  <a:pt x="0" y="601"/>
                  <a:pt x="334" y="901"/>
                </a:cubicBezTo>
                <a:cubicBezTo>
                  <a:pt x="621" y="1086"/>
                  <a:pt x="934" y="1182"/>
                  <a:pt x="1249" y="1182"/>
                </a:cubicBezTo>
                <a:cubicBezTo>
                  <a:pt x="1446" y="1182"/>
                  <a:pt x="1643" y="1145"/>
                  <a:pt x="1835" y="1068"/>
                </a:cubicBezTo>
                <a:lnTo>
                  <a:pt x="1835" y="1068"/>
                </a:lnTo>
                <a:cubicBezTo>
                  <a:pt x="1693" y="1091"/>
                  <a:pt x="1552" y="1115"/>
                  <a:pt x="1410" y="1115"/>
                </a:cubicBezTo>
                <a:cubicBezTo>
                  <a:pt x="1352" y="1115"/>
                  <a:pt x="1293" y="1111"/>
                  <a:pt x="1235" y="1101"/>
                </a:cubicBezTo>
                <a:cubicBezTo>
                  <a:pt x="1034" y="1101"/>
                  <a:pt x="834" y="1034"/>
                  <a:pt x="634" y="934"/>
                </a:cubicBezTo>
                <a:cubicBezTo>
                  <a:pt x="234" y="701"/>
                  <a:pt x="167"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5496557" y="3046593"/>
            <a:ext cx="54155" cy="52290"/>
          </a:xfrm>
          <a:custGeom>
            <a:avLst/>
            <a:gdLst/>
            <a:ahLst/>
            <a:cxnLst/>
            <a:rect l="l" t="t" r="r" b="b"/>
            <a:pathLst>
              <a:path w="2903" h="2803" extrusionOk="0">
                <a:moveTo>
                  <a:pt x="1101" y="1"/>
                </a:moveTo>
                <a:cubicBezTo>
                  <a:pt x="34" y="801"/>
                  <a:pt x="1" y="1635"/>
                  <a:pt x="1201" y="2302"/>
                </a:cubicBezTo>
                <a:cubicBezTo>
                  <a:pt x="1702" y="2603"/>
                  <a:pt x="2302" y="2769"/>
                  <a:pt x="2903" y="2803"/>
                </a:cubicBezTo>
                <a:cubicBezTo>
                  <a:pt x="2035" y="2703"/>
                  <a:pt x="901" y="2169"/>
                  <a:pt x="568" y="1468"/>
                </a:cubicBezTo>
                <a:cubicBezTo>
                  <a:pt x="267" y="801"/>
                  <a:pt x="1001" y="10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7146834" y="2870639"/>
            <a:ext cx="688258" cy="491317"/>
          </a:xfrm>
          <a:custGeom>
            <a:avLst/>
            <a:gdLst/>
            <a:ahLst/>
            <a:cxnLst/>
            <a:rect l="l" t="t" r="r" b="b"/>
            <a:pathLst>
              <a:path w="36894" h="26337" extrusionOk="0">
                <a:moveTo>
                  <a:pt x="18447" y="1827"/>
                </a:moveTo>
                <a:cubicBezTo>
                  <a:pt x="23084" y="1827"/>
                  <a:pt x="27387" y="2828"/>
                  <a:pt x="30589" y="4696"/>
                </a:cubicBezTo>
                <a:cubicBezTo>
                  <a:pt x="33525" y="6364"/>
                  <a:pt x="35126" y="8499"/>
                  <a:pt x="35126" y="10700"/>
                </a:cubicBezTo>
                <a:cubicBezTo>
                  <a:pt x="35126" y="12868"/>
                  <a:pt x="33525" y="15003"/>
                  <a:pt x="30589" y="16671"/>
                </a:cubicBezTo>
                <a:cubicBezTo>
                  <a:pt x="27387" y="18539"/>
                  <a:pt x="23084" y="19540"/>
                  <a:pt x="18447" y="19540"/>
                </a:cubicBezTo>
                <a:cubicBezTo>
                  <a:pt x="13844" y="19540"/>
                  <a:pt x="9507" y="18539"/>
                  <a:pt x="6305" y="16671"/>
                </a:cubicBezTo>
                <a:cubicBezTo>
                  <a:pt x="3370" y="15003"/>
                  <a:pt x="1802" y="12868"/>
                  <a:pt x="1802" y="10700"/>
                </a:cubicBezTo>
                <a:cubicBezTo>
                  <a:pt x="1802" y="8499"/>
                  <a:pt x="3403" y="6364"/>
                  <a:pt x="6305" y="4696"/>
                </a:cubicBezTo>
                <a:cubicBezTo>
                  <a:pt x="9507" y="2828"/>
                  <a:pt x="13844" y="1827"/>
                  <a:pt x="18447" y="1827"/>
                </a:cubicBezTo>
                <a:close/>
                <a:moveTo>
                  <a:pt x="18447" y="1"/>
                </a:moveTo>
                <a:cubicBezTo>
                  <a:pt x="13727" y="1"/>
                  <a:pt x="9007" y="1043"/>
                  <a:pt x="5405" y="3128"/>
                </a:cubicBezTo>
                <a:cubicBezTo>
                  <a:pt x="1802" y="5230"/>
                  <a:pt x="1" y="7932"/>
                  <a:pt x="1" y="10667"/>
                </a:cubicBezTo>
                <a:lnTo>
                  <a:pt x="1" y="15670"/>
                </a:lnTo>
                <a:cubicBezTo>
                  <a:pt x="1" y="18406"/>
                  <a:pt x="1802" y="21141"/>
                  <a:pt x="5405" y="23209"/>
                </a:cubicBezTo>
                <a:cubicBezTo>
                  <a:pt x="9007" y="25294"/>
                  <a:pt x="13727" y="26336"/>
                  <a:pt x="18447" y="26336"/>
                </a:cubicBezTo>
                <a:cubicBezTo>
                  <a:pt x="23167" y="26336"/>
                  <a:pt x="27887" y="25294"/>
                  <a:pt x="31490" y="23209"/>
                </a:cubicBezTo>
                <a:cubicBezTo>
                  <a:pt x="35092" y="21108"/>
                  <a:pt x="36894" y="18406"/>
                  <a:pt x="36894" y="15670"/>
                </a:cubicBezTo>
                <a:lnTo>
                  <a:pt x="36894" y="10667"/>
                </a:lnTo>
                <a:cubicBezTo>
                  <a:pt x="36894" y="7932"/>
                  <a:pt x="35092" y="5230"/>
                  <a:pt x="31490" y="3128"/>
                </a:cubicBezTo>
                <a:cubicBezTo>
                  <a:pt x="27887" y="1043"/>
                  <a:pt x="23167" y="1"/>
                  <a:pt x="18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7113236" y="2870881"/>
            <a:ext cx="755453" cy="397725"/>
          </a:xfrm>
          <a:custGeom>
            <a:avLst/>
            <a:gdLst/>
            <a:ahLst/>
            <a:cxnLst/>
            <a:rect l="l" t="t" r="r" b="b"/>
            <a:pathLst>
              <a:path w="40496" h="21320" extrusionOk="0">
                <a:moveTo>
                  <a:pt x="20248" y="1781"/>
                </a:moveTo>
                <a:cubicBezTo>
                  <a:pt x="24851" y="1781"/>
                  <a:pt x="29188" y="2815"/>
                  <a:pt x="32390" y="4683"/>
                </a:cubicBezTo>
                <a:cubicBezTo>
                  <a:pt x="35326" y="6351"/>
                  <a:pt x="36893" y="8486"/>
                  <a:pt x="36893" y="10654"/>
                </a:cubicBezTo>
                <a:cubicBezTo>
                  <a:pt x="36893" y="12822"/>
                  <a:pt x="35326" y="14957"/>
                  <a:pt x="32390" y="16625"/>
                </a:cubicBezTo>
                <a:cubicBezTo>
                  <a:pt x="29188" y="18493"/>
                  <a:pt x="24885" y="19527"/>
                  <a:pt x="20248" y="19527"/>
                </a:cubicBezTo>
                <a:cubicBezTo>
                  <a:pt x="15645" y="19527"/>
                  <a:pt x="11308" y="18493"/>
                  <a:pt x="8106" y="16625"/>
                </a:cubicBezTo>
                <a:cubicBezTo>
                  <a:pt x="5204" y="14957"/>
                  <a:pt x="3603" y="12822"/>
                  <a:pt x="3603" y="10654"/>
                </a:cubicBezTo>
                <a:cubicBezTo>
                  <a:pt x="3603" y="8486"/>
                  <a:pt x="5204" y="6351"/>
                  <a:pt x="8106" y="4683"/>
                </a:cubicBezTo>
                <a:cubicBezTo>
                  <a:pt x="11308" y="2815"/>
                  <a:pt x="15645" y="1781"/>
                  <a:pt x="20248" y="1781"/>
                </a:cubicBezTo>
                <a:close/>
                <a:moveTo>
                  <a:pt x="20220" y="0"/>
                </a:moveTo>
                <a:cubicBezTo>
                  <a:pt x="15509" y="0"/>
                  <a:pt x="10801" y="1035"/>
                  <a:pt x="7206" y="3115"/>
                </a:cubicBezTo>
                <a:cubicBezTo>
                  <a:pt x="0" y="7285"/>
                  <a:pt x="0" y="14023"/>
                  <a:pt x="7206" y="18193"/>
                </a:cubicBezTo>
                <a:cubicBezTo>
                  <a:pt x="10808" y="20277"/>
                  <a:pt x="15528" y="21320"/>
                  <a:pt x="20248" y="21320"/>
                </a:cubicBezTo>
                <a:cubicBezTo>
                  <a:pt x="24968" y="21320"/>
                  <a:pt x="29688" y="20277"/>
                  <a:pt x="33291" y="18193"/>
                </a:cubicBezTo>
                <a:cubicBezTo>
                  <a:pt x="40496" y="14023"/>
                  <a:pt x="40496" y="7285"/>
                  <a:pt x="33291" y="3115"/>
                </a:cubicBezTo>
                <a:cubicBezTo>
                  <a:pt x="29681" y="1043"/>
                  <a:pt x="24949" y="0"/>
                  <a:pt x="20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7182931" y="2946415"/>
            <a:ext cx="616063" cy="288742"/>
          </a:xfrm>
          <a:custGeom>
            <a:avLst/>
            <a:gdLst/>
            <a:ahLst/>
            <a:cxnLst/>
            <a:rect l="l" t="t" r="r" b="b"/>
            <a:pathLst>
              <a:path w="33024" h="15478" extrusionOk="0">
                <a:moveTo>
                  <a:pt x="16512" y="0"/>
                </a:moveTo>
                <a:cubicBezTo>
                  <a:pt x="11909" y="0"/>
                  <a:pt x="7572" y="1034"/>
                  <a:pt x="4370" y="2902"/>
                </a:cubicBezTo>
                <a:cubicBezTo>
                  <a:pt x="1968" y="4270"/>
                  <a:pt x="467" y="5971"/>
                  <a:pt x="0" y="7739"/>
                </a:cubicBezTo>
                <a:cubicBezTo>
                  <a:pt x="467" y="9507"/>
                  <a:pt x="1968" y="11208"/>
                  <a:pt x="4370" y="12576"/>
                </a:cubicBezTo>
                <a:cubicBezTo>
                  <a:pt x="7572" y="14444"/>
                  <a:pt x="11909" y="15478"/>
                  <a:pt x="16512" y="15478"/>
                </a:cubicBezTo>
                <a:cubicBezTo>
                  <a:pt x="21149" y="15478"/>
                  <a:pt x="25452" y="14444"/>
                  <a:pt x="28654" y="12576"/>
                </a:cubicBezTo>
                <a:cubicBezTo>
                  <a:pt x="31056" y="11208"/>
                  <a:pt x="32557" y="9507"/>
                  <a:pt x="33024" y="7739"/>
                </a:cubicBezTo>
                <a:cubicBezTo>
                  <a:pt x="32557" y="5971"/>
                  <a:pt x="31056" y="4270"/>
                  <a:pt x="28654" y="2902"/>
                </a:cubicBezTo>
                <a:cubicBezTo>
                  <a:pt x="25452" y="1034"/>
                  <a:pt x="21115" y="0"/>
                  <a:pt x="16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7093313" y="3224319"/>
            <a:ext cx="165544" cy="128085"/>
          </a:xfrm>
          <a:custGeom>
            <a:avLst/>
            <a:gdLst/>
            <a:ahLst/>
            <a:cxnLst/>
            <a:rect l="l" t="t" r="r" b="b"/>
            <a:pathLst>
              <a:path w="8874" h="6866" extrusionOk="0">
                <a:moveTo>
                  <a:pt x="7009" y="1"/>
                </a:moveTo>
                <a:cubicBezTo>
                  <a:pt x="6885" y="1"/>
                  <a:pt x="6759" y="27"/>
                  <a:pt x="6639" y="81"/>
                </a:cubicBezTo>
                <a:lnTo>
                  <a:pt x="435" y="3616"/>
                </a:lnTo>
                <a:cubicBezTo>
                  <a:pt x="168" y="3817"/>
                  <a:pt x="1" y="4117"/>
                  <a:pt x="34" y="4450"/>
                </a:cubicBezTo>
                <a:cubicBezTo>
                  <a:pt x="101" y="5351"/>
                  <a:pt x="568" y="6185"/>
                  <a:pt x="1335" y="6685"/>
                </a:cubicBezTo>
                <a:cubicBezTo>
                  <a:pt x="1495" y="6805"/>
                  <a:pt x="1680" y="6865"/>
                  <a:pt x="1866" y="6865"/>
                </a:cubicBezTo>
                <a:cubicBezTo>
                  <a:pt x="1990" y="6865"/>
                  <a:pt x="2116" y="6839"/>
                  <a:pt x="2236" y="6785"/>
                </a:cubicBezTo>
                <a:lnTo>
                  <a:pt x="8440" y="3250"/>
                </a:lnTo>
                <a:cubicBezTo>
                  <a:pt x="8707" y="3049"/>
                  <a:pt x="8874" y="2749"/>
                  <a:pt x="8841" y="2416"/>
                </a:cubicBezTo>
                <a:cubicBezTo>
                  <a:pt x="8774" y="1515"/>
                  <a:pt x="8307" y="681"/>
                  <a:pt x="7540" y="181"/>
                </a:cubicBezTo>
                <a:cubicBezTo>
                  <a:pt x="7380" y="61"/>
                  <a:pt x="7195" y="1"/>
                  <a:pt x="7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7104524" y="3251331"/>
            <a:ext cx="154333" cy="101521"/>
          </a:xfrm>
          <a:custGeom>
            <a:avLst/>
            <a:gdLst/>
            <a:ahLst/>
            <a:cxnLst/>
            <a:rect l="l" t="t" r="r" b="b"/>
            <a:pathLst>
              <a:path w="8273" h="5442" extrusionOk="0">
                <a:moveTo>
                  <a:pt x="8006" y="0"/>
                </a:moveTo>
                <a:lnTo>
                  <a:pt x="0" y="4604"/>
                </a:lnTo>
                <a:cubicBezTo>
                  <a:pt x="201" y="4870"/>
                  <a:pt x="434" y="5071"/>
                  <a:pt x="734" y="5271"/>
                </a:cubicBezTo>
                <a:cubicBezTo>
                  <a:pt x="903" y="5376"/>
                  <a:pt x="1099" y="5442"/>
                  <a:pt x="1296" y="5442"/>
                </a:cubicBezTo>
                <a:cubicBezTo>
                  <a:pt x="1410" y="5442"/>
                  <a:pt x="1525" y="5420"/>
                  <a:pt x="1635" y="5371"/>
                </a:cubicBezTo>
                <a:lnTo>
                  <a:pt x="7839" y="1802"/>
                </a:lnTo>
                <a:cubicBezTo>
                  <a:pt x="8106" y="1601"/>
                  <a:pt x="8273" y="1301"/>
                  <a:pt x="8240" y="968"/>
                </a:cubicBezTo>
                <a:cubicBezTo>
                  <a:pt x="8206" y="634"/>
                  <a:pt x="8140" y="300"/>
                  <a:pt x="8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784050" y="3290488"/>
            <a:ext cx="354725" cy="260797"/>
          </a:xfrm>
          <a:custGeom>
            <a:avLst/>
            <a:gdLst/>
            <a:ahLst/>
            <a:cxnLst/>
            <a:rect l="l" t="t" r="r" b="b"/>
            <a:pathLst>
              <a:path w="19015" h="13980" extrusionOk="0">
                <a:moveTo>
                  <a:pt x="16613" y="1"/>
                </a:moveTo>
                <a:cubicBezTo>
                  <a:pt x="16452" y="1"/>
                  <a:pt x="16293" y="36"/>
                  <a:pt x="16145" y="103"/>
                </a:cubicBezTo>
                <a:lnTo>
                  <a:pt x="0" y="8542"/>
                </a:lnTo>
                <a:lnTo>
                  <a:pt x="3069" y="13979"/>
                </a:lnTo>
                <a:lnTo>
                  <a:pt x="18514" y="4239"/>
                </a:lnTo>
                <a:cubicBezTo>
                  <a:pt x="18814" y="3972"/>
                  <a:pt x="19014" y="3572"/>
                  <a:pt x="18981" y="3138"/>
                </a:cubicBezTo>
                <a:cubicBezTo>
                  <a:pt x="18914" y="1971"/>
                  <a:pt x="18280" y="870"/>
                  <a:pt x="17313" y="236"/>
                </a:cubicBezTo>
                <a:cubicBezTo>
                  <a:pt x="17094" y="77"/>
                  <a:pt x="16851" y="1"/>
                  <a:pt x="16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811436" y="3316046"/>
            <a:ext cx="327339" cy="235240"/>
          </a:xfrm>
          <a:custGeom>
            <a:avLst/>
            <a:gdLst/>
            <a:ahLst/>
            <a:cxnLst/>
            <a:rect l="l" t="t" r="r" b="b"/>
            <a:pathLst>
              <a:path w="17547" h="12610" extrusionOk="0">
                <a:moveTo>
                  <a:pt x="16946" y="0"/>
                </a:moveTo>
                <a:lnTo>
                  <a:pt x="0" y="9807"/>
                </a:lnTo>
                <a:lnTo>
                  <a:pt x="1568" y="12609"/>
                </a:lnTo>
                <a:lnTo>
                  <a:pt x="16979" y="2869"/>
                </a:lnTo>
                <a:cubicBezTo>
                  <a:pt x="17346" y="2636"/>
                  <a:pt x="17546" y="2202"/>
                  <a:pt x="17479" y="1768"/>
                </a:cubicBezTo>
                <a:cubicBezTo>
                  <a:pt x="17479" y="1135"/>
                  <a:pt x="17279" y="534"/>
                  <a:pt x="16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8061209" y="1766561"/>
            <a:ext cx="156590" cy="361441"/>
          </a:xfrm>
          <a:custGeom>
            <a:avLst/>
            <a:gdLst/>
            <a:ahLst/>
            <a:cxnLst/>
            <a:rect l="l" t="t" r="r" b="b"/>
            <a:pathLst>
              <a:path w="8394" h="19375" extrusionOk="0">
                <a:moveTo>
                  <a:pt x="7026" y="1"/>
                </a:moveTo>
                <a:lnTo>
                  <a:pt x="254" y="18614"/>
                </a:lnTo>
                <a:cubicBezTo>
                  <a:pt x="0" y="19072"/>
                  <a:pt x="540" y="19374"/>
                  <a:pt x="1003" y="19374"/>
                </a:cubicBezTo>
                <a:cubicBezTo>
                  <a:pt x="1148" y="19374"/>
                  <a:pt x="1285" y="19345"/>
                  <a:pt x="1388" y="19281"/>
                </a:cubicBezTo>
                <a:cubicBezTo>
                  <a:pt x="1522" y="19181"/>
                  <a:pt x="1622" y="19081"/>
                  <a:pt x="1722" y="18948"/>
                </a:cubicBezTo>
                <a:lnTo>
                  <a:pt x="8393" y="735"/>
                </a:lnTo>
                <a:lnTo>
                  <a:pt x="7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7829476" y="2102594"/>
            <a:ext cx="197911" cy="138178"/>
          </a:xfrm>
          <a:custGeom>
            <a:avLst/>
            <a:gdLst/>
            <a:ahLst/>
            <a:cxnLst/>
            <a:rect l="l" t="t" r="r" b="b"/>
            <a:pathLst>
              <a:path w="10609" h="7407" extrusionOk="0">
                <a:moveTo>
                  <a:pt x="301" y="1"/>
                </a:moveTo>
                <a:lnTo>
                  <a:pt x="0" y="1435"/>
                </a:lnTo>
                <a:lnTo>
                  <a:pt x="10274" y="7406"/>
                </a:lnTo>
                <a:lnTo>
                  <a:pt x="10608" y="59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764221" y="1961972"/>
            <a:ext cx="144931" cy="334036"/>
          </a:xfrm>
          <a:custGeom>
            <a:avLst/>
            <a:gdLst/>
            <a:ahLst/>
            <a:cxnLst/>
            <a:rect l="l" t="t" r="r" b="b"/>
            <a:pathLst>
              <a:path w="7769" h="17906" extrusionOk="0">
                <a:moveTo>
                  <a:pt x="6467" y="0"/>
                </a:moveTo>
                <a:lnTo>
                  <a:pt x="229" y="17146"/>
                </a:lnTo>
                <a:cubicBezTo>
                  <a:pt x="1" y="17603"/>
                  <a:pt x="527" y="17906"/>
                  <a:pt x="983" y="17906"/>
                </a:cubicBezTo>
                <a:cubicBezTo>
                  <a:pt x="1125" y="17906"/>
                  <a:pt x="1260" y="17876"/>
                  <a:pt x="1364" y="17813"/>
                </a:cubicBezTo>
                <a:cubicBezTo>
                  <a:pt x="1530" y="17746"/>
                  <a:pt x="1630" y="17613"/>
                  <a:pt x="1697" y="17479"/>
                </a:cubicBezTo>
                <a:lnTo>
                  <a:pt x="7768" y="834"/>
                </a:lnTo>
                <a:lnTo>
                  <a:pt x="6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8141239" y="1935837"/>
            <a:ext cx="187315" cy="130063"/>
          </a:xfrm>
          <a:custGeom>
            <a:avLst/>
            <a:gdLst/>
            <a:ahLst/>
            <a:cxnLst/>
            <a:rect l="l" t="t" r="r" b="b"/>
            <a:pathLst>
              <a:path w="10041" h="6972" extrusionOk="0">
                <a:moveTo>
                  <a:pt x="467" y="0"/>
                </a:moveTo>
                <a:lnTo>
                  <a:pt x="0" y="1334"/>
                </a:lnTo>
                <a:lnTo>
                  <a:pt x="9741" y="6972"/>
                </a:lnTo>
                <a:lnTo>
                  <a:pt x="10041" y="5537"/>
                </a:lnTo>
                <a:lnTo>
                  <a:pt x="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8242666" y="1785851"/>
            <a:ext cx="137543" cy="494898"/>
          </a:xfrm>
          <a:custGeom>
            <a:avLst/>
            <a:gdLst/>
            <a:ahLst/>
            <a:cxnLst/>
            <a:rect l="l" t="t" r="r" b="b"/>
            <a:pathLst>
              <a:path w="7373" h="26529" extrusionOk="0">
                <a:moveTo>
                  <a:pt x="1" y="1"/>
                </a:moveTo>
                <a:lnTo>
                  <a:pt x="5571" y="26120"/>
                </a:lnTo>
                <a:cubicBezTo>
                  <a:pt x="5605" y="26220"/>
                  <a:pt x="5671" y="26320"/>
                  <a:pt x="5805" y="26353"/>
                </a:cubicBezTo>
                <a:cubicBezTo>
                  <a:pt x="6022" y="26470"/>
                  <a:pt x="6255" y="26528"/>
                  <a:pt x="6489" y="26528"/>
                </a:cubicBezTo>
                <a:cubicBezTo>
                  <a:pt x="6722" y="26528"/>
                  <a:pt x="6956" y="26470"/>
                  <a:pt x="7172" y="26353"/>
                </a:cubicBezTo>
                <a:cubicBezTo>
                  <a:pt x="7273" y="26320"/>
                  <a:pt x="7339" y="26220"/>
                  <a:pt x="7373" y="26120"/>
                </a:cubicBezTo>
                <a:cubicBezTo>
                  <a:pt x="7373" y="26120"/>
                  <a:pt x="7373" y="26086"/>
                  <a:pt x="7339" y="26053"/>
                </a:cubicBezTo>
                <a:cubicBezTo>
                  <a:pt x="7339" y="26020"/>
                  <a:pt x="7339" y="25953"/>
                  <a:pt x="7339" y="25920"/>
                </a:cubicBezTo>
                <a:lnTo>
                  <a:pt x="2069" y="120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7945846" y="1950761"/>
            <a:ext cx="453037" cy="275217"/>
          </a:xfrm>
          <a:custGeom>
            <a:avLst/>
            <a:gdLst/>
            <a:ahLst/>
            <a:cxnLst/>
            <a:rect l="l" t="t" r="r" b="b"/>
            <a:pathLst>
              <a:path w="24285" h="14753" extrusionOk="0">
                <a:moveTo>
                  <a:pt x="17784" y="1"/>
                </a:moveTo>
                <a:cubicBezTo>
                  <a:pt x="17663" y="1"/>
                  <a:pt x="17546" y="34"/>
                  <a:pt x="17446" y="101"/>
                </a:cubicBezTo>
                <a:lnTo>
                  <a:pt x="334" y="10008"/>
                </a:lnTo>
                <a:cubicBezTo>
                  <a:pt x="134" y="10141"/>
                  <a:pt x="0" y="10341"/>
                  <a:pt x="0" y="10608"/>
                </a:cubicBezTo>
                <a:lnTo>
                  <a:pt x="0" y="10742"/>
                </a:lnTo>
                <a:cubicBezTo>
                  <a:pt x="0" y="10975"/>
                  <a:pt x="134" y="11209"/>
                  <a:pt x="334" y="11342"/>
                </a:cubicBezTo>
                <a:lnTo>
                  <a:pt x="6138" y="14678"/>
                </a:lnTo>
                <a:cubicBezTo>
                  <a:pt x="6255" y="14728"/>
                  <a:pt x="6371" y="14753"/>
                  <a:pt x="6488" y="14753"/>
                </a:cubicBezTo>
                <a:cubicBezTo>
                  <a:pt x="6605" y="14753"/>
                  <a:pt x="6722" y="14728"/>
                  <a:pt x="6838" y="14678"/>
                </a:cubicBezTo>
                <a:lnTo>
                  <a:pt x="23917" y="4771"/>
                </a:lnTo>
                <a:cubicBezTo>
                  <a:pt x="24151" y="4637"/>
                  <a:pt x="24251" y="4404"/>
                  <a:pt x="24284" y="4170"/>
                </a:cubicBezTo>
                <a:lnTo>
                  <a:pt x="24284" y="4004"/>
                </a:lnTo>
                <a:cubicBezTo>
                  <a:pt x="24251" y="3770"/>
                  <a:pt x="24151" y="3537"/>
                  <a:pt x="23917" y="3436"/>
                </a:cubicBezTo>
                <a:lnTo>
                  <a:pt x="18147" y="101"/>
                </a:lnTo>
                <a:cubicBezTo>
                  <a:pt x="18030" y="34"/>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7947712" y="1950145"/>
            <a:ext cx="449306" cy="260741"/>
          </a:xfrm>
          <a:custGeom>
            <a:avLst/>
            <a:gdLst/>
            <a:ahLst/>
            <a:cxnLst/>
            <a:rect l="l" t="t" r="r" b="b"/>
            <a:pathLst>
              <a:path w="24085" h="13977" extrusionOk="0">
                <a:moveTo>
                  <a:pt x="17684" y="0"/>
                </a:moveTo>
                <a:cubicBezTo>
                  <a:pt x="17563" y="0"/>
                  <a:pt x="17446" y="34"/>
                  <a:pt x="17346" y="100"/>
                </a:cubicBezTo>
                <a:lnTo>
                  <a:pt x="234" y="10007"/>
                </a:lnTo>
                <a:cubicBezTo>
                  <a:pt x="134" y="10074"/>
                  <a:pt x="67" y="10141"/>
                  <a:pt x="0" y="10274"/>
                </a:cubicBezTo>
                <a:lnTo>
                  <a:pt x="6405" y="13977"/>
                </a:lnTo>
                <a:lnTo>
                  <a:pt x="24084" y="3703"/>
                </a:lnTo>
                <a:cubicBezTo>
                  <a:pt x="24018" y="3603"/>
                  <a:pt x="23951" y="3503"/>
                  <a:pt x="23817" y="3436"/>
                </a:cubicBezTo>
                <a:lnTo>
                  <a:pt x="18047" y="100"/>
                </a:lnTo>
                <a:cubicBezTo>
                  <a:pt x="17930" y="34"/>
                  <a:pt x="17805" y="0"/>
                  <a:pt x="17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7945846" y="2141807"/>
            <a:ext cx="121351" cy="83407"/>
          </a:xfrm>
          <a:custGeom>
            <a:avLst/>
            <a:gdLst/>
            <a:ahLst/>
            <a:cxnLst/>
            <a:rect l="l" t="t" r="r" b="b"/>
            <a:pathLst>
              <a:path w="6505" h="4471" extrusionOk="0">
                <a:moveTo>
                  <a:pt x="100" y="0"/>
                </a:moveTo>
                <a:cubicBezTo>
                  <a:pt x="34" y="100"/>
                  <a:pt x="0" y="200"/>
                  <a:pt x="0" y="334"/>
                </a:cubicBezTo>
                <a:lnTo>
                  <a:pt x="0" y="467"/>
                </a:lnTo>
                <a:cubicBezTo>
                  <a:pt x="0" y="701"/>
                  <a:pt x="134" y="934"/>
                  <a:pt x="334" y="1068"/>
                </a:cubicBezTo>
                <a:lnTo>
                  <a:pt x="6138" y="4403"/>
                </a:lnTo>
                <a:cubicBezTo>
                  <a:pt x="6238" y="4470"/>
                  <a:pt x="6371" y="4470"/>
                  <a:pt x="6505" y="4470"/>
                </a:cubicBezTo>
                <a:lnTo>
                  <a:pt x="6505" y="3636"/>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8067178" y="2019206"/>
            <a:ext cx="331705" cy="207238"/>
          </a:xfrm>
          <a:custGeom>
            <a:avLst/>
            <a:gdLst/>
            <a:ahLst/>
            <a:cxnLst/>
            <a:rect l="l" t="t" r="r" b="b"/>
            <a:pathLst>
              <a:path w="17781" h="11109" extrusionOk="0">
                <a:moveTo>
                  <a:pt x="17680" y="1"/>
                </a:moveTo>
                <a:lnTo>
                  <a:pt x="1" y="10275"/>
                </a:lnTo>
                <a:lnTo>
                  <a:pt x="1" y="11109"/>
                </a:lnTo>
                <a:cubicBezTo>
                  <a:pt x="101" y="11109"/>
                  <a:pt x="234" y="11076"/>
                  <a:pt x="334" y="11009"/>
                </a:cubicBezTo>
                <a:lnTo>
                  <a:pt x="7306" y="6973"/>
                </a:lnTo>
                <a:lnTo>
                  <a:pt x="17447" y="1068"/>
                </a:lnTo>
                <a:cubicBezTo>
                  <a:pt x="17647" y="935"/>
                  <a:pt x="17780" y="735"/>
                  <a:pt x="17780" y="468"/>
                </a:cubicBezTo>
                <a:lnTo>
                  <a:pt x="17780" y="335"/>
                </a:lnTo>
                <a:cubicBezTo>
                  <a:pt x="17780" y="234"/>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7983175" y="2111772"/>
            <a:ext cx="453037" cy="275236"/>
          </a:xfrm>
          <a:custGeom>
            <a:avLst/>
            <a:gdLst/>
            <a:ahLst/>
            <a:cxnLst/>
            <a:rect l="l" t="t" r="r" b="b"/>
            <a:pathLst>
              <a:path w="24285" h="14754" extrusionOk="0">
                <a:moveTo>
                  <a:pt x="17784" y="1"/>
                </a:moveTo>
                <a:cubicBezTo>
                  <a:pt x="17663" y="1"/>
                  <a:pt x="17547" y="26"/>
                  <a:pt x="17447" y="76"/>
                </a:cubicBezTo>
                <a:lnTo>
                  <a:pt x="368" y="9983"/>
                </a:lnTo>
                <a:cubicBezTo>
                  <a:pt x="134" y="10116"/>
                  <a:pt x="34" y="10350"/>
                  <a:pt x="1" y="10583"/>
                </a:cubicBezTo>
                <a:lnTo>
                  <a:pt x="1" y="10750"/>
                </a:lnTo>
                <a:cubicBezTo>
                  <a:pt x="34" y="10984"/>
                  <a:pt x="134" y="11184"/>
                  <a:pt x="368" y="11317"/>
                </a:cubicBezTo>
                <a:lnTo>
                  <a:pt x="6138" y="14653"/>
                </a:lnTo>
                <a:cubicBezTo>
                  <a:pt x="6255" y="14720"/>
                  <a:pt x="6380" y="14753"/>
                  <a:pt x="6501" y="14753"/>
                </a:cubicBezTo>
                <a:cubicBezTo>
                  <a:pt x="6622" y="14753"/>
                  <a:pt x="6739" y="14720"/>
                  <a:pt x="6839" y="14653"/>
                </a:cubicBezTo>
                <a:lnTo>
                  <a:pt x="23951" y="4746"/>
                </a:lnTo>
                <a:cubicBezTo>
                  <a:pt x="24151" y="4612"/>
                  <a:pt x="24251" y="4412"/>
                  <a:pt x="24285" y="4145"/>
                </a:cubicBezTo>
                <a:lnTo>
                  <a:pt x="24285" y="4012"/>
                </a:lnTo>
                <a:cubicBezTo>
                  <a:pt x="24251" y="3779"/>
                  <a:pt x="24151" y="3545"/>
                  <a:pt x="23951" y="3412"/>
                </a:cubicBezTo>
                <a:lnTo>
                  <a:pt x="18147" y="76"/>
                </a:lnTo>
                <a:cubicBezTo>
                  <a:pt x="18030" y="26"/>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7985040" y="2111306"/>
            <a:ext cx="449306" cy="260144"/>
          </a:xfrm>
          <a:custGeom>
            <a:avLst/>
            <a:gdLst/>
            <a:ahLst/>
            <a:cxnLst/>
            <a:rect l="l" t="t" r="r" b="b"/>
            <a:pathLst>
              <a:path w="24085" h="13945" extrusionOk="0">
                <a:moveTo>
                  <a:pt x="17697" y="1"/>
                </a:moveTo>
                <a:cubicBezTo>
                  <a:pt x="17580" y="1"/>
                  <a:pt x="17463" y="34"/>
                  <a:pt x="17347" y="101"/>
                </a:cubicBezTo>
                <a:lnTo>
                  <a:pt x="268" y="10008"/>
                </a:lnTo>
                <a:cubicBezTo>
                  <a:pt x="134" y="10075"/>
                  <a:pt x="67" y="10175"/>
                  <a:pt x="1" y="10275"/>
                </a:cubicBezTo>
                <a:lnTo>
                  <a:pt x="6405" y="13944"/>
                </a:lnTo>
                <a:lnTo>
                  <a:pt x="24085" y="3703"/>
                </a:lnTo>
                <a:cubicBezTo>
                  <a:pt x="24018" y="3603"/>
                  <a:pt x="23951" y="3503"/>
                  <a:pt x="23851" y="3437"/>
                </a:cubicBezTo>
                <a:lnTo>
                  <a:pt x="18047" y="101"/>
                </a:lnTo>
                <a:cubicBezTo>
                  <a:pt x="17930" y="34"/>
                  <a:pt x="17814" y="1"/>
                  <a:pt x="17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7983175" y="2302967"/>
            <a:ext cx="121369" cy="84041"/>
          </a:xfrm>
          <a:custGeom>
            <a:avLst/>
            <a:gdLst/>
            <a:ahLst/>
            <a:cxnLst/>
            <a:rect l="l" t="t" r="r" b="b"/>
            <a:pathLst>
              <a:path w="6506" h="4505" extrusionOk="0">
                <a:moveTo>
                  <a:pt x="101" y="1"/>
                </a:moveTo>
                <a:cubicBezTo>
                  <a:pt x="34" y="101"/>
                  <a:pt x="1" y="201"/>
                  <a:pt x="1" y="334"/>
                </a:cubicBezTo>
                <a:lnTo>
                  <a:pt x="1" y="468"/>
                </a:lnTo>
                <a:cubicBezTo>
                  <a:pt x="34" y="701"/>
                  <a:pt x="134" y="935"/>
                  <a:pt x="368" y="1068"/>
                </a:cubicBezTo>
                <a:lnTo>
                  <a:pt x="6138" y="4404"/>
                </a:lnTo>
                <a:cubicBezTo>
                  <a:pt x="6272" y="4471"/>
                  <a:pt x="6372" y="4504"/>
                  <a:pt x="6505" y="4504"/>
                </a:cubicBezTo>
                <a:lnTo>
                  <a:pt x="6505" y="3670"/>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8104526" y="2180385"/>
            <a:ext cx="331686" cy="206623"/>
          </a:xfrm>
          <a:custGeom>
            <a:avLst/>
            <a:gdLst/>
            <a:ahLst/>
            <a:cxnLst/>
            <a:rect l="l" t="t" r="r" b="b"/>
            <a:pathLst>
              <a:path w="17780" h="11076" extrusionOk="0">
                <a:moveTo>
                  <a:pt x="17680" y="0"/>
                </a:moveTo>
                <a:lnTo>
                  <a:pt x="0" y="10241"/>
                </a:lnTo>
                <a:lnTo>
                  <a:pt x="0" y="11075"/>
                </a:lnTo>
                <a:cubicBezTo>
                  <a:pt x="100" y="11075"/>
                  <a:pt x="234" y="11042"/>
                  <a:pt x="334" y="11008"/>
                </a:cubicBezTo>
                <a:lnTo>
                  <a:pt x="7306" y="6972"/>
                </a:lnTo>
                <a:lnTo>
                  <a:pt x="17446" y="1101"/>
                </a:lnTo>
                <a:cubicBezTo>
                  <a:pt x="17646" y="968"/>
                  <a:pt x="17746" y="734"/>
                  <a:pt x="17780" y="501"/>
                </a:cubicBezTo>
                <a:lnTo>
                  <a:pt x="17780" y="367"/>
                </a:lnTo>
                <a:cubicBezTo>
                  <a:pt x="17780" y="234"/>
                  <a:pt x="17746" y="101"/>
                  <a:pt x="17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7829476" y="1741526"/>
            <a:ext cx="523982" cy="316445"/>
          </a:xfrm>
          <a:custGeom>
            <a:avLst/>
            <a:gdLst/>
            <a:ahLst/>
            <a:cxnLst/>
            <a:rect l="l" t="t" r="r" b="b"/>
            <a:pathLst>
              <a:path w="28088" h="16963" extrusionOk="0">
                <a:moveTo>
                  <a:pt x="17776" y="0"/>
                </a:moveTo>
                <a:cubicBezTo>
                  <a:pt x="17655" y="0"/>
                  <a:pt x="17530" y="25"/>
                  <a:pt x="17413" y="75"/>
                </a:cubicBezTo>
                <a:lnTo>
                  <a:pt x="334" y="10016"/>
                </a:lnTo>
                <a:cubicBezTo>
                  <a:pt x="134" y="10116"/>
                  <a:pt x="0" y="10349"/>
                  <a:pt x="0" y="10616"/>
                </a:cubicBezTo>
                <a:lnTo>
                  <a:pt x="0" y="10716"/>
                </a:lnTo>
                <a:cubicBezTo>
                  <a:pt x="0" y="10950"/>
                  <a:pt x="134" y="11183"/>
                  <a:pt x="334" y="11317"/>
                </a:cubicBezTo>
                <a:lnTo>
                  <a:pt x="9974" y="16887"/>
                </a:lnTo>
                <a:cubicBezTo>
                  <a:pt x="10074" y="16937"/>
                  <a:pt x="10191" y="16962"/>
                  <a:pt x="10312" y="16962"/>
                </a:cubicBezTo>
                <a:cubicBezTo>
                  <a:pt x="10433" y="16962"/>
                  <a:pt x="10558" y="16937"/>
                  <a:pt x="10675" y="16887"/>
                </a:cubicBezTo>
                <a:lnTo>
                  <a:pt x="27754" y="6980"/>
                </a:lnTo>
                <a:cubicBezTo>
                  <a:pt x="27954" y="6847"/>
                  <a:pt x="28087" y="6613"/>
                  <a:pt x="28087" y="6380"/>
                </a:cubicBezTo>
                <a:lnTo>
                  <a:pt x="28087" y="6246"/>
                </a:lnTo>
                <a:cubicBezTo>
                  <a:pt x="28087" y="6013"/>
                  <a:pt x="27954" y="5779"/>
                  <a:pt x="27754" y="5646"/>
                </a:cubicBezTo>
                <a:lnTo>
                  <a:pt x="18113" y="75"/>
                </a:lnTo>
                <a:cubicBezTo>
                  <a:pt x="18013" y="25"/>
                  <a:pt x="17897" y="0"/>
                  <a:pt x="17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021753" y="1851815"/>
            <a:ext cx="331705" cy="206623"/>
          </a:xfrm>
          <a:custGeom>
            <a:avLst/>
            <a:gdLst/>
            <a:ahLst/>
            <a:cxnLst/>
            <a:rect l="l" t="t" r="r" b="b"/>
            <a:pathLst>
              <a:path w="17781" h="11076" extrusionOk="0">
                <a:moveTo>
                  <a:pt x="17680" y="1"/>
                </a:moveTo>
                <a:lnTo>
                  <a:pt x="1" y="10242"/>
                </a:lnTo>
                <a:lnTo>
                  <a:pt x="1" y="11075"/>
                </a:lnTo>
                <a:cubicBezTo>
                  <a:pt x="134" y="11075"/>
                  <a:pt x="234" y="11042"/>
                  <a:pt x="334" y="10975"/>
                </a:cubicBezTo>
                <a:lnTo>
                  <a:pt x="7306" y="6973"/>
                </a:lnTo>
                <a:lnTo>
                  <a:pt x="17447" y="1068"/>
                </a:lnTo>
                <a:cubicBezTo>
                  <a:pt x="17647" y="935"/>
                  <a:pt x="17780" y="701"/>
                  <a:pt x="17780" y="468"/>
                </a:cubicBezTo>
                <a:lnTo>
                  <a:pt x="17780" y="334"/>
                </a:lnTo>
                <a:cubicBezTo>
                  <a:pt x="17780" y="201"/>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7829476" y="1932721"/>
            <a:ext cx="192296" cy="125100"/>
          </a:xfrm>
          <a:custGeom>
            <a:avLst/>
            <a:gdLst/>
            <a:ahLst/>
            <a:cxnLst/>
            <a:rect l="l" t="t" r="r" b="b"/>
            <a:pathLst>
              <a:path w="10308" h="6706" extrusionOk="0">
                <a:moveTo>
                  <a:pt x="101" y="0"/>
                </a:moveTo>
                <a:cubicBezTo>
                  <a:pt x="34" y="100"/>
                  <a:pt x="0" y="200"/>
                  <a:pt x="0" y="334"/>
                </a:cubicBezTo>
                <a:lnTo>
                  <a:pt x="0" y="467"/>
                </a:lnTo>
                <a:cubicBezTo>
                  <a:pt x="0" y="701"/>
                  <a:pt x="134" y="934"/>
                  <a:pt x="334" y="1068"/>
                </a:cubicBezTo>
                <a:lnTo>
                  <a:pt x="9974" y="6638"/>
                </a:lnTo>
                <a:cubicBezTo>
                  <a:pt x="10074" y="6672"/>
                  <a:pt x="10208" y="6705"/>
                  <a:pt x="10308" y="6705"/>
                </a:cubicBezTo>
                <a:lnTo>
                  <a:pt x="10308" y="5871"/>
                </a:lnTo>
                <a:lnTo>
                  <a:pt x="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7952693" y="2020456"/>
            <a:ext cx="125082" cy="434997"/>
          </a:xfrm>
          <a:custGeom>
            <a:avLst/>
            <a:gdLst/>
            <a:ahLst/>
            <a:cxnLst/>
            <a:rect l="l" t="t" r="r" b="b"/>
            <a:pathLst>
              <a:path w="6705" h="23318" extrusionOk="0">
                <a:moveTo>
                  <a:pt x="0" y="1"/>
                </a:moveTo>
                <a:lnTo>
                  <a:pt x="4904" y="22884"/>
                </a:lnTo>
                <a:lnTo>
                  <a:pt x="4904" y="22917"/>
                </a:lnTo>
                <a:lnTo>
                  <a:pt x="4904" y="22984"/>
                </a:lnTo>
                <a:cubicBezTo>
                  <a:pt x="4970" y="23050"/>
                  <a:pt x="5037" y="23117"/>
                  <a:pt x="5104" y="23151"/>
                </a:cubicBezTo>
                <a:cubicBezTo>
                  <a:pt x="5337" y="23284"/>
                  <a:pt x="5571" y="23317"/>
                  <a:pt x="5804" y="23317"/>
                </a:cubicBezTo>
                <a:cubicBezTo>
                  <a:pt x="6038" y="23317"/>
                  <a:pt x="6271" y="23284"/>
                  <a:pt x="6505" y="23151"/>
                </a:cubicBezTo>
                <a:cubicBezTo>
                  <a:pt x="6605" y="23117"/>
                  <a:pt x="6672" y="23017"/>
                  <a:pt x="6705" y="22917"/>
                </a:cubicBezTo>
                <a:cubicBezTo>
                  <a:pt x="6705" y="22917"/>
                  <a:pt x="6705" y="22884"/>
                  <a:pt x="6705" y="22850"/>
                </a:cubicBezTo>
                <a:cubicBezTo>
                  <a:pt x="6705" y="22817"/>
                  <a:pt x="6705" y="22784"/>
                  <a:pt x="6705" y="22717"/>
                </a:cubicBezTo>
                <a:lnTo>
                  <a:pt x="2135" y="12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7904152" y="1860750"/>
            <a:ext cx="441825" cy="240314"/>
          </a:xfrm>
          <a:custGeom>
            <a:avLst/>
            <a:gdLst/>
            <a:ahLst/>
            <a:cxnLst/>
            <a:rect l="l" t="t" r="r" b="b"/>
            <a:pathLst>
              <a:path w="23684" h="12882" extrusionOk="0">
                <a:moveTo>
                  <a:pt x="9528" y="1"/>
                </a:moveTo>
                <a:cubicBezTo>
                  <a:pt x="9086" y="1"/>
                  <a:pt x="8645" y="38"/>
                  <a:pt x="8206" y="122"/>
                </a:cubicBezTo>
                <a:cubicBezTo>
                  <a:pt x="7205" y="322"/>
                  <a:pt x="6238" y="656"/>
                  <a:pt x="5337" y="1156"/>
                </a:cubicBezTo>
                <a:cubicBezTo>
                  <a:pt x="4103" y="1757"/>
                  <a:pt x="2869" y="2424"/>
                  <a:pt x="1702" y="3191"/>
                </a:cubicBezTo>
                <a:cubicBezTo>
                  <a:pt x="1001" y="3625"/>
                  <a:pt x="0" y="4459"/>
                  <a:pt x="434" y="5426"/>
                </a:cubicBezTo>
                <a:cubicBezTo>
                  <a:pt x="1168" y="7061"/>
                  <a:pt x="3570" y="7361"/>
                  <a:pt x="5137" y="7461"/>
                </a:cubicBezTo>
                <a:cubicBezTo>
                  <a:pt x="5336" y="7465"/>
                  <a:pt x="5534" y="7467"/>
                  <a:pt x="5732" y="7467"/>
                </a:cubicBezTo>
                <a:cubicBezTo>
                  <a:pt x="7068" y="7467"/>
                  <a:pt x="8400" y="7373"/>
                  <a:pt x="9707" y="7227"/>
                </a:cubicBezTo>
                <a:cubicBezTo>
                  <a:pt x="9832" y="7214"/>
                  <a:pt x="9956" y="7205"/>
                  <a:pt x="10083" y="7205"/>
                </a:cubicBezTo>
                <a:cubicBezTo>
                  <a:pt x="10262" y="7205"/>
                  <a:pt x="10446" y="7222"/>
                  <a:pt x="10641" y="7261"/>
                </a:cubicBezTo>
                <a:lnTo>
                  <a:pt x="16979" y="3558"/>
                </a:lnTo>
                <a:lnTo>
                  <a:pt x="17013" y="3391"/>
                </a:lnTo>
                <a:cubicBezTo>
                  <a:pt x="17046" y="3224"/>
                  <a:pt x="17079" y="3058"/>
                  <a:pt x="17046" y="2891"/>
                </a:cubicBezTo>
                <a:cubicBezTo>
                  <a:pt x="17013" y="2724"/>
                  <a:pt x="16912" y="2591"/>
                  <a:pt x="16812" y="2457"/>
                </a:cubicBezTo>
                <a:cubicBezTo>
                  <a:pt x="16279" y="1957"/>
                  <a:pt x="15678" y="1590"/>
                  <a:pt x="14978" y="1356"/>
                </a:cubicBezTo>
                <a:cubicBezTo>
                  <a:pt x="13229" y="657"/>
                  <a:pt x="11371" y="1"/>
                  <a:pt x="9528" y="1"/>
                </a:cubicBezTo>
                <a:close/>
                <a:moveTo>
                  <a:pt x="19714" y="4892"/>
                </a:moveTo>
                <a:lnTo>
                  <a:pt x="10841" y="10063"/>
                </a:lnTo>
                <a:cubicBezTo>
                  <a:pt x="10875" y="10063"/>
                  <a:pt x="10908" y="10096"/>
                  <a:pt x="10941" y="10096"/>
                </a:cubicBezTo>
                <a:cubicBezTo>
                  <a:pt x="12643" y="10997"/>
                  <a:pt x="13243" y="11697"/>
                  <a:pt x="14744" y="12431"/>
                </a:cubicBezTo>
                <a:cubicBezTo>
                  <a:pt x="15420" y="12731"/>
                  <a:pt x="16151" y="12881"/>
                  <a:pt x="16883" y="12881"/>
                </a:cubicBezTo>
                <a:cubicBezTo>
                  <a:pt x="17127" y="12881"/>
                  <a:pt x="17371" y="12865"/>
                  <a:pt x="17613" y="12831"/>
                </a:cubicBezTo>
                <a:cubicBezTo>
                  <a:pt x="19881" y="12631"/>
                  <a:pt x="21482" y="11264"/>
                  <a:pt x="22750" y="9996"/>
                </a:cubicBezTo>
                <a:cubicBezTo>
                  <a:pt x="23284" y="9462"/>
                  <a:pt x="23617" y="8728"/>
                  <a:pt x="23684" y="7928"/>
                </a:cubicBezTo>
                <a:cubicBezTo>
                  <a:pt x="23684" y="6927"/>
                  <a:pt x="22750" y="6193"/>
                  <a:pt x="21849" y="5760"/>
                </a:cubicBezTo>
                <a:cubicBezTo>
                  <a:pt x="21149" y="5393"/>
                  <a:pt x="20448" y="5092"/>
                  <a:pt x="19714" y="48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7937134" y="1730482"/>
            <a:ext cx="191680" cy="234064"/>
          </a:xfrm>
          <a:custGeom>
            <a:avLst/>
            <a:gdLst/>
            <a:ahLst/>
            <a:cxnLst/>
            <a:rect l="l" t="t" r="r" b="b"/>
            <a:pathLst>
              <a:path w="10275" h="12547" extrusionOk="0">
                <a:moveTo>
                  <a:pt x="8773" y="0"/>
                </a:moveTo>
                <a:lnTo>
                  <a:pt x="3770" y="901"/>
                </a:lnTo>
                <a:cubicBezTo>
                  <a:pt x="3770" y="901"/>
                  <a:pt x="4203" y="2369"/>
                  <a:pt x="4370" y="3002"/>
                </a:cubicBezTo>
                <a:cubicBezTo>
                  <a:pt x="4503" y="3903"/>
                  <a:pt x="4537" y="4770"/>
                  <a:pt x="4403" y="5671"/>
                </a:cubicBezTo>
                <a:cubicBezTo>
                  <a:pt x="4103" y="6705"/>
                  <a:pt x="3603" y="7706"/>
                  <a:pt x="2902" y="8573"/>
                </a:cubicBezTo>
                <a:cubicBezTo>
                  <a:pt x="2335" y="9240"/>
                  <a:pt x="1201" y="9874"/>
                  <a:pt x="601" y="10374"/>
                </a:cubicBezTo>
                <a:cubicBezTo>
                  <a:pt x="0" y="10875"/>
                  <a:pt x="0" y="11709"/>
                  <a:pt x="834" y="12209"/>
                </a:cubicBezTo>
                <a:cubicBezTo>
                  <a:pt x="1227" y="12438"/>
                  <a:pt x="1973" y="12547"/>
                  <a:pt x="2750" y="12547"/>
                </a:cubicBezTo>
                <a:cubicBezTo>
                  <a:pt x="3556" y="12547"/>
                  <a:pt x="4394" y="12430"/>
                  <a:pt x="4904" y="12209"/>
                </a:cubicBezTo>
                <a:cubicBezTo>
                  <a:pt x="6071" y="11575"/>
                  <a:pt x="7039" y="10641"/>
                  <a:pt x="7706" y="9507"/>
                </a:cubicBezTo>
                <a:cubicBezTo>
                  <a:pt x="8173" y="8706"/>
                  <a:pt x="8807" y="8073"/>
                  <a:pt x="9607" y="7606"/>
                </a:cubicBezTo>
                <a:cubicBezTo>
                  <a:pt x="10007" y="7372"/>
                  <a:pt x="10274" y="6938"/>
                  <a:pt x="10208" y="6471"/>
                </a:cubicBezTo>
                <a:cubicBezTo>
                  <a:pt x="10141" y="5371"/>
                  <a:pt x="9274" y="3669"/>
                  <a:pt x="9107" y="3069"/>
                </a:cubicBezTo>
                <a:lnTo>
                  <a:pt x="8773"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7932769" y="1859911"/>
            <a:ext cx="201026" cy="118907"/>
          </a:xfrm>
          <a:custGeom>
            <a:avLst/>
            <a:gdLst/>
            <a:ahLst/>
            <a:cxnLst/>
            <a:rect l="l" t="t" r="r" b="b"/>
            <a:pathLst>
              <a:path w="10776" h="6374" extrusionOk="0">
                <a:moveTo>
                  <a:pt x="10708" y="0"/>
                </a:moveTo>
                <a:lnTo>
                  <a:pt x="34" y="4737"/>
                </a:lnTo>
                <a:cubicBezTo>
                  <a:pt x="1" y="4971"/>
                  <a:pt x="1" y="5204"/>
                  <a:pt x="101" y="5438"/>
                </a:cubicBezTo>
                <a:cubicBezTo>
                  <a:pt x="328" y="5827"/>
                  <a:pt x="1405" y="6373"/>
                  <a:pt x="2996" y="6373"/>
                </a:cubicBezTo>
                <a:cubicBezTo>
                  <a:pt x="3042" y="6373"/>
                  <a:pt x="3089" y="6373"/>
                  <a:pt x="3136" y="6372"/>
                </a:cubicBezTo>
                <a:cubicBezTo>
                  <a:pt x="3179" y="6373"/>
                  <a:pt x="3221" y="6373"/>
                  <a:pt x="3263" y="6373"/>
                </a:cubicBezTo>
                <a:cubicBezTo>
                  <a:pt x="4653" y="6373"/>
                  <a:pt x="6003" y="5843"/>
                  <a:pt x="7039" y="4904"/>
                </a:cubicBezTo>
                <a:cubicBezTo>
                  <a:pt x="7506" y="4437"/>
                  <a:pt x="7906" y="3903"/>
                  <a:pt x="8207" y="3303"/>
                </a:cubicBezTo>
                <a:cubicBezTo>
                  <a:pt x="8540" y="2669"/>
                  <a:pt x="8740" y="2102"/>
                  <a:pt x="9474" y="1602"/>
                </a:cubicBezTo>
                <a:cubicBezTo>
                  <a:pt x="10208" y="1101"/>
                  <a:pt x="10542" y="901"/>
                  <a:pt x="10708" y="601"/>
                </a:cubicBezTo>
                <a:cubicBezTo>
                  <a:pt x="10775" y="401"/>
                  <a:pt x="10742" y="201"/>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7924057" y="1787343"/>
            <a:ext cx="208488" cy="180730"/>
          </a:xfrm>
          <a:custGeom>
            <a:avLst/>
            <a:gdLst/>
            <a:ahLst/>
            <a:cxnLst/>
            <a:rect l="l" t="t" r="r" b="b"/>
            <a:pathLst>
              <a:path w="11176" h="9688" extrusionOk="0">
                <a:moveTo>
                  <a:pt x="9929" y="1"/>
                </a:moveTo>
                <a:cubicBezTo>
                  <a:pt x="9890" y="1"/>
                  <a:pt x="9849" y="7"/>
                  <a:pt x="9808" y="21"/>
                </a:cubicBezTo>
                <a:cubicBezTo>
                  <a:pt x="9808" y="21"/>
                  <a:pt x="9874" y="455"/>
                  <a:pt x="9874" y="588"/>
                </a:cubicBezTo>
                <a:cubicBezTo>
                  <a:pt x="9874" y="722"/>
                  <a:pt x="9574" y="1122"/>
                  <a:pt x="8807" y="1489"/>
                </a:cubicBezTo>
                <a:cubicBezTo>
                  <a:pt x="8107" y="1793"/>
                  <a:pt x="7907" y="2097"/>
                  <a:pt x="7801" y="2376"/>
                </a:cubicBezTo>
                <a:lnTo>
                  <a:pt x="7801" y="2376"/>
                </a:lnTo>
                <a:cubicBezTo>
                  <a:pt x="7852" y="2205"/>
                  <a:pt x="7920" y="1803"/>
                  <a:pt x="7506" y="1622"/>
                </a:cubicBezTo>
                <a:cubicBezTo>
                  <a:pt x="6847" y="1413"/>
                  <a:pt x="6134" y="1284"/>
                  <a:pt x="5416" y="1284"/>
                </a:cubicBezTo>
                <a:cubicBezTo>
                  <a:pt x="5335" y="1284"/>
                  <a:pt x="5253" y="1285"/>
                  <a:pt x="5171" y="1289"/>
                </a:cubicBezTo>
                <a:cubicBezTo>
                  <a:pt x="4704" y="1422"/>
                  <a:pt x="4971" y="1856"/>
                  <a:pt x="4737" y="2690"/>
                </a:cubicBezTo>
                <a:cubicBezTo>
                  <a:pt x="4504" y="3657"/>
                  <a:pt x="4037" y="4524"/>
                  <a:pt x="3403" y="5291"/>
                </a:cubicBezTo>
                <a:cubicBezTo>
                  <a:pt x="2869" y="5792"/>
                  <a:pt x="2269" y="6259"/>
                  <a:pt x="1669" y="6659"/>
                </a:cubicBezTo>
                <a:cubicBezTo>
                  <a:pt x="1669" y="6659"/>
                  <a:pt x="1" y="7793"/>
                  <a:pt x="901" y="8627"/>
                </a:cubicBezTo>
                <a:cubicBezTo>
                  <a:pt x="1755" y="9324"/>
                  <a:pt x="2806" y="9687"/>
                  <a:pt x="3870" y="9687"/>
                </a:cubicBezTo>
                <a:cubicBezTo>
                  <a:pt x="4385" y="9687"/>
                  <a:pt x="4904" y="9602"/>
                  <a:pt x="5405" y="9428"/>
                </a:cubicBezTo>
                <a:cubicBezTo>
                  <a:pt x="6806" y="8927"/>
                  <a:pt x="7940" y="7893"/>
                  <a:pt x="8574" y="6592"/>
                </a:cubicBezTo>
                <a:cubicBezTo>
                  <a:pt x="9041" y="5792"/>
                  <a:pt x="9674" y="5158"/>
                  <a:pt x="10475" y="4658"/>
                </a:cubicBezTo>
                <a:cubicBezTo>
                  <a:pt x="10775" y="4491"/>
                  <a:pt x="11009" y="4191"/>
                  <a:pt x="11175" y="3890"/>
                </a:cubicBezTo>
                <a:cubicBezTo>
                  <a:pt x="11142" y="3257"/>
                  <a:pt x="11075" y="2623"/>
                  <a:pt x="10909" y="1989"/>
                </a:cubicBezTo>
                <a:cubicBezTo>
                  <a:pt x="10642" y="1422"/>
                  <a:pt x="10408" y="855"/>
                  <a:pt x="10241" y="288"/>
                </a:cubicBezTo>
                <a:cubicBezTo>
                  <a:pt x="10215" y="102"/>
                  <a:pt x="10083"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7923442" y="1904011"/>
            <a:ext cx="111408" cy="66113"/>
          </a:xfrm>
          <a:custGeom>
            <a:avLst/>
            <a:gdLst/>
            <a:ahLst/>
            <a:cxnLst/>
            <a:rect l="l" t="t" r="r" b="b"/>
            <a:pathLst>
              <a:path w="5972" h="3544" extrusionOk="0">
                <a:moveTo>
                  <a:pt x="2626" y="1"/>
                </a:moveTo>
                <a:cubicBezTo>
                  <a:pt x="2254" y="1"/>
                  <a:pt x="2006" y="103"/>
                  <a:pt x="1802" y="205"/>
                </a:cubicBezTo>
                <a:cubicBezTo>
                  <a:pt x="1368" y="405"/>
                  <a:pt x="0" y="1473"/>
                  <a:pt x="601" y="2507"/>
                </a:cubicBezTo>
                <a:cubicBezTo>
                  <a:pt x="947" y="3004"/>
                  <a:pt x="2050" y="3543"/>
                  <a:pt x="3464" y="3543"/>
                </a:cubicBezTo>
                <a:cubicBezTo>
                  <a:pt x="4232" y="3543"/>
                  <a:pt x="5091" y="3384"/>
                  <a:pt x="5971" y="2974"/>
                </a:cubicBezTo>
                <a:cubicBezTo>
                  <a:pt x="5938" y="1806"/>
                  <a:pt x="5204" y="772"/>
                  <a:pt x="4103" y="372"/>
                </a:cubicBezTo>
                <a:cubicBezTo>
                  <a:pt x="3451" y="94"/>
                  <a:pt x="2981" y="1"/>
                  <a:pt x="2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8178567" y="1757849"/>
            <a:ext cx="170525" cy="314132"/>
          </a:xfrm>
          <a:custGeom>
            <a:avLst/>
            <a:gdLst/>
            <a:ahLst/>
            <a:cxnLst/>
            <a:rect l="l" t="t" r="r" b="b"/>
            <a:pathLst>
              <a:path w="9141" h="16839" extrusionOk="0">
                <a:moveTo>
                  <a:pt x="7940" y="1"/>
                </a:moveTo>
                <a:lnTo>
                  <a:pt x="2002" y="368"/>
                </a:lnTo>
                <a:cubicBezTo>
                  <a:pt x="2002" y="368"/>
                  <a:pt x="3003" y="4871"/>
                  <a:pt x="3103" y="5838"/>
                </a:cubicBezTo>
                <a:cubicBezTo>
                  <a:pt x="3303" y="7173"/>
                  <a:pt x="3337" y="8540"/>
                  <a:pt x="3237" y="9908"/>
                </a:cubicBezTo>
                <a:cubicBezTo>
                  <a:pt x="3036" y="11342"/>
                  <a:pt x="2770" y="12610"/>
                  <a:pt x="2136" y="13411"/>
                </a:cubicBezTo>
                <a:cubicBezTo>
                  <a:pt x="1502" y="14178"/>
                  <a:pt x="1" y="15479"/>
                  <a:pt x="735" y="16313"/>
                </a:cubicBezTo>
                <a:cubicBezTo>
                  <a:pt x="1042" y="16678"/>
                  <a:pt x="1587" y="16839"/>
                  <a:pt x="2223" y="16839"/>
                </a:cubicBezTo>
                <a:cubicBezTo>
                  <a:pt x="3037" y="16839"/>
                  <a:pt x="3999" y="16576"/>
                  <a:pt x="4804" y="16146"/>
                </a:cubicBezTo>
                <a:cubicBezTo>
                  <a:pt x="6039" y="15479"/>
                  <a:pt x="6973" y="14411"/>
                  <a:pt x="7406" y="13077"/>
                </a:cubicBezTo>
                <a:cubicBezTo>
                  <a:pt x="7706" y="12176"/>
                  <a:pt x="8107" y="11309"/>
                  <a:pt x="8607" y="10508"/>
                </a:cubicBezTo>
                <a:cubicBezTo>
                  <a:pt x="9107" y="9708"/>
                  <a:pt x="9141" y="9274"/>
                  <a:pt x="8607" y="8240"/>
                </a:cubicBezTo>
                <a:cubicBezTo>
                  <a:pt x="8073" y="7239"/>
                  <a:pt x="7706" y="6973"/>
                  <a:pt x="7706" y="6572"/>
                </a:cubicBezTo>
                <a:lnTo>
                  <a:pt x="7706" y="6005"/>
                </a:lnTo>
                <a:lnTo>
                  <a:pt x="794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8184798" y="1934587"/>
            <a:ext cx="174872" cy="153381"/>
          </a:xfrm>
          <a:custGeom>
            <a:avLst/>
            <a:gdLst/>
            <a:ahLst/>
            <a:cxnLst/>
            <a:rect l="l" t="t" r="r" b="b"/>
            <a:pathLst>
              <a:path w="9374" h="8222" extrusionOk="0">
                <a:moveTo>
                  <a:pt x="9207" y="0"/>
                </a:moveTo>
                <a:lnTo>
                  <a:pt x="0" y="7172"/>
                </a:lnTo>
                <a:cubicBezTo>
                  <a:pt x="34" y="7372"/>
                  <a:pt x="100" y="7606"/>
                  <a:pt x="234" y="7806"/>
                </a:cubicBezTo>
                <a:cubicBezTo>
                  <a:pt x="470" y="8021"/>
                  <a:pt x="1053" y="8222"/>
                  <a:pt x="1874" y="8222"/>
                </a:cubicBezTo>
                <a:cubicBezTo>
                  <a:pt x="2328" y="8222"/>
                  <a:pt x="2854" y="8160"/>
                  <a:pt x="3436" y="8006"/>
                </a:cubicBezTo>
                <a:cubicBezTo>
                  <a:pt x="4837" y="7673"/>
                  <a:pt x="6038" y="6839"/>
                  <a:pt x="6839" y="5638"/>
                </a:cubicBezTo>
                <a:cubicBezTo>
                  <a:pt x="7206" y="5071"/>
                  <a:pt x="7472" y="4437"/>
                  <a:pt x="7606" y="3803"/>
                </a:cubicBezTo>
                <a:cubicBezTo>
                  <a:pt x="7773" y="3103"/>
                  <a:pt x="7806" y="2502"/>
                  <a:pt x="8406" y="1835"/>
                </a:cubicBezTo>
                <a:cubicBezTo>
                  <a:pt x="9007" y="1201"/>
                  <a:pt x="9274" y="934"/>
                  <a:pt x="9374" y="601"/>
                </a:cubicBezTo>
                <a:cubicBezTo>
                  <a:pt x="9374" y="401"/>
                  <a:pt x="9307" y="200"/>
                  <a:pt x="9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8171721" y="1868809"/>
            <a:ext cx="184834" cy="205671"/>
          </a:xfrm>
          <a:custGeom>
            <a:avLst/>
            <a:gdLst/>
            <a:ahLst/>
            <a:cxnLst/>
            <a:rect l="l" t="t" r="r" b="b"/>
            <a:pathLst>
              <a:path w="9908" h="11025" extrusionOk="0">
                <a:moveTo>
                  <a:pt x="8198" y="0"/>
                </a:moveTo>
                <a:cubicBezTo>
                  <a:pt x="8127" y="0"/>
                  <a:pt x="8073" y="24"/>
                  <a:pt x="8073" y="24"/>
                </a:cubicBezTo>
                <a:lnTo>
                  <a:pt x="8073" y="591"/>
                </a:lnTo>
                <a:cubicBezTo>
                  <a:pt x="7807" y="1025"/>
                  <a:pt x="7473" y="1425"/>
                  <a:pt x="7073" y="1725"/>
                </a:cubicBezTo>
                <a:cubicBezTo>
                  <a:pt x="6406" y="2259"/>
                  <a:pt x="6572" y="2726"/>
                  <a:pt x="6472" y="3059"/>
                </a:cubicBezTo>
                <a:cubicBezTo>
                  <a:pt x="6472" y="3059"/>
                  <a:pt x="6506" y="2225"/>
                  <a:pt x="5939" y="1992"/>
                </a:cubicBezTo>
                <a:cubicBezTo>
                  <a:pt x="5561" y="1850"/>
                  <a:pt x="4783" y="1709"/>
                  <a:pt x="4231" y="1709"/>
                </a:cubicBezTo>
                <a:cubicBezTo>
                  <a:pt x="4001" y="1709"/>
                  <a:pt x="3811" y="1733"/>
                  <a:pt x="3704" y="1792"/>
                </a:cubicBezTo>
                <a:cubicBezTo>
                  <a:pt x="3303" y="2025"/>
                  <a:pt x="3437" y="2492"/>
                  <a:pt x="3337" y="3360"/>
                </a:cubicBezTo>
                <a:cubicBezTo>
                  <a:pt x="3270" y="4327"/>
                  <a:pt x="3137" y="5895"/>
                  <a:pt x="2670" y="6695"/>
                </a:cubicBezTo>
                <a:cubicBezTo>
                  <a:pt x="2269" y="7329"/>
                  <a:pt x="1836" y="7930"/>
                  <a:pt x="1335" y="8497"/>
                </a:cubicBezTo>
                <a:cubicBezTo>
                  <a:pt x="1335" y="8497"/>
                  <a:pt x="1" y="9998"/>
                  <a:pt x="1068" y="10565"/>
                </a:cubicBezTo>
                <a:cubicBezTo>
                  <a:pt x="1710" y="10871"/>
                  <a:pt x="2404" y="11024"/>
                  <a:pt x="3098" y="11024"/>
                </a:cubicBezTo>
                <a:cubicBezTo>
                  <a:pt x="3990" y="11024"/>
                  <a:pt x="4884" y="10771"/>
                  <a:pt x="5672" y="10265"/>
                </a:cubicBezTo>
                <a:cubicBezTo>
                  <a:pt x="6873" y="9464"/>
                  <a:pt x="7740" y="8196"/>
                  <a:pt x="8040" y="6729"/>
                </a:cubicBezTo>
                <a:cubicBezTo>
                  <a:pt x="8307" y="5861"/>
                  <a:pt x="8774" y="5094"/>
                  <a:pt x="9408" y="4427"/>
                </a:cubicBezTo>
                <a:cubicBezTo>
                  <a:pt x="9675" y="4193"/>
                  <a:pt x="9841" y="3860"/>
                  <a:pt x="9908" y="3493"/>
                </a:cubicBezTo>
                <a:cubicBezTo>
                  <a:pt x="9808" y="2859"/>
                  <a:pt x="9574" y="2259"/>
                  <a:pt x="9208" y="1725"/>
                </a:cubicBezTo>
                <a:cubicBezTo>
                  <a:pt x="8907" y="1291"/>
                  <a:pt x="8674" y="791"/>
                  <a:pt x="8507" y="257"/>
                </a:cubicBezTo>
                <a:cubicBezTo>
                  <a:pt x="8430" y="45"/>
                  <a:pt x="8297"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8170490" y="2014635"/>
            <a:ext cx="115139" cy="64658"/>
          </a:xfrm>
          <a:custGeom>
            <a:avLst/>
            <a:gdLst/>
            <a:ahLst/>
            <a:cxnLst/>
            <a:rect l="l" t="t" r="r" b="b"/>
            <a:pathLst>
              <a:path w="6172" h="3466" extrusionOk="0">
                <a:moveTo>
                  <a:pt x="2874" y="1"/>
                </a:moveTo>
                <a:cubicBezTo>
                  <a:pt x="2088" y="1"/>
                  <a:pt x="1749" y="250"/>
                  <a:pt x="1468" y="479"/>
                </a:cubicBezTo>
                <a:cubicBezTo>
                  <a:pt x="1101" y="813"/>
                  <a:pt x="0" y="2114"/>
                  <a:pt x="867" y="2981"/>
                </a:cubicBezTo>
                <a:cubicBezTo>
                  <a:pt x="1174" y="3258"/>
                  <a:pt x="1819" y="3465"/>
                  <a:pt x="2626" y="3465"/>
                </a:cubicBezTo>
                <a:cubicBezTo>
                  <a:pt x="3664" y="3465"/>
                  <a:pt x="4970" y="3123"/>
                  <a:pt x="6171" y="2147"/>
                </a:cubicBezTo>
                <a:cubicBezTo>
                  <a:pt x="5871" y="1013"/>
                  <a:pt x="4904" y="213"/>
                  <a:pt x="3736" y="79"/>
                </a:cubicBezTo>
                <a:cubicBezTo>
                  <a:pt x="3399" y="24"/>
                  <a:pt x="3115" y="1"/>
                  <a:pt x="2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7893575" y="1046590"/>
            <a:ext cx="440594" cy="812948"/>
          </a:xfrm>
          <a:custGeom>
            <a:avLst/>
            <a:gdLst/>
            <a:ahLst/>
            <a:cxnLst/>
            <a:rect l="l" t="t" r="r" b="b"/>
            <a:pathLst>
              <a:path w="23618" h="43578" extrusionOk="0">
                <a:moveTo>
                  <a:pt x="6038" y="1"/>
                </a:moveTo>
                <a:lnTo>
                  <a:pt x="5871" y="2369"/>
                </a:lnTo>
                <a:cubicBezTo>
                  <a:pt x="5871" y="2369"/>
                  <a:pt x="2135" y="13477"/>
                  <a:pt x="1001" y="17913"/>
                </a:cubicBezTo>
                <a:cubicBezTo>
                  <a:pt x="0" y="21816"/>
                  <a:pt x="200" y="22483"/>
                  <a:pt x="1268" y="25552"/>
                </a:cubicBezTo>
                <a:cubicBezTo>
                  <a:pt x="2369" y="28588"/>
                  <a:pt x="6271" y="38461"/>
                  <a:pt x="6271" y="38461"/>
                </a:cubicBezTo>
                <a:cubicBezTo>
                  <a:pt x="6817" y="38623"/>
                  <a:pt x="7374" y="38711"/>
                  <a:pt x="7929" y="38711"/>
                </a:cubicBezTo>
                <a:cubicBezTo>
                  <a:pt x="8291" y="38711"/>
                  <a:pt x="8651" y="38674"/>
                  <a:pt x="9007" y="38595"/>
                </a:cubicBezTo>
                <a:cubicBezTo>
                  <a:pt x="10641" y="38328"/>
                  <a:pt x="11275" y="37594"/>
                  <a:pt x="11275" y="37594"/>
                </a:cubicBezTo>
                <a:cubicBezTo>
                  <a:pt x="11275" y="37594"/>
                  <a:pt x="10708" y="29188"/>
                  <a:pt x="9907" y="26586"/>
                </a:cubicBezTo>
                <a:cubicBezTo>
                  <a:pt x="9107" y="24018"/>
                  <a:pt x="8573" y="23351"/>
                  <a:pt x="8573" y="23351"/>
                </a:cubicBezTo>
                <a:lnTo>
                  <a:pt x="12409" y="15912"/>
                </a:lnTo>
                <a:cubicBezTo>
                  <a:pt x="12409" y="15912"/>
                  <a:pt x="13977" y="24818"/>
                  <a:pt x="14744" y="28554"/>
                </a:cubicBezTo>
                <a:cubicBezTo>
                  <a:pt x="15511" y="32257"/>
                  <a:pt x="18113" y="43131"/>
                  <a:pt x="18113" y="43131"/>
                </a:cubicBezTo>
                <a:cubicBezTo>
                  <a:pt x="18113" y="43131"/>
                  <a:pt x="18671" y="43578"/>
                  <a:pt x="20016" y="43578"/>
                </a:cubicBezTo>
                <a:cubicBezTo>
                  <a:pt x="20142" y="43578"/>
                  <a:pt x="20275" y="43574"/>
                  <a:pt x="20415" y="43565"/>
                </a:cubicBezTo>
                <a:cubicBezTo>
                  <a:pt x="21416" y="43498"/>
                  <a:pt x="22350" y="43131"/>
                  <a:pt x="23117" y="42531"/>
                </a:cubicBezTo>
                <a:cubicBezTo>
                  <a:pt x="23117" y="42531"/>
                  <a:pt x="23617" y="32958"/>
                  <a:pt x="23350" y="30189"/>
                </a:cubicBezTo>
                <a:cubicBezTo>
                  <a:pt x="23217" y="28588"/>
                  <a:pt x="22817" y="27020"/>
                  <a:pt x="22183" y="25552"/>
                </a:cubicBezTo>
                <a:cubicBezTo>
                  <a:pt x="22183" y="25552"/>
                  <a:pt x="23217" y="11842"/>
                  <a:pt x="23350" y="7639"/>
                </a:cubicBezTo>
                <a:cubicBezTo>
                  <a:pt x="23417" y="4470"/>
                  <a:pt x="23050" y="3069"/>
                  <a:pt x="22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8029850" y="1184115"/>
            <a:ext cx="95234" cy="298088"/>
          </a:xfrm>
          <a:custGeom>
            <a:avLst/>
            <a:gdLst/>
            <a:ahLst/>
            <a:cxnLst/>
            <a:rect l="l" t="t" r="r" b="b"/>
            <a:pathLst>
              <a:path w="5105" h="15979" extrusionOk="0">
                <a:moveTo>
                  <a:pt x="0" y="1"/>
                </a:moveTo>
                <a:lnTo>
                  <a:pt x="0" y="1"/>
                </a:lnTo>
                <a:cubicBezTo>
                  <a:pt x="568" y="1969"/>
                  <a:pt x="3003" y="3370"/>
                  <a:pt x="3003" y="3370"/>
                </a:cubicBezTo>
                <a:lnTo>
                  <a:pt x="3903" y="8140"/>
                </a:lnTo>
                <a:lnTo>
                  <a:pt x="1268" y="15979"/>
                </a:lnTo>
                <a:lnTo>
                  <a:pt x="5104" y="8540"/>
                </a:lnTo>
                <a:cubicBezTo>
                  <a:pt x="4637" y="5705"/>
                  <a:pt x="4270" y="2402"/>
                  <a:pt x="4270" y="2402"/>
                </a:cubicBezTo>
                <a:cubicBezTo>
                  <a:pt x="4270" y="2402"/>
                  <a:pt x="1635" y="15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7541369" y="448287"/>
            <a:ext cx="397016" cy="358698"/>
          </a:xfrm>
          <a:custGeom>
            <a:avLst/>
            <a:gdLst/>
            <a:ahLst/>
            <a:cxnLst/>
            <a:rect l="l" t="t" r="r" b="b"/>
            <a:pathLst>
              <a:path w="21282" h="19228" extrusionOk="0">
                <a:moveTo>
                  <a:pt x="4423" y="0"/>
                </a:moveTo>
                <a:cubicBezTo>
                  <a:pt x="4388" y="0"/>
                  <a:pt x="4350" y="15"/>
                  <a:pt x="4303" y="50"/>
                </a:cubicBezTo>
                <a:cubicBezTo>
                  <a:pt x="4203" y="116"/>
                  <a:pt x="4170" y="216"/>
                  <a:pt x="4136" y="350"/>
                </a:cubicBezTo>
                <a:cubicBezTo>
                  <a:pt x="4070" y="717"/>
                  <a:pt x="4203" y="1084"/>
                  <a:pt x="4437" y="1384"/>
                </a:cubicBezTo>
                <a:cubicBezTo>
                  <a:pt x="4670" y="1651"/>
                  <a:pt x="4937" y="1918"/>
                  <a:pt x="5204" y="2151"/>
                </a:cubicBezTo>
                <a:cubicBezTo>
                  <a:pt x="5404" y="2351"/>
                  <a:pt x="5104" y="2418"/>
                  <a:pt x="4937" y="2418"/>
                </a:cubicBezTo>
                <a:cubicBezTo>
                  <a:pt x="4170" y="2418"/>
                  <a:pt x="3169" y="1818"/>
                  <a:pt x="2502" y="1451"/>
                </a:cubicBezTo>
                <a:cubicBezTo>
                  <a:pt x="2102" y="1184"/>
                  <a:pt x="1701" y="950"/>
                  <a:pt x="1268" y="717"/>
                </a:cubicBezTo>
                <a:cubicBezTo>
                  <a:pt x="1074" y="652"/>
                  <a:pt x="880" y="615"/>
                  <a:pt x="686" y="615"/>
                </a:cubicBezTo>
                <a:cubicBezTo>
                  <a:pt x="580" y="615"/>
                  <a:pt x="473" y="626"/>
                  <a:pt x="367" y="650"/>
                </a:cubicBezTo>
                <a:cubicBezTo>
                  <a:pt x="167" y="717"/>
                  <a:pt x="0" y="817"/>
                  <a:pt x="100" y="1050"/>
                </a:cubicBezTo>
                <a:cubicBezTo>
                  <a:pt x="167" y="1184"/>
                  <a:pt x="267" y="1317"/>
                  <a:pt x="400" y="1417"/>
                </a:cubicBezTo>
                <a:cubicBezTo>
                  <a:pt x="667" y="1584"/>
                  <a:pt x="834" y="1884"/>
                  <a:pt x="867" y="2185"/>
                </a:cubicBezTo>
                <a:cubicBezTo>
                  <a:pt x="834" y="2418"/>
                  <a:pt x="867" y="2618"/>
                  <a:pt x="901" y="2852"/>
                </a:cubicBezTo>
                <a:cubicBezTo>
                  <a:pt x="1034" y="3085"/>
                  <a:pt x="1168" y="3352"/>
                  <a:pt x="1301" y="3586"/>
                </a:cubicBezTo>
                <a:cubicBezTo>
                  <a:pt x="1368" y="3786"/>
                  <a:pt x="1401" y="4019"/>
                  <a:pt x="1434" y="4253"/>
                </a:cubicBezTo>
                <a:cubicBezTo>
                  <a:pt x="1568" y="4520"/>
                  <a:pt x="1735" y="4753"/>
                  <a:pt x="1968" y="4953"/>
                </a:cubicBezTo>
                <a:cubicBezTo>
                  <a:pt x="2368" y="5353"/>
                  <a:pt x="2835" y="5720"/>
                  <a:pt x="3369" y="6021"/>
                </a:cubicBezTo>
                <a:cubicBezTo>
                  <a:pt x="3936" y="6354"/>
                  <a:pt x="4537" y="6654"/>
                  <a:pt x="5170" y="6855"/>
                </a:cubicBezTo>
                <a:cubicBezTo>
                  <a:pt x="5637" y="6988"/>
                  <a:pt x="6305" y="7055"/>
                  <a:pt x="6705" y="7755"/>
                </a:cubicBezTo>
                <a:cubicBezTo>
                  <a:pt x="7072" y="8489"/>
                  <a:pt x="7305" y="9490"/>
                  <a:pt x="7839" y="12092"/>
                </a:cubicBezTo>
                <a:cubicBezTo>
                  <a:pt x="8173" y="14126"/>
                  <a:pt x="8706" y="16095"/>
                  <a:pt x="9373" y="18029"/>
                </a:cubicBezTo>
                <a:cubicBezTo>
                  <a:pt x="9705" y="18981"/>
                  <a:pt x="10463" y="19228"/>
                  <a:pt x="12026" y="19228"/>
                </a:cubicBezTo>
                <a:cubicBezTo>
                  <a:pt x="12819" y="19228"/>
                  <a:pt x="13820" y="19164"/>
                  <a:pt x="15078" y="19097"/>
                </a:cubicBezTo>
                <a:cubicBezTo>
                  <a:pt x="17880" y="18963"/>
                  <a:pt x="21282" y="12959"/>
                  <a:pt x="21282" y="12959"/>
                </a:cubicBezTo>
                <a:lnTo>
                  <a:pt x="13443" y="12959"/>
                </a:lnTo>
                <a:cubicBezTo>
                  <a:pt x="13443" y="12959"/>
                  <a:pt x="10741" y="7488"/>
                  <a:pt x="10374" y="6654"/>
                </a:cubicBezTo>
                <a:cubicBezTo>
                  <a:pt x="9907" y="5754"/>
                  <a:pt x="9240" y="4119"/>
                  <a:pt x="9140" y="3919"/>
                </a:cubicBezTo>
                <a:cubicBezTo>
                  <a:pt x="8339" y="2518"/>
                  <a:pt x="7005" y="1551"/>
                  <a:pt x="5637" y="717"/>
                </a:cubicBezTo>
                <a:lnTo>
                  <a:pt x="4937" y="317"/>
                </a:lnTo>
                <a:cubicBezTo>
                  <a:pt x="4837" y="250"/>
                  <a:pt x="4703" y="183"/>
                  <a:pt x="4603" y="116"/>
                </a:cubicBezTo>
                <a:cubicBezTo>
                  <a:pt x="4538" y="51"/>
                  <a:pt x="4487" y="0"/>
                  <a:pt x="442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7647777" y="505838"/>
            <a:ext cx="32366" cy="39847"/>
          </a:xfrm>
          <a:custGeom>
            <a:avLst/>
            <a:gdLst/>
            <a:ahLst/>
            <a:cxnLst/>
            <a:rect l="l" t="t" r="r" b="b"/>
            <a:pathLst>
              <a:path w="1735" h="2136" extrusionOk="0">
                <a:moveTo>
                  <a:pt x="100" y="0"/>
                </a:moveTo>
                <a:lnTo>
                  <a:pt x="100" y="0"/>
                </a:lnTo>
                <a:cubicBezTo>
                  <a:pt x="0" y="501"/>
                  <a:pt x="134" y="1068"/>
                  <a:pt x="467" y="1468"/>
                </a:cubicBezTo>
                <a:cubicBezTo>
                  <a:pt x="801" y="1835"/>
                  <a:pt x="1234" y="2068"/>
                  <a:pt x="1735" y="2135"/>
                </a:cubicBezTo>
                <a:cubicBezTo>
                  <a:pt x="1001" y="1568"/>
                  <a:pt x="434" y="834"/>
                  <a:pt x="10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7796494" y="676344"/>
            <a:ext cx="266972" cy="129447"/>
          </a:xfrm>
          <a:custGeom>
            <a:avLst/>
            <a:gdLst/>
            <a:ahLst/>
            <a:cxnLst/>
            <a:rect l="l" t="t" r="r" b="b"/>
            <a:pathLst>
              <a:path w="14311" h="6939" extrusionOk="0">
                <a:moveTo>
                  <a:pt x="14311" y="0"/>
                </a:moveTo>
                <a:cubicBezTo>
                  <a:pt x="13077" y="0"/>
                  <a:pt x="9641" y="0"/>
                  <a:pt x="6972" y="200"/>
                </a:cubicBezTo>
                <a:cubicBezTo>
                  <a:pt x="4504" y="334"/>
                  <a:pt x="67" y="667"/>
                  <a:pt x="67" y="667"/>
                </a:cubicBezTo>
                <a:cubicBezTo>
                  <a:pt x="67" y="667"/>
                  <a:pt x="801" y="1501"/>
                  <a:pt x="901" y="3703"/>
                </a:cubicBezTo>
                <a:cubicBezTo>
                  <a:pt x="968" y="6038"/>
                  <a:pt x="1" y="6938"/>
                  <a:pt x="1" y="6938"/>
                </a:cubicBezTo>
                <a:lnTo>
                  <a:pt x="4037" y="6938"/>
                </a:lnTo>
                <a:cubicBezTo>
                  <a:pt x="6772" y="6938"/>
                  <a:pt x="9707" y="6872"/>
                  <a:pt x="9707" y="6872"/>
                </a:cubicBezTo>
                <a:lnTo>
                  <a:pt x="1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7785301" y="684049"/>
            <a:ext cx="67214" cy="127955"/>
          </a:xfrm>
          <a:custGeom>
            <a:avLst/>
            <a:gdLst/>
            <a:ahLst/>
            <a:cxnLst/>
            <a:rect l="l" t="t" r="r" b="b"/>
            <a:pathLst>
              <a:path w="3603" h="6859" extrusionOk="0">
                <a:moveTo>
                  <a:pt x="1249" y="1"/>
                </a:moveTo>
                <a:cubicBezTo>
                  <a:pt x="910" y="1"/>
                  <a:pt x="572" y="24"/>
                  <a:pt x="234" y="87"/>
                </a:cubicBezTo>
                <a:lnTo>
                  <a:pt x="400" y="354"/>
                </a:lnTo>
                <a:cubicBezTo>
                  <a:pt x="867" y="1188"/>
                  <a:pt x="1168" y="2122"/>
                  <a:pt x="1268" y="3090"/>
                </a:cubicBezTo>
                <a:cubicBezTo>
                  <a:pt x="1401" y="4591"/>
                  <a:pt x="867" y="6225"/>
                  <a:pt x="367" y="6559"/>
                </a:cubicBezTo>
                <a:lnTo>
                  <a:pt x="0" y="6559"/>
                </a:lnTo>
                <a:cubicBezTo>
                  <a:pt x="0" y="6559"/>
                  <a:pt x="0" y="6859"/>
                  <a:pt x="400" y="6859"/>
                </a:cubicBezTo>
                <a:cubicBezTo>
                  <a:pt x="1201" y="6826"/>
                  <a:pt x="2335" y="6792"/>
                  <a:pt x="2635" y="6559"/>
                </a:cubicBezTo>
                <a:cubicBezTo>
                  <a:pt x="2835" y="6359"/>
                  <a:pt x="3603" y="5558"/>
                  <a:pt x="3436" y="3623"/>
                </a:cubicBezTo>
                <a:cubicBezTo>
                  <a:pt x="3269" y="1288"/>
                  <a:pt x="2402" y="87"/>
                  <a:pt x="1835" y="21"/>
                </a:cubicBezTo>
                <a:cubicBezTo>
                  <a:pt x="1639" y="9"/>
                  <a:pt x="1444" y="1"/>
                  <a:pt x="1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7969482" y="673695"/>
            <a:ext cx="357206" cy="471039"/>
          </a:xfrm>
          <a:custGeom>
            <a:avLst/>
            <a:gdLst/>
            <a:ahLst/>
            <a:cxnLst/>
            <a:rect l="l" t="t" r="r" b="b"/>
            <a:pathLst>
              <a:path w="19148" h="25250" extrusionOk="0">
                <a:moveTo>
                  <a:pt x="7233" y="0"/>
                </a:moveTo>
                <a:cubicBezTo>
                  <a:pt x="6089" y="0"/>
                  <a:pt x="4946" y="137"/>
                  <a:pt x="3837" y="409"/>
                </a:cubicBezTo>
                <a:cubicBezTo>
                  <a:pt x="1" y="1576"/>
                  <a:pt x="268" y="6046"/>
                  <a:pt x="768" y="11183"/>
                </a:cubicBezTo>
                <a:cubicBezTo>
                  <a:pt x="1335" y="17254"/>
                  <a:pt x="1368" y="19423"/>
                  <a:pt x="1335" y="22625"/>
                </a:cubicBezTo>
                <a:cubicBezTo>
                  <a:pt x="2541" y="24520"/>
                  <a:pt x="6330" y="25250"/>
                  <a:pt x="10188" y="25250"/>
                </a:cubicBezTo>
                <a:cubicBezTo>
                  <a:pt x="13799" y="25250"/>
                  <a:pt x="17471" y="24611"/>
                  <a:pt x="19148" y="23692"/>
                </a:cubicBezTo>
                <a:cubicBezTo>
                  <a:pt x="18648" y="18355"/>
                  <a:pt x="18648" y="16320"/>
                  <a:pt x="18080" y="11183"/>
                </a:cubicBezTo>
                <a:cubicBezTo>
                  <a:pt x="17213" y="2811"/>
                  <a:pt x="15645" y="1877"/>
                  <a:pt x="15645" y="1877"/>
                </a:cubicBezTo>
                <a:cubicBezTo>
                  <a:pt x="13711" y="1076"/>
                  <a:pt x="11709" y="509"/>
                  <a:pt x="9674" y="209"/>
                </a:cubicBezTo>
                <a:cubicBezTo>
                  <a:pt x="8868" y="70"/>
                  <a:pt x="8051" y="0"/>
                  <a:pt x="7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7863074" y="714923"/>
            <a:ext cx="468595" cy="443336"/>
          </a:xfrm>
          <a:custGeom>
            <a:avLst/>
            <a:gdLst/>
            <a:ahLst/>
            <a:cxnLst/>
            <a:rect l="l" t="t" r="r" b="b"/>
            <a:pathLst>
              <a:path w="25119" h="23765" extrusionOk="0">
                <a:moveTo>
                  <a:pt x="21416" y="0"/>
                </a:moveTo>
                <a:cubicBezTo>
                  <a:pt x="20949" y="601"/>
                  <a:pt x="19848" y="2168"/>
                  <a:pt x="19215" y="5204"/>
                </a:cubicBezTo>
                <a:cubicBezTo>
                  <a:pt x="18381" y="9440"/>
                  <a:pt x="17413" y="13443"/>
                  <a:pt x="17413" y="13443"/>
                </a:cubicBezTo>
                <a:cubicBezTo>
                  <a:pt x="17013" y="13577"/>
                  <a:pt x="11175" y="17613"/>
                  <a:pt x="8707" y="17946"/>
                </a:cubicBezTo>
                <a:cubicBezTo>
                  <a:pt x="8634" y="17952"/>
                  <a:pt x="8562" y="17955"/>
                  <a:pt x="8490" y="17955"/>
                </a:cubicBezTo>
                <a:cubicBezTo>
                  <a:pt x="7737" y="17955"/>
                  <a:pt x="7004" y="17677"/>
                  <a:pt x="6223" y="17677"/>
                </a:cubicBezTo>
                <a:cubicBezTo>
                  <a:pt x="6184" y="17677"/>
                  <a:pt x="6144" y="17678"/>
                  <a:pt x="6105" y="17680"/>
                </a:cubicBezTo>
                <a:cubicBezTo>
                  <a:pt x="5705" y="17746"/>
                  <a:pt x="5305" y="17746"/>
                  <a:pt x="4904" y="17746"/>
                </a:cubicBezTo>
                <a:cubicBezTo>
                  <a:pt x="4704" y="17713"/>
                  <a:pt x="4204" y="17646"/>
                  <a:pt x="4037" y="17646"/>
                </a:cubicBezTo>
                <a:cubicBezTo>
                  <a:pt x="3270" y="17646"/>
                  <a:pt x="3637" y="18380"/>
                  <a:pt x="4037" y="18747"/>
                </a:cubicBezTo>
                <a:cubicBezTo>
                  <a:pt x="4471" y="19081"/>
                  <a:pt x="5571" y="19047"/>
                  <a:pt x="5905" y="19281"/>
                </a:cubicBezTo>
                <a:cubicBezTo>
                  <a:pt x="6239" y="19481"/>
                  <a:pt x="5505" y="19781"/>
                  <a:pt x="5204" y="19848"/>
                </a:cubicBezTo>
                <a:cubicBezTo>
                  <a:pt x="4351" y="20061"/>
                  <a:pt x="3454" y="20168"/>
                  <a:pt x="2549" y="20168"/>
                </a:cubicBezTo>
                <a:cubicBezTo>
                  <a:pt x="2322" y="20168"/>
                  <a:pt x="2096" y="20161"/>
                  <a:pt x="1869" y="20148"/>
                </a:cubicBezTo>
                <a:cubicBezTo>
                  <a:pt x="1743" y="20126"/>
                  <a:pt x="1616" y="20115"/>
                  <a:pt x="1489" y="20115"/>
                </a:cubicBezTo>
                <a:cubicBezTo>
                  <a:pt x="1041" y="20115"/>
                  <a:pt x="591" y="20248"/>
                  <a:pt x="201" y="20482"/>
                </a:cubicBezTo>
                <a:cubicBezTo>
                  <a:pt x="67" y="20548"/>
                  <a:pt x="1" y="20949"/>
                  <a:pt x="168" y="21049"/>
                </a:cubicBezTo>
                <a:cubicBezTo>
                  <a:pt x="534" y="21182"/>
                  <a:pt x="735" y="21282"/>
                  <a:pt x="735" y="21282"/>
                </a:cubicBezTo>
                <a:cubicBezTo>
                  <a:pt x="768" y="21682"/>
                  <a:pt x="1102" y="21983"/>
                  <a:pt x="1502" y="22016"/>
                </a:cubicBezTo>
                <a:cubicBezTo>
                  <a:pt x="1669" y="22049"/>
                  <a:pt x="1502" y="22450"/>
                  <a:pt x="2136" y="22750"/>
                </a:cubicBezTo>
                <a:cubicBezTo>
                  <a:pt x="2336" y="22883"/>
                  <a:pt x="2402" y="23117"/>
                  <a:pt x="2603" y="23284"/>
                </a:cubicBezTo>
                <a:cubicBezTo>
                  <a:pt x="3202" y="23598"/>
                  <a:pt x="3875" y="23765"/>
                  <a:pt x="4558" y="23765"/>
                </a:cubicBezTo>
                <a:cubicBezTo>
                  <a:pt x="4673" y="23765"/>
                  <a:pt x="4789" y="23760"/>
                  <a:pt x="4904" y="23751"/>
                </a:cubicBezTo>
                <a:cubicBezTo>
                  <a:pt x="6105" y="23751"/>
                  <a:pt x="7306" y="23484"/>
                  <a:pt x="8407" y="22983"/>
                </a:cubicBezTo>
                <a:cubicBezTo>
                  <a:pt x="9107" y="22716"/>
                  <a:pt x="9674" y="22116"/>
                  <a:pt x="10375" y="21816"/>
                </a:cubicBezTo>
                <a:cubicBezTo>
                  <a:pt x="13210" y="20482"/>
                  <a:pt x="17647" y="19081"/>
                  <a:pt x="19081" y="18447"/>
                </a:cubicBezTo>
                <a:cubicBezTo>
                  <a:pt x="21650" y="17346"/>
                  <a:pt x="22050" y="17246"/>
                  <a:pt x="22584" y="15611"/>
                </a:cubicBezTo>
                <a:cubicBezTo>
                  <a:pt x="22717" y="15311"/>
                  <a:pt x="23051" y="14210"/>
                  <a:pt x="23151" y="13810"/>
                </a:cubicBezTo>
                <a:cubicBezTo>
                  <a:pt x="23885" y="11342"/>
                  <a:pt x="24452" y="8840"/>
                  <a:pt x="24819" y="6305"/>
                </a:cubicBezTo>
                <a:cubicBezTo>
                  <a:pt x="25119" y="4103"/>
                  <a:pt x="24585" y="901"/>
                  <a:pt x="21416"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8191645" y="709326"/>
            <a:ext cx="147486" cy="282530"/>
          </a:xfrm>
          <a:custGeom>
            <a:avLst/>
            <a:gdLst/>
            <a:ahLst/>
            <a:cxnLst/>
            <a:rect l="l" t="t" r="r" b="b"/>
            <a:pathLst>
              <a:path w="7906" h="15145" extrusionOk="0">
                <a:moveTo>
                  <a:pt x="3636" y="0"/>
                </a:moveTo>
                <a:cubicBezTo>
                  <a:pt x="1935" y="1735"/>
                  <a:pt x="1335" y="5771"/>
                  <a:pt x="968" y="7706"/>
                </a:cubicBezTo>
                <a:cubicBezTo>
                  <a:pt x="667" y="9173"/>
                  <a:pt x="0" y="13009"/>
                  <a:pt x="0" y="13009"/>
                </a:cubicBezTo>
                <a:cubicBezTo>
                  <a:pt x="2335" y="13877"/>
                  <a:pt x="5404" y="15144"/>
                  <a:pt x="5404" y="15144"/>
                </a:cubicBezTo>
                <a:cubicBezTo>
                  <a:pt x="5404" y="15144"/>
                  <a:pt x="6939" y="9607"/>
                  <a:pt x="7439" y="6705"/>
                </a:cubicBezTo>
                <a:cubicBezTo>
                  <a:pt x="7906" y="3836"/>
                  <a:pt x="7239" y="2669"/>
                  <a:pt x="6538" y="1735"/>
                </a:cubicBezTo>
                <a:cubicBezTo>
                  <a:pt x="6005" y="1067"/>
                  <a:pt x="5371" y="50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8177952" y="914587"/>
            <a:ext cx="125716" cy="99823"/>
          </a:xfrm>
          <a:custGeom>
            <a:avLst/>
            <a:gdLst/>
            <a:ahLst/>
            <a:cxnLst/>
            <a:rect l="l" t="t" r="r" b="b"/>
            <a:pathLst>
              <a:path w="6739" h="5351" extrusionOk="0">
                <a:moveTo>
                  <a:pt x="2026" y="0"/>
                </a:moveTo>
                <a:cubicBezTo>
                  <a:pt x="1407" y="0"/>
                  <a:pt x="980" y="133"/>
                  <a:pt x="868" y="338"/>
                </a:cubicBezTo>
                <a:cubicBezTo>
                  <a:pt x="668" y="739"/>
                  <a:pt x="0" y="2640"/>
                  <a:pt x="334" y="2807"/>
                </a:cubicBezTo>
                <a:lnTo>
                  <a:pt x="534" y="2740"/>
                </a:lnTo>
                <a:cubicBezTo>
                  <a:pt x="720" y="2721"/>
                  <a:pt x="906" y="2712"/>
                  <a:pt x="1091" y="2712"/>
                </a:cubicBezTo>
                <a:cubicBezTo>
                  <a:pt x="1871" y="2712"/>
                  <a:pt x="2642" y="2877"/>
                  <a:pt x="3370" y="3174"/>
                </a:cubicBezTo>
                <a:cubicBezTo>
                  <a:pt x="4304" y="3507"/>
                  <a:pt x="5138" y="4108"/>
                  <a:pt x="5738" y="4908"/>
                </a:cubicBezTo>
                <a:lnTo>
                  <a:pt x="5605" y="5275"/>
                </a:lnTo>
                <a:cubicBezTo>
                  <a:pt x="5605" y="5275"/>
                  <a:pt x="5657" y="5351"/>
                  <a:pt x="5745" y="5351"/>
                </a:cubicBezTo>
                <a:cubicBezTo>
                  <a:pt x="5842" y="5351"/>
                  <a:pt x="5981" y="5259"/>
                  <a:pt x="6138" y="4875"/>
                </a:cubicBezTo>
                <a:cubicBezTo>
                  <a:pt x="6405" y="4108"/>
                  <a:pt x="6739" y="3007"/>
                  <a:pt x="6605" y="2407"/>
                </a:cubicBezTo>
                <a:cubicBezTo>
                  <a:pt x="6472" y="1840"/>
                  <a:pt x="5905" y="906"/>
                  <a:pt x="3770" y="272"/>
                </a:cubicBezTo>
                <a:cubicBezTo>
                  <a:pt x="3111" y="81"/>
                  <a:pt x="2510"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7937806" y="389692"/>
            <a:ext cx="266916" cy="253689"/>
          </a:xfrm>
          <a:custGeom>
            <a:avLst/>
            <a:gdLst/>
            <a:ahLst/>
            <a:cxnLst/>
            <a:rect l="l" t="t" r="r" b="b"/>
            <a:pathLst>
              <a:path w="14308" h="13599" extrusionOk="0">
                <a:moveTo>
                  <a:pt x="7021" y="1"/>
                </a:moveTo>
                <a:cubicBezTo>
                  <a:pt x="6476" y="1"/>
                  <a:pt x="5958" y="268"/>
                  <a:pt x="5735" y="856"/>
                </a:cubicBezTo>
                <a:cubicBezTo>
                  <a:pt x="5464" y="566"/>
                  <a:pt x="5153" y="453"/>
                  <a:pt x="4808" y="453"/>
                </a:cubicBezTo>
                <a:cubicBezTo>
                  <a:pt x="4518" y="453"/>
                  <a:pt x="4203" y="533"/>
                  <a:pt x="3867" y="656"/>
                </a:cubicBezTo>
                <a:cubicBezTo>
                  <a:pt x="3267" y="889"/>
                  <a:pt x="2933" y="1556"/>
                  <a:pt x="3100" y="2190"/>
                </a:cubicBezTo>
                <a:cubicBezTo>
                  <a:pt x="2901" y="2090"/>
                  <a:pt x="2694" y="2045"/>
                  <a:pt x="2492" y="2045"/>
                </a:cubicBezTo>
                <a:cubicBezTo>
                  <a:pt x="1884" y="2045"/>
                  <a:pt x="1332" y="2464"/>
                  <a:pt x="1232" y="3091"/>
                </a:cubicBezTo>
                <a:cubicBezTo>
                  <a:pt x="1198" y="3524"/>
                  <a:pt x="1332" y="3891"/>
                  <a:pt x="1098" y="4291"/>
                </a:cubicBezTo>
                <a:cubicBezTo>
                  <a:pt x="979" y="4550"/>
                  <a:pt x="729" y="4690"/>
                  <a:pt x="483" y="4690"/>
                </a:cubicBezTo>
                <a:cubicBezTo>
                  <a:pt x="317" y="4690"/>
                  <a:pt x="152" y="4626"/>
                  <a:pt x="31" y="4492"/>
                </a:cubicBezTo>
                <a:lnTo>
                  <a:pt x="31" y="4492"/>
                </a:lnTo>
                <a:cubicBezTo>
                  <a:pt x="1" y="5034"/>
                  <a:pt x="216" y="5440"/>
                  <a:pt x="749" y="5440"/>
                </a:cubicBezTo>
                <a:cubicBezTo>
                  <a:pt x="806" y="5440"/>
                  <a:pt x="867" y="5435"/>
                  <a:pt x="932" y="5426"/>
                </a:cubicBezTo>
                <a:lnTo>
                  <a:pt x="932" y="5426"/>
                </a:lnTo>
                <a:cubicBezTo>
                  <a:pt x="731" y="5793"/>
                  <a:pt x="698" y="6226"/>
                  <a:pt x="865" y="6593"/>
                </a:cubicBezTo>
                <a:cubicBezTo>
                  <a:pt x="1087" y="7036"/>
                  <a:pt x="1519" y="7330"/>
                  <a:pt x="2019" y="7330"/>
                </a:cubicBezTo>
                <a:cubicBezTo>
                  <a:pt x="2045" y="7330"/>
                  <a:pt x="2072" y="7329"/>
                  <a:pt x="2099" y="7327"/>
                </a:cubicBezTo>
                <a:cubicBezTo>
                  <a:pt x="2199" y="7994"/>
                  <a:pt x="2700" y="8561"/>
                  <a:pt x="3333" y="8795"/>
                </a:cubicBezTo>
                <a:cubicBezTo>
                  <a:pt x="4401" y="9095"/>
                  <a:pt x="5468" y="9262"/>
                  <a:pt x="6569" y="9295"/>
                </a:cubicBezTo>
                <a:lnTo>
                  <a:pt x="7870" y="9428"/>
                </a:lnTo>
                <a:cubicBezTo>
                  <a:pt x="7937" y="9428"/>
                  <a:pt x="8304" y="9428"/>
                  <a:pt x="8370" y="9495"/>
                </a:cubicBezTo>
                <a:lnTo>
                  <a:pt x="11873" y="13598"/>
                </a:lnTo>
                <a:cubicBezTo>
                  <a:pt x="11939" y="12230"/>
                  <a:pt x="13107" y="10663"/>
                  <a:pt x="13607" y="9462"/>
                </a:cubicBezTo>
                <a:cubicBezTo>
                  <a:pt x="14074" y="8228"/>
                  <a:pt x="14308" y="7360"/>
                  <a:pt x="14108" y="6326"/>
                </a:cubicBezTo>
                <a:cubicBezTo>
                  <a:pt x="14008" y="5692"/>
                  <a:pt x="13507" y="4892"/>
                  <a:pt x="13040" y="4758"/>
                </a:cubicBezTo>
                <a:cubicBezTo>
                  <a:pt x="13307" y="3091"/>
                  <a:pt x="12140" y="1556"/>
                  <a:pt x="10505" y="1356"/>
                </a:cubicBezTo>
                <a:cubicBezTo>
                  <a:pt x="10038" y="1323"/>
                  <a:pt x="9604" y="1256"/>
                  <a:pt x="9171" y="1156"/>
                </a:cubicBezTo>
                <a:cubicBezTo>
                  <a:pt x="8637" y="989"/>
                  <a:pt x="8470" y="589"/>
                  <a:pt x="8037" y="322"/>
                </a:cubicBezTo>
                <a:cubicBezTo>
                  <a:pt x="7735" y="112"/>
                  <a:pt x="7373" y="1"/>
                  <a:pt x="7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7975097" y="461887"/>
            <a:ext cx="235855" cy="294749"/>
          </a:xfrm>
          <a:custGeom>
            <a:avLst/>
            <a:gdLst/>
            <a:ahLst/>
            <a:cxnLst/>
            <a:rect l="l" t="t" r="r" b="b"/>
            <a:pathLst>
              <a:path w="12643" h="15800" extrusionOk="0">
                <a:moveTo>
                  <a:pt x="3519" y="0"/>
                </a:moveTo>
                <a:cubicBezTo>
                  <a:pt x="2074" y="0"/>
                  <a:pt x="860" y="475"/>
                  <a:pt x="234" y="1122"/>
                </a:cubicBezTo>
                <a:cubicBezTo>
                  <a:pt x="0" y="1889"/>
                  <a:pt x="0" y="2723"/>
                  <a:pt x="167" y="3524"/>
                </a:cubicBezTo>
                <a:cubicBezTo>
                  <a:pt x="234" y="3891"/>
                  <a:pt x="234" y="4258"/>
                  <a:pt x="234" y="4624"/>
                </a:cubicBezTo>
                <a:cubicBezTo>
                  <a:pt x="133" y="6126"/>
                  <a:pt x="367" y="7660"/>
                  <a:pt x="834" y="9094"/>
                </a:cubicBezTo>
                <a:cubicBezTo>
                  <a:pt x="1268" y="10195"/>
                  <a:pt x="2135" y="10962"/>
                  <a:pt x="3202" y="10996"/>
                </a:cubicBezTo>
                <a:cubicBezTo>
                  <a:pt x="3736" y="10996"/>
                  <a:pt x="4236" y="10962"/>
                  <a:pt x="4737" y="10896"/>
                </a:cubicBezTo>
                <a:lnTo>
                  <a:pt x="4870" y="11930"/>
                </a:lnTo>
                <a:cubicBezTo>
                  <a:pt x="4703" y="13231"/>
                  <a:pt x="4770" y="14532"/>
                  <a:pt x="5004" y="15799"/>
                </a:cubicBezTo>
                <a:cubicBezTo>
                  <a:pt x="6738" y="14231"/>
                  <a:pt x="10341" y="12830"/>
                  <a:pt x="10407" y="11763"/>
                </a:cubicBezTo>
                <a:lnTo>
                  <a:pt x="9907" y="7193"/>
                </a:lnTo>
                <a:lnTo>
                  <a:pt x="9907" y="7193"/>
                </a:lnTo>
                <a:cubicBezTo>
                  <a:pt x="10119" y="7345"/>
                  <a:pt x="10366" y="7420"/>
                  <a:pt x="10613" y="7420"/>
                </a:cubicBezTo>
                <a:cubicBezTo>
                  <a:pt x="10909" y="7420"/>
                  <a:pt x="11205" y="7311"/>
                  <a:pt x="11442" y="7093"/>
                </a:cubicBezTo>
                <a:cubicBezTo>
                  <a:pt x="12442" y="6259"/>
                  <a:pt x="12642" y="4825"/>
                  <a:pt x="11942" y="3724"/>
                </a:cubicBezTo>
                <a:cubicBezTo>
                  <a:pt x="11697" y="3422"/>
                  <a:pt x="11353" y="3293"/>
                  <a:pt x="11006" y="3293"/>
                </a:cubicBezTo>
                <a:cubicBezTo>
                  <a:pt x="10549" y="3293"/>
                  <a:pt x="10087" y="3516"/>
                  <a:pt x="9840" y="3857"/>
                </a:cubicBezTo>
                <a:cubicBezTo>
                  <a:pt x="9407" y="4424"/>
                  <a:pt x="9440" y="5025"/>
                  <a:pt x="8973" y="5091"/>
                </a:cubicBezTo>
                <a:cubicBezTo>
                  <a:pt x="8942" y="5096"/>
                  <a:pt x="8912" y="5098"/>
                  <a:pt x="8883" y="5098"/>
                </a:cubicBezTo>
                <a:cubicBezTo>
                  <a:pt x="8303" y="5098"/>
                  <a:pt x="8273" y="4170"/>
                  <a:pt x="8273" y="3757"/>
                </a:cubicBezTo>
                <a:cubicBezTo>
                  <a:pt x="7138" y="3324"/>
                  <a:pt x="6438" y="2223"/>
                  <a:pt x="6538" y="688"/>
                </a:cubicBezTo>
                <a:cubicBezTo>
                  <a:pt x="5499" y="202"/>
                  <a:pt x="4460" y="0"/>
                  <a:pt x="351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8063447" y="588591"/>
            <a:ext cx="83407" cy="89003"/>
          </a:xfrm>
          <a:custGeom>
            <a:avLst/>
            <a:gdLst/>
            <a:ahLst/>
            <a:cxnLst/>
            <a:rect l="l" t="t" r="r" b="b"/>
            <a:pathLst>
              <a:path w="4471" h="4771" extrusionOk="0">
                <a:moveTo>
                  <a:pt x="4471" y="1"/>
                </a:moveTo>
                <a:lnTo>
                  <a:pt x="4471" y="1"/>
                </a:lnTo>
                <a:cubicBezTo>
                  <a:pt x="4270" y="735"/>
                  <a:pt x="4004" y="1435"/>
                  <a:pt x="3670" y="2102"/>
                </a:cubicBezTo>
                <a:cubicBezTo>
                  <a:pt x="2970" y="3403"/>
                  <a:pt x="1635" y="3737"/>
                  <a:pt x="1" y="4104"/>
                </a:cubicBezTo>
                <a:lnTo>
                  <a:pt x="101" y="4771"/>
                </a:lnTo>
                <a:cubicBezTo>
                  <a:pt x="2669" y="4237"/>
                  <a:pt x="3703" y="3403"/>
                  <a:pt x="4037" y="2569"/>
                </a:cubicBezTo>
                <a:cubicBezTo>
                  <a:pt x="4304" y="1735"/>
                  <a:pt x="4471" y="901"/>
                  <a:pt x="4471"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8063447" y="533802"/>
            <a:ext cx="20409" cy="17890"/>
          </a:xfrm>
          <a:custGeom>
            <a:avLst/>
            <a:gdLst/>
            <a:ahLst/>
            <a:cxnLst/>
            <a:rect l="l" t="t" r="r" b="b"/>
            <a:pathLst>
              <a:path w="1094" h="959" extrusionOk="0">
                <a:moveTo>
                  <a:pt x="475" y="1"/>
                </a:moveTo>
                <a:cubicBezTo>
                  <a:pt x="462" y="1"/>
                  <a:pt x="448" y="1"/>
                  <a:pt x="434" y="2"/>
                </a:cubicBezTo>
                <a:cubicBezTo>
                  <a:pt x="168" y="36"/>
                  <a:pt x="1" y="302"/>
                  <a:pt x="34" y="569"/>
                </a:cubicBezTo>
                <a:cubicBezTo>
                  <a:pt x="75" y="814"/>
                  <a:pt x="277" y="959"/>
                  <a:pt x="489" y="959"/>
                </a:cubicBezTo>
                <a:cubicBezTo>
                  <a:pt x="625" y="959"/>
                  <a:pt x="764" y="899"/>
                  <a:pt x="868" y="769"/>
                </a:cubicBezTo>
                <a:cubicBezTo>
                  <a:pt x="1094" y="447"/>
                  <a:pt x="852" y="1"/>
                  <a:pt x="4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8063447" y="507218"/>
            <a:ext cx="22423" cy="14196"/>
          </a:xfrm>
          <a:custGeom>
            <a:avLst/>
            <a:gdLst/>
            <a:ahLst/>
            <a:cxnLst/>
            <a:rect l="l" t="t" r="r" b="b"/>
            <a:pathLst>
              <a:path w="1202" h="761" extrusionOk="0">
                <a:moveTo>
                  <a:pt x="528" y="0"/>
                </a:moveTo>
                <a:cubicBezTo>
                  <a:pt x="269" y="0"/>
                  <a:pt x="56" y="180"/>
                  <a:pt x="1" y="427"/>
                </a:cubicBezTo>
                <a:lnTo>
                  <a:pt x="1102" y="760"/>
                </a:lnTo>
                <a:cubicBezTo>
                  <a:pt x="1202" y="427"/>
                  <a:pt x="1001" y="93"/>
                  <a:pt x="701" y="26"/>
                </a:cubicBezTo>
                <a:cubicBezTo>
                  <a:pt x="642" y="9"/>
                  <a:pt x="584" y="0"/>
                  <a:pt x="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986906" y="511807"/>
            <a:ext cx="21808" cy="14570"/>
          </a:xfrm>
          <a:custGeom>
            <a:avLst/>
            <a:gdLst/>
            <a:ahLst/>
            <a:cxnLst/>
            <a:rect l="l" t="t" r="r" b="b"/>
            <a:pathLst>
              <a:path w="1169" h="781" extrusionOk="0">
                <a:moveTo>
                  <a:pt x="651" y="1"/>
                </a:moveTo>
                <a:cubicBezTo>
                  <a:pt x="579" y="1"/>
                  <a:pt x="506" y="15"/>
                  <a:pt x="434" y="47"/>
                </a:cubicBezTo>
                <a:cubicBezTo>
                  <a:pt x="134" y="147"/>
                  <a:pt x="1" y="481"/>
                  <a:pt x="101" y="781"/>
                </a:cubicBezTo>
                <a:lnTo>
                  <a:pt x="1168" y="381"/>
                </a:lnTo>
                <a:cubicBezTo>
                  <a:pt x="1092" y="152"/>
                  <a:pt x="880" y="1"/>
                  <a:pt x="6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993752" y="536824"/>
            <a:ext cx="20278" cy="17349"/>
          </a:xfrm>
          <a:custGeom>
            <a:avLst/>
            <a:gdLst/>
            <a:ahLst/>
            <a:cxnLst/>
            <a:rect l="l" t="t" r="r" b="b"/>
            <a:pathLst>
              <a:path w="1087" h="930" extrusionOk="0">
                <a:moveTo>
                  <a:pt x="517" y="1"/>
                </a:moveTo>
                <a:cubicBezTo>
                  <a:pt x="490" y="1"/>
                  <a:pt x="463" y="3"/>
                  <a:pt x="434" y="7"/>
                </a:cubicBezTo>
                <a:cubicBezTo>
                  <a:pt x="168" y="40"/>
                  <a:pt x="1" y="274"/>
                  <a:pt x="34" y="541"/>
                </a:cubicBezTo>
                <a:cubicBezTo>
                  <a:pt x="75" y="785"/>
                  <a:pt x="277" y="930"/>
                  <a:pt x="489" y="930"/>
                </a:cubicBezTo>
                <a:cubicBezTo>
                  <a:pt x="625" y="930"/>
                  <a:pt x="764" y="871"/>
                  <a:pt x="868" y="741"/>
                </a:cubicBezTo>
                <a:cubicBezTo>
                  <a:pt x="1086" y="429"/>
                  <a:pt x="897" y="1"/>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8007445" y="529474"/>
            <a:ext cx="34251" cy="62867"/>
          </a:xfrm>
          <a:custGeom>
            <a:avLst/>
            <a:gdLst/>
            <a:ahLst/>
            <a:cxnLst/>
            <a:rect l="l" t="t" r="r" b="b"/>
            <a:pathLst>
              <a:path w="1836" h="3370" extrusionOk="0">
                <a:moveTo>
                  <a:pt x="1668" y="1"/>
                </a:moveTo>
                <a:lnTo>
                  <a:pt x="1" y="2769"/>
                </a:lnTo>
                <a:lnTo>
                  <a:pt x="1835" y="3370"/>
                </a:lnTo>
                <a:lnTo>
                  <a:pt x="166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8040427" y="597937"/>
            <a:ext cx="38597" cy="25819"/>
          </a:xfrm>
          <a:custGeom>
            <a:avLst/>
            <a:gdLst/>
            <a:ahLst/>
            <a:cxnLst/>
            <a:rect l="l" t="t" r="r" b="b"/>
            <a:pathLst>
              <a:path w="2069" h="1384" extrusionOk="0">
                <a:moveTo>
                  <a:pt x="1869" y="0"/>
                </a:moveTo>
                <a:lnTo>
                  <a:pt x="1" y="701"/>
                </a:lnTo>
                <a:cubicBezTo>
                  <a:pt x="134" y="1128"/>
                  <a:pt x="524" y="1384"/>
                  <a:pt x="947" y="1384"/>
                </a:cubicBezTo>
                <a:cubicBezTo>
                  <a:pt x="1053" y="1384"/>
                  <a:pt x="1161" y="1368"/>
                  <a:pt x="1268" y="1334"/>
                </a:cubicBezTo>
                <a:cubicBezTo>
                  <a:pt x="1802" y="1101"/>
                  <a:pt x="2069" y="500"/>
                  <a:pt x="1869"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8056601" y="603534"/>
            <a:ext cx="19942" cy="19924"/>
          </a:xfrm>
          <a:custGeom>
            <a:avLst/>
            <a:gdLst/>
            <a:ahLst/>
            <a:cxnLst/>
            <a:rect l="l" t="t" r="r" b="b"/>
            <a:pathLst>
              <a:path w="1069" h="1068" extrusionOk="0">
                <a:moveTo>
                  <a:pt x="1068" y="0"/>
                </a:moveTo>
                <a:cubicBezTo>
                  <a:pt x="968" y="0"/>
                  <a:pt x="901" y="0"/>
                  <a:pt x="801" y="34"/>
                </a:cubicBezTo>
                <a:cubicBezTo>
                  <a:pt x="334" y="134"/>
                  <a:pt x="1" y="601"/>
                  <a:pt x="101" y="1068"/>
                </a:cubicBezTo>
                <a:cubicBezTo>
                  <a:pt x="201" y="1068"/>
                  <a:pt x="301" y="1068"/>
                  <a:pt x="401" y="1034"/>
                </a:cubicBezTo>
                <a:cubicBezTo>
                  <a:pt x="801" y="868"/>
                  <a:pt x="1068" y="434"/>
                  <a:pt x="10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8068428" y="652429"/>
            <a:ext cx="146255" cy="134073"/>
          </a:xfrm>
          <a:custGeom>
            <a:avLst/>
            <a:gdLst/>
            <a:ahLst/>
            <a:cxnLst/>
            <a:rect l="l" t="t" r="r" b="b"/>
            <a:pathLst>
              <a:path w="7840" h="7187" extrusionOk="0">
                <a:moveTo>
                  <a:pt x="5341" y="1"/>
                </a:moveTo>
                <a:cubicBezTo>
                  <a:pt x="5275" y="1"/>
                  <a:pt x="5238" y="14"/>
                  <a:pt x="5238" y="14"/>
                </a:cubicBezTo>
                <a:lnTo>
                  <a:pt x="5304" y="782"/>
                </a:lnTo>
                <a:cubicBezTo>
                  <a:pt x="5238" y="1115"/>
                  <a:pt x="5071" y="1449"/>
                  <a:pt x="4837" y="1682"/>
                </a:cubicBezTo>
                <a:cubicBezTo>
                  <a:pt x="4370" y="2116"/>
                  <a:pt x="2936" y="2883"/>
                  <a:pt x="1969" y="3517"/>
                </a:cubicBezTo>
                <a:cubicBezTo>
                  <a:pt x="1135" y="4051"/>
                  <a:pt x="468" y="4751"/>
                  <a:pt x="1" y="5619"/>
                </a:cubicBezTo>
                <a:cubicBezTo>
                  <a:pt x="1" y="5619"/>
                  <a:pt x="1243" y="4757"/>
                  <a:pt x="1782" y="4757"/>
                </a:cubicBezTo>
                <a:cubicBezTo>
                  <a:pt x="1862" y="4757"/>
                  <a:pt x="1926" y="4775"/>
                  <a:pt x="1969" y="4818"/>
                </a:cubicBezTo>
                <a:cubicBezTo>
                  <a:pt x="2269" y="5185"/>
                  <a:pt x="2636" y="7186"/>
                  <a:pt x="2636" y="7186"/>
                </a:cubicBezTo>
                <a:cubicBezTo>
                  <a:pt x="3837" y="6586"/>
                  <a:pt x="5004" y="5885"/>
                  <a:pt x="6072" y="5018"/>
                </a:cubicBezTo>
                <a:cubicBezTo>
                  <a:pt x="6906" y="4251"/>
                  <a:pt x="7539" y="3250"/>
                  <a:pt x="7840" y="2116"/>
                </a:cubicBezTo>
                <a:cubicBezTo>
                  <a:pt x="7206" y="1582"/>
                  <a:pt x="6605" y="1049"/>
                  <a:pt x="6038" y="448"/>
                </a:cubicBezTo>
                <a:cubicBezTo>
                  <a:pt x="5743" y="63"/>
                  <a:pt x="5479" y="1"/>
                  <a:pt x="5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8016157" y="665133"/>
            <a:ext cx="52290" cy="95849"/>
          </a:xfrm>
          <a:custGeom>
            <a:avLst/>
            <a:gdLst/>
            <a:ahLst/>
            <a:cxnLst/>
            <a:rect l="l" t="t" r="r" b="b"/>
            <a:pathLst>
              <a:path w="2803" h="5138" extrusionOk="0">
                <a:moveTo>
                  <a:pt x="2536" y="1"/>
                </a:moveTo>
                <a:lnTo>
                  <a:pt x="2102" y="34"/>
                </a:lnTo>
                <a:cubicBezTo>
                  <a:pt x="1568" y="334"/>
                  <a:pt x="1135" y="668"/>
                  <a:pt x="734" y="1101"/>
                </a:cubicBezTo>
                <a:cubicBezTo>
                  <a:pt x="434" y="1535"/>
                  <a:pt x="1" y="3837"/>
                  <a:pt x="167" y="5138"/>
                </a:cubicBezTo>
                <a:cubicBezTo>
                  <a:pt x="466" y="4142"/>
                  <a:pt x="1117" y="3444"/>
                  <a:pt x="1595" y="3444"/>
                </a:cubicBezTo>
                <a:cubicBezTo>
                  <a:pt x="1758" y="3444"/>
                  <a:pt x="1900" y="3525"/>
                  <a:pt x="2002" y="3703"/>
                </a:cubicBezTo>
                <a:cubicBezTo>
                  <a:pt x="2236" y="4137"/>
                  <a:pt x="2502" y="4537"/>
                  <a:pt x="2803" y="4938"/>
                </a:cubicBezTo>
                <a:cubicBezTo>
                  <a:pt x="2636" y="3637"/>
                  <a:pt x="2569" y="2336"/>
                  <a:pt x="2669" y="1035"/>
                </a:cubicBezTo>
                <a:lnTo>
                  <a:pt x="2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5552382" y="4055068"/>
            <a:ext cx="261646" cy="35119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2016721" y="75406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19;p39">
            <a:extLst>
              <a:ext uri="{FF2B5EF4-FFF2-40B4-BE49-F238E27FC236}">
                <a16:creationId xmlns:a16="http://schemas.microsoft.com/office/drawing/2014/main" id="{A75BF06B-03CD-7F21-CCE9-B401E9C74809}"/>
              </a:ext>
            </a:extLst>
          </p:cNvPr>
          <p:cNvSpPr txBox="1">
            <a:spLocks/>
          </p:cNvSpPr>
          <p:nvPr/>
        </p:nvSpPr>
        <p:spPr>
          <a:xfrm>
            <a:off x="676282" y="4388964"/>
            <a:ext cx="214557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b="1" dirty="0">
                <a:solidFill>
                  <a:schemeClr val="tx1"/>
                </a:solidFill>
                <a:latin typeface="+mj-lt"/>
              </a:rPr>
              <a:t>Noudika Aura Lubis</a:t>
            </a:r>
            <a:endParaRPr lang="en-US" sz="1600" b="1" dirty="0">
              <a:solidFill>
                <a:schemeClr val="tx1"/>
              </a:solidFill>
              <a:latin typeface="+mj-lt"/>
              <a:cs typeface="Courier New" panose="020703090202050204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049F2-6B0D-6C70-A37B-E6164864975B}"/>
              </a:ext>
            </a:extLst>
          </p:cNvPr>
          <p:cNvSpPr txBox="1"/>
          <p:nvPr/>
        </p:nvSpPr>
        <p:spPr>
          <a:xfrm>
            <a:off x="545690" y="362303"/>
            <a:ext cx="5314336" cy="369332"/>
          </a:xfrm>
          <a:prstGeom prst="rect">
            <a:avLst/>
          </a:prstGeom>
          <a:noFill/>
        </p:spPr>
        <p:txBody>
          <a:bodyPr wrap="square">
            <a:spAutoFit/>
          </a:bodyPr>
          <a:lstStyle/>
          <a:p>
            <a:r>
              <a:rPr lang="en-US" sz="1800" b="1" dirty="0"/>
              <a:t>Explore data with less than 10 unique values.</a:t>
            </a:r>
          </a:p>
        </p:txBody>
      </p:sp>
      <p:pic>
        <p:nvPicPr>
          <p:cNvPr id="5" name="Picture 4">
            <a:extLst>
              <a:ext uri="{FF2B5EF4-FFF2-40B4-BE49-F238E27FC236}">
                <a16:creationId xmlns:a16="http://schemas.microsoft.com/office/drawing/2014/main" id="{416E6577-4583-558F-75BD-CD754B3BAF3E}"/>
              </a:ext>
            </a:extLst>
          </p:cNvPr>
          <p:cNvPicPr>
            <a:picLocks noChangeAspect="1"/>
          </p:cNvPicPr>
          <p:nvPr/>
        </p:nvPicPr>
        <p:blipFill>
          <a:blip r:embed="rId2"/>
          <a:stretch>
            <a:fillRect/>
          </a:stretch>
        </p:blipFill>
        <p:spPr>
          <a:xfrm>
            <a:off x="545690" y="1224424"/>
            <a:ext cx="2219325" cy="1514475"/>
          </a:xfrm>
          <a:prstGeom prst="rect">
            <a:avLst/>
          </a:prstGeom>
        </p:spPr>
      </p:pic>
      <p:pic>
        <p:nvPicPr>
          <p:cNvPr id="7170" name="Picture 2">
            <a:extLst>
              <a:ext uri="{FF2B5EF4-FFF2-40B4-BE49-F238E27FC236}">
                <a16:creationId xmlns:a16="http://schemas.microsoft.com/office/drawing/2014/main" id="{3DB73905-FA5E-F108-2E33-B13D28970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416" y="811474"/>
            <a:ext cx="2657168" cy="20298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52BA532-FFF0-91ED-DA9D-6954D8A62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0416" y="811474"/>
            <a:ext cx="2657168" cy="20576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3E9E14A-CD34-BDB6-B26C-25FA6AC68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2542" y="2869076"/>
            <a:ext cx="2598915" cy="202984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3075161-9D04-6FB8-3237-0A53F7A994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7543" y="2869076"/>
            <a:ext cx="2549873" cy="205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54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849847-AACF-5AF1-27EF-A6A1FA4FAE22}"/>
              </a:ext>
            </a:extLst>
          </p:cNvPr>
          <p:cNvGrpSpPr/>
          <p:nvPr/>
        </p:nvGrpSpPr>
        <p:grpSpPr>
          <a:xfrm>
            <a:off x="1919344" y="462070"/>
            <a:ext cx="5305312" cy="4219360"/>
            <a:chOff x="1236024" y="541907"/>
            <a:chExt cx="5305312" cy="4219360"/>
          </a:xfrm>
        </p:grpSpPr>
        <p:pic>
          <p:nvPicPr>
            <p:cNvPr id="7170" name="Picture 2">
              <a:extLst>
                <a:ext uri="{FF2B5EF4-FFF2-40B4-BE49-F238E27FC236}">
                  <a16:creationId xmlns:a16="http://schemas.microsoft.com/office/drawing/2014/main" id="{3DB73905-FA5E-F108-2E33-B13D28970134}"/>
                </a:ext>
              </a:extLst>
            </p:cNvPr>
            <p:cNvPicPr>
              <a:picLocks noChangeAspect="1" noChangeArrowheads="1"/>
            </p:cNvPicPr>
            <p:nvPr/>
          </p:nvPicPr>
          <p:blipFill>
            <a:blip r:embed="rId2"/>
            <a:srcRect/>
            <a:stretch/>
          </p:blipFill>
          <p:spPr bwMode="auto">
            <a:xfrm>
              <a:off x="1236024" y="541907"/>
              <a:ext cx="2522740" cy="20298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52BA532-FFF0-91ED-DA9D-6954D8A6258D}"/>
                </a:ext>
              </a:extLst>
            </p:cNvPr>
            <p:cNvPicPr>
              <a:picLocks noChangeAspect="1" noChangeArrowheads="1"/>
            </p:cNvPicPr>
            <p:nvPr/>
          </p:nvPicPr>
          <p:blipFill>
            <a:blip r:embed="rId3"/>
            <a:srcRect/>
            <a:stretch/>
          </p:blipFill>
          <p:spPr bwMode="auto">
            <a:xfrm>
              <a:off x="3984096" y="541907"/>
              <a:ext cx="2557240" cy="20576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3E9E14A-CD34-BDB6-B26C-25FA6AC68232}"/>
                </a:ext>
              </a:extLst>
            </p:cNvPr>
            <p:cNvPicPr>
              <a:picLocks noChangeAspect="1" noChangeArrowheads="1"/>
            </p:cNvPicPr>
            <p:nvPr/>
          </p:nvPicPr>
          <p:blipFill>
            <a:blip r:embed="rId4"/>
            <a:srcRect/>
            <a:stretch/>
          </p:blipFill>
          <p:spPr bwMode="auto">
            <a:xfrm>
              <a:off x="1236024" y="2731424"/>
              <a:ext cx="2522740" cy="202984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3075161-9D04-6FB8-3237-0A53F7A9940F}"/>
                </a:ext>
              </a:extLst>
            </p:cNvPr>
            <p:cNvPicPr>
              <a:picLocks noChangeAspect="1" noChangeArrowheads="1"/>
            </p:cNvPicPr>
            <p:nvPr/>
          </p:nvPicPr>
          <p:blipFill>
            <a:blip r:embed="rId5"/>
            <a:srcRect/>
            <a:stretch/>
          </p:blipFill>
          <p:spPr bwMode="auto">
            <a:xfrm>
              <a:off x="3991463" y="2779977"/>
              <a:ext cx="2549873" cy="19812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6046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2567912" y="632326"/>
            <a:ext cx="4008176" cy="573088"/>
          </a:xfrm>
          <a:prstGeom prst="rect">
            <a:avLst/>
          </a:prstGeom>
        </p:spPr>
        <p:txBody>
          <a:bodyPr spcFirstLastPara="1" wrap="square" lIns="91425" tIns="91425" rIns="91425" bIns="91425" anchor="t" anchorCtr="0">
            <a:noAutofit/>
          </a:bodyPr>
          <a:lstStyle/>
          <a:p>
            <a:pPr algn="l"/>
            <a:r>
              <a:rPr lang="en-US" sz="1800" b="1" i="0" dirty="0">
                <a:solidFill>
                  <a:srgbClr val="000000"/>
                </a:solidFill>
                <a:effectLst/>
                <a:latin typeface="Azeret Mono" panose="020B0604020202020204" charset="0"/>
                <a:cs typeface="Azeret Mono" panose="020B0604020202020204" charset="0"/>
              </a:rPr>
              <a:t>Check </a:t>
            </a:r>
            <a:r>
              <a:rPr lang="en-US" sz="1800" dirty="0">
                <a:solidFill>
                  <a:srgbClr val="000000"/>
                </a:solidFill>
                <a:latin typeface="Azeret Mono" panose="020B0604020202020204" charset="0"/>
                <a:cs typeface="Azeret Mono" panose="020B0604020202020204" charset="0"/>
              </a:rPr>
              <a:t>c</a:t>
            </a:r>
            <a:r>
              <a:rPr lang="en-US" sz="1800" b="1" i="0" dirty="0">
                <a:solidFill>
                  <a:srgbClr val="000000"/>
                </a:solidFill>
                <a:effectLst/>
                <a:latin typeface="Azeret Mono" panose="020B0604020202020204" charset="0"/>
                <a:cs typeface="Azeret Mono" panose="020B0604020202020204" charset="0"/>
              </a:rPr>
              <a:t>olumns data type</a:t>
            </a:r>
          </a:p>
        </p:txBody>
      </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827603" y="1156558"/>
            <a:ext cx="7488795" cy="4067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mj-lt"/>
              </a:rPr>
              <a:t>The following columns should be modified because they don't have appropriate data types.</a:t>
            </a:r>
            <a:endParaRPr lang="en-US" dirty="0">
              <a:latin typeface="+mj-lt"/>
              <a:cs typeface="Courier New" panose="02070309020205020404" pitchFamily="49" charset="0"/>
            </a:endParaRPr>
          </a:p>
        </p:txBody>
      </p:sp>
      <p:pic>
        <p:nvPicPr>
          <p:cNvPr id="3" name="Picture 2">
            <a:extLst>
              <a:ext uri="{FF2B5EF4-FFF2-40B4-BE49-F238E27FC236}">
                <a16:creationId xmlns:a16="http://schemas.microsoft.com/office/drawing/2014/main" id="{F9B2AE9C-23DD-9E3E-7472-C3208790FF6A}"/>
              </a:ext>
            </a:extLst>
          </p:cNvPr>
          <p:cNvPicPr>
            <a:picLocks noChangeAspect="1"/>
          </p:cNvPicPr>
          <p:nvPr/>
        </p:nvPicPr>
        <p:blipFill>
          <a:blip r:embed="rId3"/>
          <a:stretch>
            <a:fillRect/>
          </a:stretch>
        </p:blipFill>
        <p:spPr>
          <a:xfrm>
            <a:off x="2944763" y="1670040"/>
            <a:ext cx="3254475" cy="2648991"/>
          </a:xfrm>
          <a:prstGeom prst="rect">
            <a:avLst/>
          </a:prstGeom>
        </p:spPr>
      </p:pic>
    </p:spTree>
    <p:extLst>
      <p:ext uri="{BB962C8B-B14F-4D97-AF65-F5344CB8AC3E}">
        <p14:creationId xmlns:p14="http://schemas.microsoft.com/office/powerpoint/2010/main" val="96298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651641"/>
            <a:ext cx="6562008" cy="430569"/>
          </a:xfrm>
          <a:prstGeom prst="rect">
            <a:avLst/>
          </a:prstGeom>
        </p:spPr>
        <p:txBody>
          <a:bodyPr spcFirstLastPara="1" wrap="square" lIns="91425" tIns="91425" rIns="91425" bIns="91425" anchor="t" anchorCtr="0">
            <a:noAutofit/>
          </a:bodyPr>
          <a:lstStyle/>
          <a:p>
            <a:pPr algn="l"/>
            <a:r>
              <a:rPr lang="en-US" b="1" i="0" dirty="0">
                <a:solidFill>
                  <a:srgbClr val="000000"/>
                </a:solidFill>
                <a:effectLst/>
                <a:latin typeface="Azeret Mono" panose="020B0604020202020204" charset="0"/>
                <a:cs typeface="Azeret Mono" panose="020B0604020202020204" charset="0"/>
              </a:rPr>
              <a:t>One Hot Encoding</a:t>
            </a:r>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63824" y="1246731"/>
            <a:ext cx="7905500" cy="4302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Helvetica Neue"/>
              </a:rPr>
              <a:t>One hot encoding is a technique that we use to represent categorical variables as numerical values in a machine learning model. This technique can improve model performance by providing more information to the model about the categorical variable.</a:t>
            </a:r>
            <a:endParaRPr lang="en-US" dirty="0">
              <a:latin typeface="+mj-lt"/>
              <a:cs typeface="Courier New" panose="02070309020205020404" pitchFamily="49" charset="0"/>
            </a:endParaRPr>
          </a:p>
        </p:txBody>
      </p:sp>
      <p:pic>
        <p:nvPicPr>
          <p:cNvPr id="4" name="Picture 3">
            <a:extLst>
              <a:ext uri="{FF2B5EF4-FFF2-40B4-BE49-F238E27FC236}">
                <a16:creationId xmlns:a16="http://schemas.microsoft.com/office/drawing/2014/main" id="{4FE24661-F504-7FEA-1FF5-22B1261C19EF}"/>
              </a:ext>
            </a:extLst>
          </p:cNvPr>
          <p:cNvPicPr>
            <a:picLocks noChangeAspect="1"/>
          </p:cNvPicPr>
          <p:nvPr/>
        </p:nvPicPr>
        <p:blipFill>
          <a:blip r:embed="rId3"/>
          <a:stretch>
            <a:fillRect/>
          </a:stretch>
        </p:blipFill>
        <p:spPr>
          <a:xfrm>
            <a:off x="562644" y="2126788"/>
            <a:ext cx="7576244" cy="2677446"/>
          </a:xfrm>
          <a:prstGeom prst="rect">
            <a:avLst/>
          </a:prstGeom>
        </p:spPr>
      </p:pic>
    </p:spTree>
    <p:extLst>
      <p:ext uri="{BB962C8B-B14F-4D97-AF65-F5344CB8AC3E}">
        <p14:creationId xmlns:p14="http://schemas.microsoft.com/office/powerpoint/2010/main" val="407839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651641"/>
            <a:ext cx="6562008" cy="430569"/>
          </a:xfrm>
          <a:prstGeom prst="rect">
            <a:avLst/>
          </a:prstGeom>
        </p:spPr>
        <p:txBody>
          <a:bodyPr spcFirstLastPara="1" wrap="square" lIns="91425" tIns="91425" rIns="91425" bIns="91425" anchor="t" anchorCtr="0">
            <a:noAutofit/>
          </a:bodyPr>
          <a:lstStyle/>
          <a:p>
            <a:pPr algn="l"/>
            <a:r>
              <a:rPr lang="en-US" b="1" i="0" dirty="0">
                <a:solidFill>
                  <a:srgbClr val="000000"/>
                </a:solidFill>
                <a:effectLst/>
                <a:latin typeface="Azeret Mono" panose="020B0604020202020204" charset="0"/>
                <a:cs typeface="Azeret Mono" panose="020B0604020202020204" charset="0"/>
              </a:rPr>
              <a:t>Standardization</a:t>
            </a:r>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63824" y="1246731"/>
            <a:ext cx="7905500" cy="4302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0" i="0" dirty="0">
                <a:solidFill>
                  <a:srgbClr val="000000"/>
                </a:solidFill>
                <a:effectLst/>
                <a:latin typeface="+mj-lt"/>
              </a:rPr>
              <a:t>Standardization entails scaling data to fit a standard normal distribution.</a:t>
            </a:r>
          </a:p>
          <a:p>
            <a:pPr algn="l"/>
            <a:r>
              <a:rPr lang="en-US" b="0" i="0" dirty="0">
                <a:solidFill>
                  <a:srgbClr val="000000"/>
                </a:solidFill>
                <a:effectLst/>
                <a:latin typeface="+mj-lt"/>
              </a:rPr>
              <a:t>A standard normal distribution is defined as a distribution with a mean of 0 and a standard deviation of 1</a:t>
            </a:r>
          </a:p>
        </p:txBody>
      </p:sp>
      <p:pic>
        <p:nvPicPr>
          <p:cNvPr id="4" name="Picture 3">
            <a:extLst>
              <a:ext uri="{FF2B5EF4-FFF2-40B4-BE49-F238E27FC236}">
                <a16:creationId xmlns:a16="http://schemas.microsoft.com/office/drawing/2014/main" id="{4FE24661-F504-7FEA-1FF5-22B1261C19EF}"/>
              </a:ext>
            </a:extLst>
          </p:cNvPr>
          <p:cNvPicPr>
            <a:picLocks noChangeAspect="1"/>
          </p:cNvPicPr>
          <p:nvPr/>
        </p:nvPicPr>
        <p:blipFill>
          <a:blip r:embed="rId3"/>
          <a:srcRect/>
          <a:stretch/>
        </p:blipFill>
        <p:spPr>
          <a:xfrm>
            <a:off x="562644" y="2265574"/>
            <a:ext cx="7576244" cy="2399874"/>
          </a:xfrm>
          <a:prstGeom prst="rect">
            <a:avLst/>
          </a:prstGeom>
        </p:spPr>
      </p:pic>
    </p:spTree>
    <p:extLst>
      <p:ext uri="{BB962C8B-B14F-4D97-AF65-F5344CB8AC3E}">
        <p14:creationId xmlns:p14="http://schemas.microsoft.com/office/powerpoint/2010/main" val="335391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371935"/>
            <a:ext cx="4008176" cy="573088"/>
          </a:xfrm>
          <a:prstGeom prst="rect">
            <a:avLst/>
          </a:prstGeom>
        </p:spPr>
        <p:txBody>
          <a:bodyPr spcFirstLastPara="1" wrap="square" lIns="91425" tIns="91425" rIns="91425" bIns="91425" anchor="t" anchorCtr="0">
            <a:noAutofit/>
          </a:bodyPr>
          <a:lstStyle/>
          <a:p>
            <a:pPr algn="l"/>
            <a:r>
              <a:rPr lang="en-US" sz="1800" b="1" i="0" dirty="0">
                <a:solidFill>
                  <a:srgbClr val="000000"/>
                </a:solidFill>
                <a:effectLst/>
                <a:latin typeface="Azeret Mono" panose="020B0604020202020204" charset="0"/>
                <a:cs typeface="Azeret Mono" panose="020B0604020202020204" charset="0"/>
              </a:rPr>
              <a:t>Get Final Data</a:t>
            </a:r>
          </a:p>
        </p:txBody>
      </p:sp>
      <p:pic>
        <p:nvPicPr>
          <p:cNvPr id="3" name="Picture 2">
            <a:extLst>
              <a:ext uri="{FF2B5EF4-FFF2-40B4-BE49-F238E27FC236}">
                <a16:creationId xmlns:a16="http://schemas.microsoft.com/office/drawing/2014/main" id="{4AC53E8B-1B66-F476-588D-95FC38F6DB67}"/>
              </a:ext>
            </a:extLst>
          </p:cNvPr>
          <p:cNvPicPr>
            <a:picLocks noChangeAspect="1"/>
          </p:cNvPicPr>
          <p:nvPr/>
        </p:nvPicPr>
        <p:blipFill>
          <a:blip r:embed="rId3"/>
          <a:stretch>
            <a:fillRect/>
          </a:stretch>
        </p:blipFill>
        <p:spPr>
          <a:xfrm>
            <a:off x="563824" y="945023"/>
            <a:ext cx="7674539" cy="1495375"/>
          </a:xfrm>
          <a:prstGeom prst="rect">
            <a:avLst/>
          </a:prstGeom>
        </p:spPr>
      </p:pic>
      <p:pic>
        <p:nvPicPr>
          <p:cNvPr id="8194" name="Picture 2">
            <a:extLst>
              <a:ext uri="{FF2B5EF4-FFF2-40B4-BE49-F238E27FC236}">
                <a16:creationId xmlns:a16="http://schemas.microsoft.com/office/drawing/2014/main" id="{CE500B51-E913-0DCF-B60D-3928DC1D5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03103"/>
            <a:ext cx="2910348" cy="218024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016;p39">
            <a:extLst>
              <a:ext uri="{FF2B5EF4-FFF2-40B4-BE49-F238E27FC236}">
                <a16:creationId xmlns:a16="http://schemas.microsoft.com/office/drawing/2014/main" id="{291C8CAF-85F8-1421-88BF-BAB4C441F7C8}"/>
              </a:ext>
            </a:extLst>
          </p:cNvPr>
          <p:cNvSpPr txBox="1">
            <a:spLocks/>
          </p:cNvSpPr>
          <p:nvPr/>
        </p:nvSpPr>
        <p:spPr>
          <a:xfrm>
            <a:off x="563824" y="3352032"/>
            <a:ext cx="3486759"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zeret Mono"/>
              <a:buNone/>
              <a:defRPr sz="2600" b="1" i="0" u="none" strike="noStrike" cap="none">
                <a:solidFill>
                  <a:schemeClr val="dk1"/>
                </a:solidFill>
                <a:latin typeface="Azeret Mono"/>
                <a:ea typeface="Azeret Mono"/>
                <a:cs typeface="Azeret Mono"/>
                <a:sym typeface="Azeret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1400" dirty="0">
                <a:solidFill>
                  <a:srgbClr val="000000"/>
                </a:solidFill>
                <a:latin typeface="Azeret Mono" panose="020B0604020202020204" charset="0"/>
                <a:cs typeface="Azeret Mono" panose="020B0604020202020204" charset="0"/>
              </a:rPr>
              <a:t>Check class imbalance with final data</a:t>
            </a:r>
          </a:p>
        </p:txBody>
      </p:sp>
    </p:spTree>
    <p:extLst>
      <p:ext uri="{BB962C8B-B14F-4D97-AF65-F5344CB8AC3E}">
        <p14:creationId xmlns:p14="http://schemas.microsoft.com/office/powerpoint/2010/main" val="371237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185122"/>
            <a:ext cx="4008176" cy="573088"/>
          </a:xfrm>
          <a:prstGeom prst="rect">
            <a:avLst/>
          </a:prstGeom>
        </p:spPr>
        <p:txBody>
          <a:bodyPr spcFirstLastPara="1" wrap="square" lIns="91425" tIns="91425" rIns="91425" bIns="91425" anchor="t" anchorCtr="0">
            <a:noAutofit/>
          </a:bodyPr>
          <a:lstStyle/>
          <a:p>
            <a:pPr algn="l"/>
            <a:r>
              <a:rPr lang="en-US" sz="1800" b="1" i="0" dirty="0">
                <a:solidFill>
                  <a:srgbClr val="000000"/>
                </a:solidFill>
                <a:effectLst/>
                <a:latin typeface="Azeret Mono" panose="020B0604020202020204" charset="0"/>
                <a:cs typeface="Azeret Mono" panose="020B0604020202020204" charset="0"/>
              </a:rPr>
              <a:t>Data Splitting</a:t>
            </a:r>
          </a:p>
        </p:txBody>
      </p:sp>
      <p:sp>
        <p:nvSpPr>
          <p:cNvPr id="2" name="Google Shape;1019;p39">
            <a:extLst>
              <a:ext uri="{FF2B5EF4-FFF2-40B4-BE49-F238E27FC236}">
                <a16:creationId xmlns:a16="http://schemas.microsoft.com/office/drawing/2014/main" id="{AA89A34D-6D8C-FBF1-18F8-8229EAB96AC8}"/>
              </a:ext>
            </a:extLst>
          </p:cNvPr>
          <p:cNvSpPr txBox="1">
            <a:spLocks/>
          </p:cNvSpPr>
          <p:nvPr/>
        </p:nvSpPr>
        <p:spPr>
          <a:xfrm>
            <a:off x="563824" y="573384"/>
            <a:ext cx="7905500" cy="9163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b="0" i="0" dirty="0">
                <a:solidFill>
                  <a:srgbClr val="000000"/>
                </a:solidFill>
                <a:effectLst/>
                <a:latin typeface="Helvetica Neue"/>
              </a:rPr>
              <a:t>We can split the data to easily evaluate the performance of our model. Such as, if it performs well with the training data, but does not perform well with the test dataset, then it is estimated that the model may be overfitted</a:t>
            </a:r>
            <a:endParaRPr lang="en-US" sz="1200" dirty="0">
              <a:latin typeface="+mj-lt"/>
              <a:cs typeface="Courier New" panose="02070309020205020404" pitchFamily="49" charset="0"/>
            </a:endParaRPr>
          </a:p>
        </p:txBody>
      </p:sp>
      <p:pic>
        <p:nvPicPr>
          <p:cNvPr id="5" name="Picture 4">
            <a:extLst>
              <a:ext uri="{FF2B5EF4-FFF2-40B4-BE49-F238E27FC236}">
                <a16:creationId xmlns:a16="http://schemas.microsoft.com/office/drawing/2014/main" id="{BAC5656D-13F6-1885-D42C-5FE88268B349}"/>
              </a:ext>
            </a:extLst>
          </p:cNvPr>
          <p:cNvPicPr>
            <a:picLocks noChangeAspect="1"/>
          </p:cNvPicPr>
          <p:nvPr/>
        </p:nvPicPr>
        <p:blipFill rotWithShape="1">
          <a:blip r:embed="rId3"/>
          <a:srcRect l="671" r="18454" b="1604"/>
          <a:stretch/>
        </p:blipFill>
        <p:spPr>
          <a:xfrm>
            <a:off x="563824" y="1146472"/>
            <a:ext cx="6456408" cy="1704240"/>
          </a:xfrm>
          <a:prstGeom prst="rect">
            <a:avLst/>
          </a:prstGeom>
        </p:spPr>
      </p:pic>
      <p:grpSp>
        <p:nvGrpSpPr>
          <p:cNvPr id="7" name="Google Shape;1026;p39">
            <a:extLst>
              <a:ext uri="{FF2B5EF4-FFF2-40B4-BE49-F238E27FC236}">
                <a16:creationId xmlns:a16="http://schemas.microsoft.com/office/drawing/2014/main" id="{05504AE1-E421-46B4-8262-F8533AFE27B6}"/>
              </a:ext>
            </a:extLst>
          </p:cNvPr>
          <p:cNvGrpSpPr/>
          <p:nvPr/>
        </p:nvGrpSpPr>
        <p:grpSpPr>
          <a:xfrm>
            <a:off x="7439437" y="3732352"/>
            <a:ext cx="1029887" cy="770955"/>
            <a:chOff x="7637528" y="536199"/>
            <a:chExt cx="1029887" cy="770955"/>
          </a:xfrm>
        </p:grpSpPr>
        <p:sp>
          <p:nvSpPr>
            <p:cNvPr id="8" name="Google Shape;1027;p39">
              <a:extLst>
                <a:ext uri="{FF2B5EF4-FFF2-40B4-BE49-F238E27FC236}">
                  <a16:creationId xmlns:a16="http://schemas.microsoft.com/office/drawing/2014/main" id="{83A1AF7D-E71A-1838-B0DA-A60E3911AADA}"/>
                </a:ext>
              </a:extLst>
            </p:cNvPr>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8;p39">
              <a:extLst>
                <a:ext uri="{FF2B5EF4-FFF2-40B4-BE49-F238E27FC236}">
                  <a16:creationId xmlns:a16="http://schemas.microsoft.com/office/drawing/2014/main" id="{AE4A7378-B3DB-16CE-CBFE-902779DE918F}"/>
                </a:ext>
              </a:extLst>
            </p:cNvPr>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9;p39">
              <a:extLst>
                <a:ext uri="{FF2B5EF4-FFF2-40B4-BE49-F238E27FC236}">
                  <a16:creationId xmlns:a16="http://schemas.microsoft.com/office/drawing/2014/main" id="{C67BD854-DC0F-A49E-3D56-3A45AEB9CB0E}"/>
                </a:ext>
              </a:extLst>
            </p:cNvPr>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30;p39">
              <a:extLst>
                <a:ext uri="{FF2B5EF4-FFF2-40B4-BE49-F238E27FC236}">
                  <a16:creationId xmlns:a16="http://schemas.microsoft.com/office/drawing/2014/main" id="{74A68759-6521-EA94-0666-06A0C700B504}"/>
                </a:ext>
              </a:extLst>
            </p:cNvPr>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31;p39">
              <a:extLst>
                <a:ext uri="{FF2B5EF4-FFF2-40B4-BE49-F238E27FC236}">
                  <a16:creationId xmlns:a16="http://schemas.microsoft.com/office/drawing/2014/main" id="{74DA5C81-5B69-7143-0169-516D3A59AC7F}"/>
                </a:ext>
              </a:extLst>
            </p:cNvPr>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2;p39">
              <a:extLst>
                <a:ext uri="{FF2B5EF4-FFF2-40B4-BE49-F238E27FC236}">
                  <a16:creationId xmlns:a16="http://schemas.microsoft.com/office/drawing/2014/main" id="{39949E53-1003-2C8B-058F-349C274EA637}"/>
                </a:ext>
              </a:extLst>
            </p:cNvPr>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3;p39">
              <a:extLst>
                <a:ext uri="{FF2B5EF4-FFF2-40B4-BE49-F238E27FC236}">
                  <a16:creationId xmlns:a16="http://schemas.microsoft.com/office/drawing/2014/main" id="{E235F794-E91B-7BC5-FEA2-F32947A26142}"/>
                </a:ext>
              </a:extLst>
            </p:cNvPr>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4;p39">
              <a:extLst>
                <a:ext uri="{FF2B5EF4-FFF2-40B4-BE49-F238E27FC236}">
                  <a16:creationId xmlns:a16="http://schemas.microsoft.com/office/drawing/2014/main" id="{253020DF-E22D-C063-8810-2511A721D7CF}"/>
                </a:ext>
              </a:extLst>
            </p:cNvPr>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5;p39">
              <a:extLst>
                <a:ext uri="{FF2B5EF4-FFF2-40B4-BE49-F238E27FC236}">
                  <a16:creationId xmlns:a16="http://schemas.microsoft.com/office/drawing/2014/main" id="{CCDD7A53-F546-60BD-8649-57CC4EE7C0D0}"/>
                </a:ext>
              </a:extLst>
            </p:cNvPr>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p39">
              <a:extLst>
                <a:ext uri="{FF2B5EF4-FFF2-40B4-BE49-F238E27FC236}">
                  <a16:creationId xmlns:a16="http://schemas.microsoft.com/office/drawing/2014/main" id="{45F0A482-F98C-0FED-B5C4-24BBAE10B981}"/>
                </a:ext>
              </a:extLst>
            </p:cNvPr>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p39">
              <a:extLst>
                <a:ext uri="{FF2B5EF4-FFF2-40B4-BE49-F238E27FC236}">
                  <a16:creationId xmlns:a16="http://schemas.microsoft.com/office/drawing/2014/main" id="{A4910DEF-5814-F41F-F699-9B6248B05971}"/>
                </a:ext>
              </a:extLst>
            </p:cNvPr>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8;p39">
              <a:extLst>
                <a:ext uri="{FF2B5EF4-FFF2-40B4-BE49-F238E27FC236}">
                  <a16:creationId xmlns:a16="http://schemas.microsoft.com/office/drawing/2014/main" id="{B087032C-EDEA-7C3F-F1DD-2744AAADBD5A}"/>
                </a:ext>
              </a:extLst>
            </p:cNvPr>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9;p39">
              <a:extLst>
                <a:ext uri="{FF2B5EF4-FFF2-40B4-BE49-F238E27FC236}">
                  <a16:creationId xmlns:a16="http://schemas.microsoft.com/office/drawing/2014/main" id="{87480A4A-3CC8-DD67-B302-191AD20F3135}"/>
                </a:ext>
              </a:extLst>
            </p:cNvPr>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40;p39">
              <a:extLst>
                <a:ext uri="{FF2B5EF4-FFF2-40B4-BE49-F238E27FC236}">
                  <a16:creationId xmlns:a16="http://schemas.microsoft.com/office/drawing/2014/main" id="{EAE1EFDA-DD8E-D179-D08E-FBDC4EB914DE}"/>
                </a:ext>
              </a:extLst>
            </p:cNvPr>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41;p39">
              <a:extLst>
                <a:ext uri="{FF2B5EF4-FFF2-40B4-BE49-F238E27FC236}">
                  <a16:creationId xmlns:a16="http://schemas.microsoft.com/office/drawing/2014/main" id="{7F1BFF99-B568-D14A-5BC7-C60BAF0FDAA1}"/>
                </a:ext>
              </a:extLst>
            </p:cNvPr>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42;p39">
              <a:extLst>
                <a:ext uri="{FF2B5EF4-FFF2-40B4-BE49-F238E27FC236}">
                  <a16:creationId xmlns:a16="http://schemas.microsoft.com/office/drawing/2014/main" id="{5A8AE3DD-0D5C-3022-B333-EDD345FA3191}"/>
                </a:ext>
              </a:extLst>
            </p:cNvPr>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016;p39">
            <a:extLst>
              <a:ext uri="{FF2B5EF4-FFF2-40B4-BE49-F238E27FC236}">
                <a16:creationId xmlns:a16="http://schemas.microsoft.com/office/drawing/2014/main" id="{2CC14A03-B798-DECF-30A4-931DBD4BAB69}"/>
              </a:ext>
            </a:extLst>
          </p:cNvPr>
          <p:cNvSpPr txBox="1">
            <a:spLocks/>
          </p:cNvSpPr>
          <p:nvPr/>
        </p:nvSpPr>
        <p:spPr>
          <a:xfrm>
            <a:off x="560709" y="2970595"/>
            <a:ext cx="6033621"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zeret Mono"/>
              <a:buNone/>
              <a:defRPr sz="2600" b="1" i="0" u="none" strike="noStrike" cap="none">
                <a:solidFill>
                  <a:schemeClr val="dk1"/>
                </a:solidFill>
                <a:latin typeface="Azeret Mono"/>
                <a:ea typeface="Azeret Mono"/>
                <a:cs typeface="Azeret Mono"/>
                <a:sym typeface="Azeret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1400" dirty="0">
                <a:solidFill>
                  <a:srgbClr val="000000"/>
                </a:solidFill>
                <a:latin typeface="Helvetica Neue"/>
              </a:rPr>
              <a:t>Oversampling Minority Class to Resolve Class Imbalance</a:t>
            </a:r>
          </a:p>
        </p:txBody>
      </p:sp>
      <p:pic>
        <p:nvPicPr>
          <p:cNvPr id="25" name="Picture 24">
            <a:extLst>
              <a:ext uri="{FF2B5EF4-FFF2-40B4-BE49-F238E27FC236}">
                <a16:creationId xmlns:a16="http://schemas.microsoft.com/office/drawing/2014/main" id="{CF306E76-EC91-F196-738A-026FE9A6C196}"/>
              </a:ext>
            </a:extLst>
          </p:cNvPr>
          <p:cNvPicPr>
            <a:picLocks noChangeAspect="1"/>
          </p:cNvPicPr>
          <p:nvPr/>
        </p:nvPicPr>
        <p:blipFill>
          <a:blip r:embed="rId4"/>
          <a:stretch>
            <a:fillRect/>
          </a:stretch>
        </p:blipFill>
        <p:spPr>
          <a:xfrm>
            <a:off x="560709" y="3447612"/>
            <a:ext cx="2343150" cy="1457325"/>
          </a:xfrm>
          <a:prstGeom prst="rect">
            <a:avLst/>
          </a:prstGeom>
        </p:spPr>
      </p:pic>
    </p:spTree>
    <p:extLst>
      <p:ext uri="{BB962C8B-B14F-4D97-AF65-F5344CB8AC3E}">
        <p14:creationId xmlns:p14="http://schemas.microsoft.com/office/powerpoint/2010/main" val="1762344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580379"/>
            <a:ext cx="6562008" cy="573088"/>
          </a:xfrm>
          <a:prstGeom prst="rect">
            <a:avLst/>
          </a:prstGeom>
        </p:spPr>
        <p:txBody>
          <a:bodyPr spcFirstLastPara="1" wrap="square" lIns="91425" tIns="91425" rIns="91425" bIns="91425" anchor="t" anchorCtr="0">
            <a:noAutofit/>
          </a:bodyPr>
          <a:lstStyle/>
          <a:p>
            <a:pPr algn="l"/>
            <a:r>
              <a:rPr lang="en-US" b="1" i="0" dirty="0">
                <a:solidFill>
                  <a:srgbClr val="000000"/>
                </a:solidFill>
                <a:effectLst/>
                <a:latin typeface="Azeret Mono" panose="020B0604020202020204" charset="0"/>
                <a:cs typeface="Azeret Mono" panose="020B0604020202020204" charset="0"/>
              </a:rPr>
              <a:t>Train the Model</a:t>
            </a:r>
          </a:p>
        </p:txBody>
      </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642484" y="1595919"/>
            <a:ext cx="1834776" cy="4295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mj-lt"/>
              </a:rPr>
              <a:t>Logistic Regression</a:t>
            </a:r>
          </a:p>
        </p:txBody>
      </p:sp>
      <p:pic>
        <p:nvPicPr>
          <p:cNvPr id="3" name="Picture 2">
            <a:extLst>
              <a:ext uri="{FF2B5EF4-FFF2-40B4-BE49-F238E27FC236}">
                <a16:creationId xmlns:a16="http://schemas.microsoft.com/office/drawing/2014/main" id="{ED91CD30-B3F7-4F55-C3B5-5217D7736D89}"/>
              </a:ext>
            </a:extLst>
          </p:cNvPr>
          <p:cNvPicPr>
            <a:picLocks noChangeAspect="1"/>
          </p:cNvPicPr>
          <p:nvPr/>
        </p:nvPicPr>
        <p:blipFill>
          <a:blip r:embed="rId3"/>
          <a:stretch>
            <a:fillRect/>
          </a:stretch>
        </p:blipFill>
        <p:spPr>
          <a:xfrm>
            <a:off x="691174" y="2182148"/>
            <a:ext cx="3838575" cy="1447800"/>
          </a:xfrm>
          <a:prstGeom prst="rect">
            <a:avLst/>
          </a:prstGeom>
        </p:spPr>
      </p:pic>
      <p:sp>
        <p:nvSpPr>
          <p:cNvPr id="6" name="TextBox 5">
            <a:extLst>
              <a:ext uri="{FF2B5EF4-FFF2-40B4-BE49-F238E27FC236}">
                <a16:creationId xmlns:a16="http://schemas.microsoft.com/office/drawing/2014/main" id="{A4377AFA-8079-D440-BBDA-28A14DE57E55}"/>
              </a:ext>
            </a:extLst>
          </p:cNvPr>
          <p:cNvSpPr txBox="1"/>
          <p:nvPr/>
        </p:nvSpPr>
        <p:spPr>
          <a:xfrm>
            <a:off x="4680156" y="1646653"/>
            <a:ext cx="1814052" cy="307777"/>
          </a:xfrm>
          <a:prstGeom prst="rect">
            <a:avLst/>
          </a:prstGeom>
          <a:noFill/>
        </p:spPr>
        <p:txBody>
          <a:bodyPr wrap="square">
            <a:spAutoFit/>
          </a:bodyPr>
          <a:lstStyle/>
          <a:p>
            <a:pPr algn="l"/>
            <a:r>
              <a:rPr lang="en-US" b="0" i="0" dirty="0">
                <a:solidFill>
                  <a:srgbClr val="000000"/>
                </a:solidFill>
                <a:effectLst/>
                <a:latin typeface="+mj-lt"/>
              </a:rPr>
              <a:t>Random Forest</a:t>
            </a:r>
          </a:p>
        </p:txBody>
      </p:sp>
      <p:pic>
        <p:nvPicPr>
          <p:cNvPr id="7" name="Picture 6">
            <a:extLst>
              <a:ext uri="{FF2B5EF4-FFF2-40B4-BE49-F238E27FC236}">
                <a16:creationId xmlns:a16="http://schemas.microsoft.com/office/drawing/2014/main" id="{45532A0D-75CC-6FFA-25CF-EA4340EE15F8}"/>
              </a:ext>
            </a:extLst>
          </p:cNvPr>
          <p:cNvPicPr>
            <a:picLocks noChangeAspect="1"/>
          </p:cNvPicPr>
          <p:nvPr/>
        </p:nvPicPr>
        <p:blipFill>
          <a:blip r:embed="rId4"/>
          <a:srcRect/>
          <a:stretch/>
        </p:blipFill>
        <p:spPr>
          <a:xfrm>
            <a:off x="4680156" y="2195234"/>
            <a:ext cx="3838575" cy="1434714"/>
          </a:xfrm>
          <a:prstGeom prst="rect">
            <a:avLst/>
          </a:prstGeom>
        </p:spPr>
      </p:pic>
    </p:spTree>
    <p:extLst>
      <p:ext uri="{BB962C8B-B14F-4D97-AF65-F5344CB8AC3E}">
        <p14:creationId xmlns:p14="http://schemas.microsoft.com/office/powerpoint/2010/main" val="199971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642484" y="445542"/>
            <a:ext cx="1834776" cy="4295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0" i="0" dirty="0">
                <a:solidFill>
                  <a:srgbClr val="000000"/>
                </a:solidFill>
                <a:effectLst/>
                <a:latin typeface="+mj-lt"/>
              </a:rPr>
              <a:t>Decision Tree</a:t>
            </a:r>
          </a:p>
        </p:txBody>
      </p:sp>
      <p:pic>
        <p:nvPicPr>
          <p:cNvPr id="3" name="Picture 2">
            <a:extLst>
              <a:ext uri="{FF2B5EF4-FFF2-40B4-BE49-F238E27FC236}">
                <a16:creationId xmlns:a16="http://schemas.microsoft.com/office/drawing/2014/main" id="{ED91CD30-B3F7-4F55-C3B5-5217D7736D89}"/>
              </a:ext>
            </a:extLst>
          </p:cNvPr>
          <p:cNvPicPr>
            <a:picLocks noChangeAspect="1"/>
          </p:cNvPicPr>
          <p:nvPr/>
        </p:nvPicPr>
        <p:blipFill>
          <a:blip r:embed="rId3"/>
          <a:srcRect/>
          <a:stretch/>
        </p:blipFill>
        <p:spPr>
          <a:xfrm>
            <a:off x="768229" y="1031771"/>
            <a:ext cx="3684465" cy="1447800"/>
          </a:xfrm>
          <a:prstGeom prst="rect">
            <a:avLst/>
          </a:prstGeom>
        </p:spPr>
      </p:pic>
      <p:sp>
        <p:nvSpPr>
          <p:cNvPr id="6" name="TextBox 5">
            <a:extLst>
              <a:ext uri="{FF2B5EF4-FFF2-40B4-BE49-F238E27FC236}">
                <a16:creationId xmlns:a16="http://schemas.microsoft.com/office/drawing/2014/main" id="{A4377AFA-8079-D440-BBDA-28A14DE57E55}"/>
              </a:ext>
            </a:extLst>
          </p:cNvPr>
          <p:cNvSpPr txBox="1"/>
          <p:nvPr/>
        </p:nvSpPr>
        <p:spPr>
          <a:xfrm>
            <a:off x="4680156" y="496276"/>
            <a:ext cx="2094270" cy="307777"/>
          </a:xfrm>
          <a:prstGeom prst="rect">
            <a:avLst/>
          </a:prstGeom>
          <a:noFill/>
        </p:spPr>
        <p:txBody>
          <a:bodyPr wrap="square">
            <a:spAutoFit/>
          </a:bodyPr>
          <a:lstStyle/>
          <a:p>
            <a:pPr algn="l"/>
            <a:r>
              <a:rPr lang="en-US" b="0" i="0" dirty="0">
                <a:solidFill>
                  <a:srgbClr val="000000"/>
                </a:solidFill>
                <a:effectLst/>
                <a:latin typeface="+mj-lt"/>
              </a:rPr>
              <a:t>K-Nearest Neighbors</a:t>
            </a:r>
          </a:p>
        </p:txBody>
      </p:sp>
      <p:pic>
        <p:nvPicPr>
          <p:cNvPr id="7" name="Picture 6">
            <a:extLst>
              <a:ext uri="{FF2B5EF4-FFF2-40B4-BE49-F238E27FC236}">
                <a16:creationId xmlns:a16="http://schemas.microsoft.com/office/drawing/2014/main" id="{45532A0D-75CC-6FFA-25CF-EA4340EE15F8}"/>
              </a:ext>
            </a:extLst>
          </p:cNvPr>
          <p:cNvPicPr>
            <a:picLocks noChangeAspect="1"/>
          </p:cNvPicPr>
          <p:nvPr/>
        </p:nvPicPr>
        <p:blipFill>
          <a:blip r:embed="rId4"/>
          <a:srcRect/>
          <a:stretch/>
        </p:blipFill>
        <p:spPr>
          <a:xfrm>
            <a:off x="4789852" y="1044857"/>
            <a:ext cx="3619182" cy="1434714"/>
          </a:xfrm>
          <a:prstGeom prst="rect">
            <a:avLst/>
          </a:prstGeom>
        </p:spPr>
      </p:pic>
      <p:sp>
        <p:nvSpPr>
          <p:cNvPr id="2" name="Google Shape;1019;p39">
            <a:extLst>
              <a:ext uri="{FF2B5EF4-FFF2-40B4-BE49-F238E27FC236}">
                <a16:creationId xmlns:a16="http://schemas.microsoft.com/office/drawing/2014/main" id="{393B4ED8-91A3-8CDE-BA97-78A82B521119}"/>
              </a:ext>
            </a:extLst>
          </p:cNvPr>
          <p:cNvSpPr txBox="1">
            <a:spLocks/>
          </p:cNvSpPr>
          <p:nvPr/>
        </p:nvSpPr>
        <p:spPr>
          <a:xfrm>
            <a:off x="659770" y="2611098"/>
            <a:ext cx="1834776" cy="4295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0" i="0" dirty="0" err="1">
                <a:solidFill>
                  <a:srgbClr val="000000"/>
                </a:solidFill>
                <a:effectLst/>
                <a:latin typeface="+mj-lt"/>
              </a:rPr>
              <a:t>XGBoost</a:t>
            </a:r>
            <a:endParaRPr lang="en-US" b="0" i="0" dirty="0">
              <a:solidFill>
                <a:srgbClr val="000000"/>
              </a:solidFill>
              <a:effectLst/>
              <a:latin typeface="+mj-lt"/>
            </a:endParaRPr>
          </a:p>
        </p:txBody>
      </p:sp>
      <p:pic>
        <p:nvPicPr>
          <p:cNvPr id="4" name="Picture 3">
            <a:extLst>
              <a:ext uri="{FF2B5EF4-FFF2-40B4-BE49-F238E27FC236}">
                <a16:creationId xmlns:a16="http://schemas.microsoft.com/office/drawing/2014/main" id="{A33F2428-C48C-9C7C-02CB-3E4FAD85AB80}"/>
              </a:ext>
            </a:extLst>
          </p:cNvPr>
          <p:cNvPicPr>
            <a:picLocks noChangeAspect="1"/>
          </p:cNvPicPr>
          <p:nvPr/>
        </p:nvPicPr>
        <p:blipFill>
          <a:blip r:embed="rId5"/>
          <a:srcRect/>
          <a:stretch/>
        </p:blipFill>
        <p:spPr>
          <a:xfrm>
            <a:off x="785515" y="3238103"/>
            <a:ext cx="3684465" cy="1366248"/>
          </a:xfrm>
          <a:prstGeom prst="rect">
            <a:avLst/>
          </a:prstGeom>
        </p:spPr>
      </p:pic>
    </p:spTree>
    <p:extLst>
      <p:ext uri="{BB962C8B-B14F-4D97-AF65-F5344CB8AC3E}">
        <p14:creationId xmlns:p14="http://schemas.microsoft.com/office/powerpoint/2010/main" val="199297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973-4597-0949-483C-E4D79B8F4379}"/>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BCF1E7C6-D2A8-5080-0927-FEA84906544A}"/>
              </a:ext>
            </a:extLst>
          </p:cNvPr>
          <p:cNvSpPr>
            <a:spLocks noGrp="1"/>
          </p:cNvSpPr>
          <p:nvPr>
            <p:ph type="body" idx="1"/>
          </p:nvPr>
        </p:nvSpPr>
        <p:spPr/>
        <p:txBody>
          <a:bodyPr/>
          <a:lstStyle/>
          <a:p>
            <a:pPr marL="323850" indent="-171450">
              <a:buFont typeface="Arial" panose="020B0604020202020204" pitchFamily="34" charset="0"/>
              <a:buChar char="•"/>
            </a:pPr>
            <a:r>
              <a:rPr lang="en-US" dirty="0"/>
              <a:t>In the classification report, </a:t>
            </a:r>
            <a:r>
              <a:rPr lang="en-US" dirty="0" err="1"/>
              <a:t>accurancy</a:t>
            </a:r>
            <a:r>
              <a:rPr lang="en-US" dirty="0"/>
              <a:t> is not a good measure of performance, because this is only accurate if the model is balanced. It will give inaccurate results if there is a class imbalance.</a:t>
            </a:r>
          </a:p>
          <a:p>
            <a:pPr marL="323850" indent="-171450">
              <a:buFont typeface="Arial" panose="020B0604020202020204" pitchFamily="34" charset="0"/>
              <a:buChar char="•"/>
            </a:pPr>
            <a:endParaRPr lang="en-US" dirty="0"/>
          </a:p>
          <a:p>
            <a:pPr marL="323850" indent="-171450">
              <a:buFont typeface="Arial" panose="020B0604020202020204" pitchFamily="34" charset="0"/>
              <a:buChar char="•"/>
            </a:pPr>
            <a:r>
              <a:rPr lang="en-US" dirty="0"/>
              <a:t>After oversampling data and training model, the best results among all models for this credit risk prediction is:</a:t>
            </a:r>
          </a:p>
          <a:p>
            <a:pPr marL="152400" indent="0">
              <a:buNone/>
            </a:pPr>
            <a:endParaRPr lang="en-US" dirty="0"/>
          </a:p>
          <a:p>
            <a:r>
              <a:rPr lang="en-US" dirty="0" err="1"/>
              <a:t>XGBoost</a:t>
            </a:r>
            <a:r>
              <a:rPr lang="en-US" dirty="0"/>
              <a:t> (Bad loan recall =  </a:t>
            </a:r>
            <a:r>
              <a:rPr lang="en-US" b="1" dirty="0"/>
              <a:t>63%</a:t>
            </a:r>
            <a:r>
              <a:rPr lang="en-US" dirty="0"/>
              <a:t>, Good loan recall = </a:t>
            </a:r>
            <a:r>
              <a:rPr lang="en-US" b="1" dirty="0"/>
              <a:t>70%</a:t>
            </a:r>
            <a:r>
              <a:rPr lang="en-US" dirty="0"/>
              <a:t>, Bad loan Precision = </a:t>
            </a:r>
            <a:r>
              <a:rPr lang="en-US" b="1" dirty="0"/>
              <a:t>21%</a:t>
            </a:r>
            <a:r>
              <a:rPr lang="en-US" dirty="0"/>
              <a:t>, Good loan Precision = </a:t>
            </a:r>
            <a:r>
              <a:rPr lang="en-US" b="1" dirty="0"/>
              <a:t>93%</a:t>
            </a:r>
            <a:r>
              <a:rPr lang="en-US" dirty="0"/>
              <a:t>) that concludes:  </a:t>
            </a:r>
          </a:p>
          <a:p>
            <a:pPr marL="609600" lvl="1" indent="0">
              <a:buNone/>
            </a:pPr>
            <a:r>
              <a:rPr lang="en-US" sz="1200" dirty="0"/>
              <a:t>    - Out of the actual bad loans, the model correctly predicted this for 63%.</a:t>
            </a:r>
          </a:p>
          <a:p>
            <a:pPr marL="609600" lvl="1" indent="0">
              <a:buNone/>
            </a:pPr>
            <a:r>
              <a:rPr lang="en-US" sz="1200" dirty="0"/>
              <a:t>    - Out of the actual good loans the model correctly predicted this for 70%.</a:t>
            </a:r>
          </a:p>
          <a:p>
            <a:pPr marL="609600" lvl="1" indent="0">
              <a:buNone/>
            </a:pPr>
            <a:r>
              <a:rPr lang="en-US" sz="1200" dirty="0"/>
              <a:t>    - Out of the good loans that the model predicted, 93% actually did.</a:t>
            </a:r>
          </a:p>
          <a:p>
            <a:pPr marL="152400" indent="0">
              <a:buNone/>
            </a:pPr>
            <a:r>
              <a:rPr lang="en-US" dirty="0"/>
              <a:t>    </a:t>
            </a:r>
          </a:p>
          <a:p>
            <a:r>
              <a:rPr lang="en-US" dirty="0"/>
              <a:t>Random Forest (Bad loan recall =  </a:t>
            </a:r>
            <a:r>
              <a:rPr lang="en-US" b="1" dirty="0"/>
              <a:t>64%</a:t>
            </a:r>
            <a:r>
              <a:rPr lang="en-US" dirty="0"/>
              <a:t>, Good loan recall = </a:t>
            </a:r>
            <a:r>
              <a:rPr lang="en-US" b="1" dirty="0"/>
              <a:t>67%</a:t>
            </a:r>
            <a:r>
              <a:rPr lang="en-US" dirty="0"/>
              <a:t>, Bad loan Precision = </a:t>
            </a:r>
            <a:r>
              <a:rPr lang="en-US" b="1" dirty="0"/>
              <a:t>19%</a:t>
            </a:r>
            <a:r>
              <a:rPr lang="en-US" dirty="0"/>
              <a:t>, Good loan Precision </a:t>
            </a:r>
            <a:r>
              <a:rPr lang="en-US" b="1" dirty="0"/>
              <a:t>= 93% </a:t>
            </a:r>
            <a:r>
              <a:rPr lang="en-US" dirty="0"/>
              <a:t>that concludes:</a:t>
            </a:r>
          </a:p>
          <a:p>
            <a:pPr marL="609600" lvl="1" indent="0">
              <a:buNone/>
            </a:pPr>
            <a:r>
              <a:rPr lang="en-US" sz="1200" dirty="0"/>
              <a:t>    - Out of the actual bad loans, the model correctly predicted this for 64%.</a:t>
            </a:r>
          </a:p>
          <a:p>
            <a:pPr marL="609600" lvl="1" indent="0">
              <a:buNone/>
            </a:pPr>
            <a:r>
              <a:rPr lang="en-US" sz="1200" dirty="0"/>
              <a:t>    - Out of the actual good loans the model correctly predicted this for 67%.</a:t>
            </a:r>
          </a:p>
          <a:p>
            <a:pPr marL="609600" lvl="1" indent="0">
              <a:buNone/>
            </a:pPr>
            <a:r>
              <a:rPr lang="en-US" sz="1200" dirty="0"/>
              <a:t>    - Out of the good loans that the model predicted, 93% actually did.</a:t>
            </a:r>
          </a:p>
        </p:txBody>
      </p:sp>
    </p:spTree>
    <p:extLst>
      <p:ext uri="{BB962C8B-B14F-4D97-AF65-F5344CB8AC3E}">
        <p14:creationId xmlns:p14="http://schemas.microsoft.com/office/powerpoint/2010/main" val="386111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541051"/>
            <a:ext cx="6562008"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Load Data</a:t>
            </a:r>
            <a:endParaRPr dirty="0"/>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a:extLst>
              <a:ext uri="{FF2B5EF4-FFF2-40B4-BE49-F238E27FC236}">
                <a16:creationId xmlns:a16="http://schemas.microsoft.com/office/drawing/2014/main" id="{7B1D66AE-E4AB-0DEE-D42B-91084460BF9D}"/>
              </a:ext>
            </a:extLst>
          </p:cNvPr>
          <p:cNvPicPr>
            <a:picLocks noChangeAspect="1"/>
          </p:cNvPicPr>
          <p:nvPr/>
        </p:nvPicPr>
        <p:blipFill>
          <a:blip r:embed="rId3"/>
          <a:stretch>
            <a:fillRect/>
          </a:stretch>
        </p:blipFill>
        <p:spPr>
          <a:xfrm>
            <a:off x="563824" y="1445452"/>
            <a:ext cx="8016352" cy="2252595"/>
          </a:xfrm>
          <a:prstGeom prst="rect">
            <a:avLst/>
          </a:prstGeom>
        </p:spPr>
      </p:pic>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63824" y="3857480"/>
            <a:ext cx="79055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dirty="0">
                <a:latin typeface="+mj-lt"/>
              </a:rPr>
              <a:t>The dataset contains </a:t>
            </a:r>
            <a:r>
              <a:rPr kumimoji="0" lang="en-US" altLang="en-US" sz="1400" b="0" i="0" u="none" strike="noStrike" cap="none" normalizeH="0" baseline="0" dirty="0">
                <a:ln>
                  <a:noFill/>
                </a:ln>
                <a:solidFill>
                  <a:srgbClr val="000000"/>
                </a:solidFill>
                <a:effectLst/>
                <a:latin typeface="+mj-lt"/>
                <a:cs typeface="Courier New" panose="02070309020205020404" pitchFamily="49" charset="0"/>
              </a:rPr>
              <a:t>466285 rows and 75 columns.</a:t>
            </a:r>
            <a:r>
              <a:rPr kumimoji="0" lang="en-US" altLang="en-US" sz="1100" b="0" i="0" u="none" strike="noStrike" cap="none" normalizeH="0" baseline="0" dirty="0">
                <a:ln>
                  <a:noFill/>
                </a:ln>
                <a:solidFill>
                  <a:schemeClr val="tx1"/>
                </a:solidFill>
                <a:effectLst/>
                <a:latin typeface="+mj-lt"/>
                <a:cs typeface="Courier New" panose="02070309020205020404" pitchFamily="49" charset="0"/>
              </a:rPr>
              <a:t> </a:t>
            </a:r>
            <a:r>
              <a:rPr lang="en-US" dirty="0">
                <a:latin typeface="+mj-lt"/>
                <a:cs typeface="Courier New" panose="02070309020205020404" pitchFamily="49"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541051"/>
            <a:ext cx="6562008" cy="573088"/>
          </a:xfrm>
          <a:prstGeom prst="rect">
            <a:avLst/>
          </a:prstGeom>
        </p:spPr>
        <p:txBody>
          <a:bodyPr spcFirstLastPara="1" wrap="square" lIns="91425" tIns="91425" rIns="91425" bIns="91425" anchor="t" anchorCtr="0">
            <a:noAutofit/>
          </a:bodyPr>
          <a:lstStyle/>
          <a:p>
            <a:pPr algn="l"/>
            <a:r>
              <a:rPr lang="en-US" b="1" i="0" dirty="0">
                <a:solidFill>
                  <a:srgbClr val="000000"/>
                </a:solidFill>
                <a:effectLst/>
                <a:latin typeface="Azeret Mono" panose="020B0604020202020204" charset="0"/>
                <a:cs typeface="Azeret Mono" panose="020B0604020202020204" charset="0"/>
              </a:rPr>
              <a:t>Define Target Variable</a:t>
            </a:r>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15134" y="1412677"/>
            <a:ext cx="79055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Helvetica Neue"/>
              </a:rPr>
              <a:t>Target Variable is the feature of a dataset about which we want to gain a deeper understanding and learn </a:t>
            </a:r>
            <a:r>
              <a:rPr lang="en-US" b="0" i="0" dirty="0">
                <a:solidFill>
                  <a:srgbClr val="000000"/>
                </a:solidFill>
                <a:effectLst/>
                <a:latin typeface="+mj-lt"/>
              </a:rPr>
              <a:t>patterns</a:t>
            </a:r>
            <a:r>
              <a:rPr lang="en-US" b="0" i="0" dirty="0">
                <a:solidFill>
                  <a:srgbClr val="000000"/>
                </a:solidFill>
                <a:effectLst/>
                <a:latin typeface="Helvetica Neue"/>
              </a:rPr>
              <a:t> between the dataset.</a:t>
            </a:r>
            <a:endParaRPr lang="en-US" dirty="0">
              <a:latin typeface="+mj-lt"/>
              <a:cs typeface="Courier New" panose="02070309020205020404" pitchFamily="49" charset="0"/>
            </a:endParaRPr>
          </a:p>
        </p:txBody>
      </p:sp>
      <p:sp>
        <p:nvSpPr>
          <p:cNvPr id="2" name="Google Shape;1019;p39">
            <a:extLst>
              <a:ext uri="{FF2B5EF4-FFF2-40B4-BE49-F238E27FC236}">
                <a16:creationId xmlns:a16="http://schemas.microsoft.com/office/drawing/2014/main" id="{ADE7311A-258A-9064-EDCE-9F892B8BA2CE}"/>
              </a:ext>
            </a:extLst>
          </p:cNvPr>
          <p:cNvSpPr txBox="1">
            <a:spLocks/>
          </p:cNvSpPr>
          <p:nvPr/>
        </p:nvSpPr>
        <p:spPr>
          <a:xfrm>
            <a:off x="515134" y="1985377"/>
            <a:ext cx="79055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Helvetica Neue"/>
              </a:rPr>
              <a:t>In this </a:t>
            </a:r>
            <a:r>
              <a:rPr lang="en-US" b="0" i="0" dirty="0">
                <a:solidFill>
                  <a:srgbClr val="000000"/>
                </a:solidFill>
                <a:effectLst/>
                <a:latin typeface="+mj-lt"/>
              </a:rPr>
              <a:t>dataset</a:t>
            </a:r>
            <a:r>
              <a:rPr lang="en-US" b="0" i="0" dirty="0">
                <a:solidFill>
                  <a:srgbClr val="000000"/>
                </a:solidFill>
                <a:effectLst/>
                <a:latin typeface="Helvetica Neue"/>
              </a:rPr>
              <a:t>, we can use the </a:t>
            </a:r>
            <a:r>
              <a:rPr lang="en-US" b="0" i="0" dirty="0" err="1">
                <a:solidFill>
                  <a:srgbClr val="000000"/>
                </a:solidFill>
                <a:effectLst/>
                <a:latin typeface="Helvetica Neue"/>
              </a:rPr>
              <a:t>loan_status</a:t>
            </a:r>
            <a:r>
              <a:rPr lang="en-US" b="0" i="0" dirty="0">
                <a:solidFill>
                  <a:srgbClr val="000000"/>
                </a:solidFill>
                <a:effectLst/>
                <a:latin typeface="Helvetica Neue"/>
              </a:rPr>
              <a:t> column to see the ending of each loans.</a:t>
            </a:r>
            <a:endParaRPr lang="en-US" dirty="0">
              <a:latin typeface="+mj-lt"/>
              <a:cs typeface="Courier New" panose="02070309020205020404" pitchFamily="49" charset="0"/>
            </a:endParaRPr>
          </a:p>
        </p:txBody>
      </p:sp>
      <p:pic>
        <p:nvPicPr>
          <p:cNvPr id="4" name="Picture 3">
            <a:extLst>
              <a:ext uri="{FF2B5EF4-FFF2-40B4-BE49-F238E27FC236}">
                <a16:creationId xmlns:a16="http://schemas.microsoft.com/office/drawing/2014/main" id="{E344EDB9-9DC0-4699-E9F4-2DCC050BAF42}"/>
              </a:ext>
            </a:extLst>
          </p:cNvPr>
          <p:cNvPicPr>
            <a:picLocks noChangeAspect="1"/>
          </p:cNvPicPr>
          <p:nvPr/>
        </p:nvPicPr>
        <p:blipFill>
          <a:blip r:embed="rId3"/>
          <a:stretch>
            <a:fillRect/>
          </a:stretch>
        </p:blipFill>
        <p:spPr>
          <a:xfrm>
            <a:off x="563824" y="2585424"/>
            <a:ext cx="4600575" cy="1724025"/>
          </a:xfrm>
          <a:prstGeom prst="rect">
            <a:avLst/>
          </a:prstGeom>
        </p:spPr>
      </p:pic>
    </p:spTree>
    <p:extLst>
      <p:ext uri="{BB962C8B-B14F-4D97-AF65-F5344CB8AC3E}">
        <p14:creationId xmlns:p14="http://schemas.microsoft.com/office/powerpoint/2010/main" val="68576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354237"/>
            <a:ext cx="6562008" cy="573088"/>
          </a:xfrm>
          <a:prstGeom prst="rect">
            <a:avLst/>
          </a:prstGeom>
        </p:spPr>
        <p:txBody>
          <a:bodyPr spcFirstLastPara="1" wrap="square" lIns="91425" tIns="91425" rIns="91425" bIns="91425" anchor="t" anchorCtr="0">
            <a:noAutofit/>
          </a:bodyPr>
          <a:lstStyle/>
          <a:p>
            <a:pPr algn="l"/>
            <a:r>
              <a:rPr lang="en-US" b="1" i="0" dirty="0">
                <a:solidFill>
                  <a:srgbClr val="000000"/>
                </a:solidFill>
                <a:effectLst/>
                <a:latin typeface="Azeret Mono" panose="020B0604020202020204" charset="0"/>
                <a:cs typeface="Azeret Mono" panose="020B0604020202020204" charset="0"/>
              </a:rPr>
              <a:t>Classify Variables</a:t>
            </a:r>
          </a:p>
        </p:txBody>
      </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15134" y="927325"/>
            <a:ext cx="79055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mj-lt"/>
              </a:rPr>
              <a:t>This classification depends on the regulations of the lending company</a:t>
            </a:r>
            <a:endParaRPr lang="en-US" dirty="0">
              <a:latin typeface="+mj-lt"/>
              <a:cs typeface="Courier New" panose="02070309020205020404" pitchFamily="49" charset="0"/>
            </a:endParaRPr>
          </a:p>
        </p:txBody>
      </p:sp>
      <p:pic>
        <p:nvPicPr>
          <p:cNvPr id="9" name="Picture 8">
            <a:extLst>
              <a:ext uri="{FF2B5EF4-FFF2-40B4-BE49-F238E27FC236}">
                <a16:creationId xmlns:a16="http://schemas.microsoft.com/office/drawing/2014/main" id="{25C046C8-685F-BFF6-EA22-DBCECA8D897A}"/>
              </a:ext>
            </a:extLst>
          </p:cNvPr>
          <p:cNvPicPr>
            <a:picLocks noChangeAspect="1"/>
          </p:cNvPicPr>
          <p:nvPr/>
        </p:nvPicPr>
        <p:blipFill>
          <a:blip r:embed="rId3"/>
          <a:stretch>
            <a:fillRect/>
          </a:stretch>
        </p:blipFill>
        <p:spPr>
          <a:xfrm>
            <a:off x="515134" y="1361728"/>
            <a:ext cx="7621294" cy="646011"/>
          </a:xfrm>
          <a:prstGeom prst="rect">
            <a:avLst/>
          </a:prstGeom>
        </p:spPr>
      </p:pic>
      <p:sp>
        <p:nvSpPr>
          <p:cNvPr id="10" name="Google Shape;1019;p39">
            <a:extLst>
              <a:ext uri="{FF2B5EF4-FFF2-40B4-BE49-F238E27FC236}">
                <a16:creationId xmlns:a16="http://schemas.microsoft.com/office/drawing/2014/main" id="{13BB1A1D-4669-8F6C-88DD-181A90313A14}"/>
              </a:ext>
            </a:extLst>
          </p:cNvPr>
          <p:cNvSpPr txBox="1">
            <a:spLocks/>
          </p:cNvSpPr>
          <p:nvPr/>
        </p:nvSpPr>
        <p:spPr>
          <a:xfrm>
            <a:off x="479844" y="1883255"/>
            <a:ext cx="398804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mj-lt"/>
              </a:rPr>
              <a:t>The comparison between good and bad loans:</a:t>
            </a:r>
            <a:endParaRPr lang="en-US" dirty="0">
              <a:latin typeface="+mj-lt"/>
              <a:cs typeface="Courier New" panose="02070309020205020404" pitchFamily="49" charset="0"/>
            </a:endParaRPr>
          </a:p>
        </p:txBody>
      </p:sp>
      <p:pic>
        <p:nvPicPr>
          <p:cNvPr id="12" name="Picture 11">
            <a:extLst>
              <a:ext uri="{FF2B5EF4-FFF2-40B4-BE49-F238E27FC236}">
                <a16:creationId xmlns:a16="http://schemas.microsoft.com/office/drawing/2014/main" id="{68BE7EBE-2D3A-6BE8-53FC-6666179DB4AA}"/>
              </a:ext>
            </a:extLst>
          </p:cNvPr>
          <p:cNvPicPr>
            <a:picLocks noChangeAspect="1"/>
          </p:cNvPicPr>
          <p:nvPr/>
        </p:nvPicPr>
        <p:blipFill>
          <a:blip r:embed="rId4"/>
          <a:stretch>
            <a:fillRect/>
          </a:stretch>
        </p:blipFill>
        <p:spPr>
          <a:xfrm>
            <a:off x="2473864" y="2335775"/>
            <a:ext cx="3383987" cy="2482724"/>
          </a:xfrm>
          <a:prstGeom prst="rect">
            <a:avLst/>
          </a:prstGeom>
        </p:spPr>
      </p:pic>
    </p:spTree>
    <p:extLst>
      <p:ext uri="{BB962C8B-B14F-4D97-AF65-F5344CB8AC3E}">
        <p14:creationId xmlns:p14="http://schemas.microsoft.com/office/powerpoint/2010/main" val="206298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848287"/>
            <a:ext cx="6562008" cy="430569"/>
          </a:xfrm>
          <a:prstGeom prst="rect">
            <a:avLst/>
          </a:prstGeom>
        </p:spPr>
        <p:txBody>
          <a:bodyPr spcFirstLastPara="1" wrap="square" lIns="91425" tIns="91425" rIns="91425" bIns="91425" anchor="t" anchorCtr="0">
            <a:noAutofit/>
          </a:bodyPr>
          <a:lstStyle/>
          <a:p>
            <a:pPr algn="l"/>
            <a:r>
              <a:rPr lang="en-US" b="1" i="0" dirty="0">
                <a:solidFill>
                  <a:srgbClr val="000000"/>
                </a:solidFill>
                <a:effectLst/>
                <a:latin typeface="Helvetica Neue"/>
              </a:rPr>
              <a:t>Feature Engineering &amp; Feature Selection</a:t>
            </a:r>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63824" y="1443377"/>
            <a:ext cx="7905500" cy="4302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mj-lt"/>
              </a:rPr>
              <a:t>Check the dataset for missing values, duplicate, inconsistent columns and etc.</a:t>
            </a:r>
            <a:endParaRPr lang="en-US" dirty="0">
              <a:latin typeface="+mj-lt"/>
              <a:cs typeface="Courier New" panose="02070309020205020404" pitchFamily="49" charset="0"/>
            </a:endParaRPr>
          </a:p>
        </p:txBody>
      </p:sp>
      <p:sp>
        <p:nvSpPr>
          <p:cNvPr id="2" name="Google Shape;1019;p39">
            <a:extLst>
              <a:ext uri="{FF2B5EF4-FFF2-40B4-BE49-F238E27FC236}">
                <a16:creationId xmlns:a16="http://schemas.microsoft.com/office/drawing/2014/main" id="{ADE7311A-258A-9064-EDCE-9F892B8BA2CE}"/>
              </a:ext>
            </a:extLst>
          </p:cNvPr>
          <p:cNvSpPr txBox="1">
            <a:spLocks/>
          </p:cNvSpPr>
          <p:nvPr/>
        </p:nvSpPr>
        <p:spPr>
          <a:xfrm>
            <a:off x="780605" y="1809651"/>
            <a:ext cx="7905500" cy="4302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Clr>
                <a:schemeClr val="dk1"/>
              </a:buClr>
              <a:buSzPts val="1100"/>
              <a:buFont typeface="Courier New" panose="02070309020205020404" pitchFamily="49" charset="0"/>
              <a:buChar char="o"/>
            </a:pPr>
            <a:r>
              <a:rPr lang="en-US" b="0" i="0" dirty="0">
                <a:solidFill>
                  <a:srgbClr val="000000"/>
                </a:solidFill>
                <a:effectLst/>
                <a:latin typeface="+mj-lt"/>
              </a:rPr>
              <a:t>Drop identities columns (which have each unique values but irrelevant)</a:t>
            </a:r>
          </a:p>
          <a:p>
            <a:pPr marL="285750" indent="-285750">
              <a:lnSpc>
                <a:spcPct val="150000"/>
              </a:lnSpc>
              <a:buClr>
                <a:schemeClr val="dk1"/>
              </a:buClr>
              <a:buSzPts val="1100"/>
              <a:buFont typeface="Courier New" panose="02070309020205020404" pitchFamily="49" charset="0"/>
              <a:buChar char="o"/>
            </a:pPr>
            <a:r>
              <a:rPr lang="en-US" b="0" i="0" dirty="0">
                <a:solidFill>
                  <a:srgbClr val="000000"/>
                </a:solidFill>
                <a:effectLst/>
                <a:latin typeface="+mj-lt"/>
              </a:rPr>
              <a:t>Drop columns that contain &gt;50% missing values.</a:t>
            </a:r>
          </a:p>
          <a:p>
            <a:pPr marL="285750" indent="-285750">
              <a:lnSpc>
                <a:spcPct val="150000"/>
              </a:lnSpc>
              <a:buClr>
                <a:schemeClr val="dk1"/>
              </a:buClr>
              <a:buSzPts val="1100"/>
              <a:buFont typeface="Courier New" panose="02070309020205020404" pitchFamily="49" charset="0"/>
              <a:buChar char="o"/>
            </a:pPr>
            <a:r>
              <a:rPr lang="en-US" b="0" i="0" dirty="0">
                <a:solidFill>
                  <a:srgbClr val="000000"/>
                </a:solidFill>
                <a:effectLst/>
                <a:latin typeface="+mj-lt"/>
              </a:rPr>
              <a:t>Drop columns that only have 1 unique values.</a:t>
            </a:r>
          </a:p>
          <a:p>
            <a:pPr marL="285750" indent="-285750">
              <a:lnSpc>
                <a:spcPct val="150000"/>
              </a:lnSpc>
              <a:buClr>
                <a:schemeClr val="dk1"/>
              </a:buClr>
              <a:buSzPts val="1100"/>
              <a:buFont typeface="Courier New" panose="02070309020205020404" pitchFamily="49" charset="0"/>
              <a:buChar char="o"/>
            </a:pPr>
            <a:r>
              <a:rPr lang="en-US" b="0" i="0" dirty="0">
                <a:solidFill>
                  <a:srgbClr val="000000"/>
                </a:solidFill>
                <a:effectLst/>
                <a:latin typeface="+mj-lt"/>
              </a:rPr>
              <a:t>Drop columns that contain data leakage.</a:t>
            </a:r>
          </a:p>
          <a:p>
            <a:pPr marL="285750" indent="-285750">
              <a:lnSpc>
                <a:spcPct val="150000"/>
              </a:lnSpc>
              <a:buClr>
                <a:schemeClr val="dk1"/>
              </a:buClr>
              <a:buSzPts val="1100"/>
              <a:buFont typeface="Courier New" panose="02070309020205020404" pitchFamily="49" charset="0"/>
              <a:buChar char="o"/>
            </a:pPr>
            <a:r>
              <a:rPr lang="en-US" b="0" i="0" dirty="0">
                <a:solidFill>
                  <a:srgbClr val="000000"/>
                </a:solidFill>
                <a:effectLst/>
                <a:latin typeface="+mj-lt"/>
              </a:rPr>
              <a:t>Drop columns that have similar values (Check the correlation).</a:t>
            </a:r>
            <a:endParaRPr lang="en-US" dirty="0">
              <a:latin typeface="+mj-lt"/>
              <a:cs typeface="Courier New" panose="02070309020205020404" pitchFamily="49" charset="0"/>
            </a:endParaRPr>
          </a:p>
        </p:txBody>
      </p:sp>
    </p:spTree>
    <p:extLst>
      <p:ext uri="{BB962C8B-B14F-4D97-AF65-F5344CB8AC3E}">
        <p14:creationId xmlns:p14="http://schemas.microsoft.com/office/powerpoint/2010/main" val="195904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354237"/>
            <a:ext cx="6562008" cy="573088"/>
          </a:xfrm>
          <a:prstGeom prst="rect">
            <a:avLst/>
          </a:prstGeom>
        </p:spPr>
        <p:txBody>
          <a:bodyPr spcFirstLastPara="1" wrap="square" lIns="91425" tIns="91425" rIns="91425" bIns="91425" anchor="t" anchorCtr="0">
            <a:noAutofit/>
          </a:bodyPr>
          <a:lstStyle/>
          <a:p>
            <a:pPr algn="l"/>
            <a:r>
              <a:rPr lang="en-US" b="1" i="0" dirty="0">
                <a:solidFill>
                  <a:srgbClr val="000000"/>
                </a:solidFill>
                <a:effectLst/>
                <a:latin typeface="Azeret Mono" panose="020B0604020202020204" charset="0"/>
                <a:cs typeface="Azeret Mono" panose="020B0604020202020204" charset="0"/>
              </a:rPr>
              <a:t>Data Leakage</a:t>
            </a:r>
          </a:p>
        </p:txBody>
      </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15134" y="927324"/>
            <a:ext cx="7905500" cy="21206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mn-lt"/>
              </a:rPr>
              <a:t>One of the common pitfalls when building a machine learning model is Data Leakage.</a:t>
            </a:r>
          </a:p>
          <a:p>
            <a:pPr>
              <a:buClr>
                <a:schemeClr val="dk1"/>
              </a:buClr>
              <a:buSzPts val="1100"/>
            </a:pPr>
            <a:endParaRPr lang="en-US" dirty="0">
              <a:latin typeface="+mn-lt"/>
              <a:cs typeface="Courier New" panose="02070309020205020404" pitchFamily="49" charset="0"/>
            </a:endParaRPr>
          </a:p>
          <a:p>
            <a:pPr algn="l"/>
            <a:r>
              <a:rPr lang="en-US" b="0" i="0" dirty="0">
                <a:solidFill>
                  <a:srgbClr val="000000"/>
                </a:solidFill>
                <a:effectLst/>
                <a:latin typeface="+mn-lt"/>
              </a:rPr>
              <a:t>In this dataset the example of target leakage is '</a:t>
            </a:r>
            <a:r>
              <a:rPr lang="en-US" b="0" i="0" dirty="0" err="1">
                <a:solidFill>
                  <a:srgbClr val="000000"/>
                </a:solidFill>
                <a:effectLst/>
                <a:latin typeface="+mn-lt"/>
              </a:rPr>
              <a:t>out_prncp</a:t>
            </a:r>
            <a:r>
              <a:rPr lang="en-US" b="0" i="0" dirty="0">
                <a:solidFill>
                  <a:srgbClr val="000000"/>
                </a:solidFill>
                <a:effectLst/>
                <a:latin typeface="+mn-lt"/>
              </a:rPr>
              <a:t>', </a:t>
            </a:r>
            <a:r>
              <a:rPr lang="en-US" b="0" i="0" dirty="0" err="1">
                <a:solidFill>
                  <a:srgbClr val="000000"/>
                </a:solidFill>
                <a:effectLst/>
                <a:latin typeface="+mn-lt"/>
              </a:rPr>
              <a:t>when'out_prncp</a:t>
            </a:r>
            <a:r>
              <a:rPr lang="en-US" b="0" i="0" dirty="0">
                <a:solidFill>
                  <a:srgbClr val="000000"/>
                </a:solidFill>
                <a:effectLst/>
                <a:latin typeface="+mn-lt"/>
              </a:rPr>
              <a:t>' column has 0 value, it means the loan is already fully paid. The result of this column will be super accurate because it's already happened, the loan is already paid, but this data is not relevant to predict a new borrower so it will be unfair. This kind of variable will create overly optimistic models that are practically useless and cannot be used in production.</a:t>
            </a:r>
          </a:p>
          <a:p>
            <a:pPr algn="l"/>
            <a:endParaRPr lang="en-US" b="0" i="0" dirty="0">
              <a:solidFill>
                <a:srgbClr val="000000"/>
              </a:solidFill>
              <a:effectLst/>
              <a:latin typeface="+mn-lt"/>
            </a:endParaRPr>
          </a:p>
          <a:p>
            <a:pPr algn="l"/>
            <a:r>
              <a:rPr lang="en-US" b="0" i="0" dirty="0">
                <a:solidFill>
                  <a:srgbClr val="000000"/>
                </a:solidFill>
                <a:effectLst/>
                <a:latin typeface="+mn-lt"/>
              </a:rPr>
              <a:t>Hence, the columns that contain Data Leakage will be drop.</a:t>
            </a:r>
          </a:p>
          <a:p>
            <a:pPr>
              <a:buClr>
                <a:schemeClr val="dk1"/>
              </a:buClr>
              <a:buSzPts val="1100"/>
            </a:pPr>
            <a:endParaRPr lang="en-US" dirty="0">
              <a:latin typeface="+mn-lt"/>
              <a:cs typeface="Courier New" panose="02070309020205020404" pitchFamily="49" charset="0"/>
            </a:endParaRPr>
          </a:p>
        </p:txBody>
      </p:sp>
      <p:pic>
        <p:nvPicPr>
          <p:cNvPr id="4" name="Picture 3">
            <a:extLst>
              <a:ext uri="{FF2B5EF4-FFF2-40B4-BE49-F238E27FC236}">
                <a16:creationId xmlns:a16="http://schemas.microsoft.com/office/drawing/2014/main" id="{DCCE50D0-B833-8FB7-60D4-9E04D7BA4120}"/>
              </a:ext>
            </a:extLst>
          </p:cNvPr>
          <p:cNvPicPr>
            <a:picLocks noChangeAspect="1"/>
          </p:cNvPicPr>
          <p:nvPr/>
        </p:nvPicPr>
        <p:blipFill>
          <a:blip r:embed="rId3"/>
          <a:stretch>
            <a:fillRect/>
          </a:stretch>
        </p:blipFill>
        <p:spPr>
          <a:xfrm>
            <a:off x="563824" y="3048000"/>
            <a:ext cx="7790221" cy="1019359"/>
          </a:xfrm>
          <a:prstGeom prst="rect">
            <a:avLst/>
          </a:prstGeom>
        </p:spPr>
      </p:pic>
    </p:spTree>
    <p:extLst>
      <p:ext uri="{BB962C8B-B14F-4D97-AF65-F5344CB8AC3E}">
        <p14:creationId xmlns:p14="http://schemas.microsoft.com/office/powerpoint/2010/main" val="367794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747527"/>
            <a:ext cx="3034782" cy="573088"/>
          </a:xfrm>
          <a:prstGeom prst="rect">
            <a:avLst/>
          </a:prstGeom>
        </p:spPr>
        <p:txBody>
          <a:bodyPr spcFirstLastPara="1" wrap="square" lIns="91425" tIns="91425" rIns="91425" bIns="91425" anchor="t" anchorCtr="0">
            <a:noAutofit/>
          </a:bodyPr>
          <a:lstStyle/>
          <a:p>
            <a:pPr algn="l"/>
            <a:r>
              <a:rPr lang="en-US" sz="1800" b="1" i="0" dirty="0">
                <a:solidFill>
                  <a:srgbClr val="000000"/>
                </a:solidFill>
                <a:effectLst/>
                <a:latin typeface="Azeret Mono" panose="020B0604020202020204" charset="0"/>
                <a:cs typeface="Azeret Mono" panose="020B0604020202020204" charset="0"/>
              </a:rPr>
              <a:t>Check correlation</a:t>
            </a:r>
          </a:p>
        </p:txBody>
      </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63824" y="1294211"/>
            <a:ext cx="3270285" cy="21206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b="0" i="0" dirty="0">
                <a:solidFill>
                  <a:srgbClr val="000000"/>
                </a:solidFill>
                <a:effectLst/>
                <a:latin typeface="Helvetica Neue"/>
              </a:rPr>
              <a:t>From this heatmap, we can see the columns that are similar with each other.</a:t>
            </a:r>
          </a:p>
          <a:p>
            <a:pPr>
              <a:buClr>
                <a:schemeClr val="dk1"/>
              </a:buClr>
              <a:buSzPts val="1100"/>
            </a:pPr>
            <a:endParaRPr lang="en-US" dirty="0">
              <a:latin typeface="Helvetica Neue"/>
              <a:cs typeface="Courier New" panose="02070309020205020404" pitchFamily="49" charset="0"/>
            </a:endParaRPr>
          </a:p>
          <a:p>
            <a:pPr>
              <a:buClr>
                <a:schemeClr val="dk1"/>
              </a:buClr>
              <a:buSzPts val="1100"/>
            </a:pPr>
            <a:r>
              <a:rPr lang="en-US" dirty="0">
                <a:latin typeface="Helvetica Neue"/>
                <a:cs typeface="Courier New" panose="02070309020205020404" pitchFamily="49" charset="0"/>
              </a:rPr>
              <a:t>We can remove 2 out of 3 similar columns.</a:t>
            </a:r>
            <a:endParaRPr lang="en-US" dirty="0">
              <a:latin typeface="+mj-lt"/>
              <a:cs typeface="Courier New" panose="02070309020205020404" pitchFamily="49" charset="0"/>
            </a:endParaRPr>
          </a:p>
        </p:txBody>
      </p:sp>
      <p:pic>
        <p:nvPicPr>
          <p:cNvPr id="3" name="Picture 2">
            <a:extLst>
              <a:ext uri="{FF2B5EF4-FFF2-40B4-BE49-F238E27FC236}">
                <a16:creationId xmlns:a16="http://schemas.microsoft.com/office/drawing/2014/main" id="{EA00E4AF-F6D4-710E-BBDA-217D3A20BE1F}"/>
              </a:ext>
            </a:extLst>
          </p:cNvPr>
          <p:cNvPicPr>
            <a:picLocks noChangeAspect="1"/>
          </p:cNvPicPr>
          <p:nvPr/>
        </p:nvPicPr>
        <p:blipFill>
          <a:blip r:embed="rId3"/>
          <a:stretch>
            <a:fillRect/>
          </a:stretch>
        </p:blipFill>
        <p:spPr>
          <a:xfrm>
            <a:off x="4018437" y="0"/>
            <a:ext cx="4610429" cy="5133668"/>
          </a:xfrm>
          <a:prstGeom prst="rect">
            <a:avLst/>
          </a:prstGeom>
        </p:spPr>
      </p:pic>
    </p:spTree>
    <p:extLst>
      <p:ext uri="{BB962C8B-B14F-4D97-AF65-F5344CB8AC3E}">
        <p14:creationId xmlns:p14="http://schemas.microsoft.com/office/powerpoint/2010/main" val="105570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6" name="Google Shape;1016;p39"/>
          <p:cNvSpPr txBox="1">
            <a:spLocks noGrp="1"/>
          </p:cNvSpPr>
          <p:nvPr>
            <p:ph type="title" idx="4294967295"/>
          </p:nvPr>
        </p:nvSpPr>
        <p:spPr>
          <a:xfrm>
            <a:off x="563824" y="757360"/>
            <a:ext cx="4008176" cy="573088"/>
          </a:xfrm>
          <a:prstGeom prst="rect">
            <a:avLst/>
          </a:prstGeom>
        </p:spPr>
        <p:txBody>
          <a:bodyPr spcFirstLastPara="1" wrap="square" lIns="91425" tIns="91425" rIns="91425" bIns="91425" anchor="t" anchorCtr="0">
            <a:noAutofit/>
          </a:bodyPr>
          <a:lstStyle/>
          <a:p>
            <a:pPr algn="l"/>
            <a:r>
              <a:rPr lang="en-US" sz="1800" b="1" i="0" dirty="0">
                <a:solidFill>
                  <a:srgbClr val="000000"/>
                </a:solidFill>
                <a:effectLst/>
                <a:latin typeface="Azeret Mono" panose="020B0604020202020204" charset="0"/>
                <a:cs typeface="Azeret Mono" panose="020B0604020202020204" charset="0"/>
              </a:rPr>
              <a:t>Check the Missing Values</a:t>
            </a:r>
          </a:p>
        </p:txBody>
      </p:sp>
      <p:sp>
        <p:nvSpPr>
          <p:cNvPr id="28" name="Google Shape;1019;p39">
            <a:extLst>
              <a:ext uri="{FF2B5EF4-FFF2-40B4-BE49-F238E27FC236}">
                <a16:creationId xmlns:a16="http://schemas.microsoft.com/office/drawing/2014/main" id="{1B790779-06CA-27CF-4EBA-28C0FF374FB2}"/>
              </a:ext>
            </a:extLst>
          </p:cNvPr>
          <p:cNvSpPr txBox="1">
            <a:spLocks/>
          </p:cNvSpPr>
          <p:nvPr/>
        </p:nvSpPr>
        <p:spPr>
          <a:xfrm>
            <a:off x="563824" y="1284381"/>
            <a:ext cx="3742705" cy="21206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dirty="0">
                <a:latin typeface="+mj-lt"/>
                <a:cs typeface="Courier New" panose="02070309020205020404" pitchFamily="49" charset="0"/>
              </a:rPr>
              <a:t>From this we can see that </a:t>
            </a:r>
            <a:r>
              <a:rPr lang="en-US" dirty="0">
                <a:solidFill>
                  <a:srgbClr val="FF0000"/>
                </a:solidFill>
                <a:latin typeface="+mj-lt"/>
                <a:cs typeface="Courier New" panose="02070309020205020404" pitchFamily="49" charset="0"/>
              </a:rPr>
              <a:t>'</a:t>
            </a:r>
            <a:r>
              <a:rPr lang="en-US" dirty="0" err="1">
                <a:solidFill>
                  <a:srgbClr val="FF0000"/>
                </a:solidFill>
                <a:latin typeface="+mj-lt"/>
                <a:cs typeface="Courier New" panose="02070309020205020404" pitchFamily="49" charset="0"/>
              </a:rPr>
              <a:t>tot_coll_amt</a:t>
            </a:r>
            <a:r>
              <a:rPr lang="en-US" dirty="0">
                <a:solidFill>
                  <a:srgbClr val="FF0000"/>
                </a:solidFill>
                <a:latin typeface="+mj-lt"/>
                <a:cs typeface="Courier New" panose="02070309020205020404" pitchFamily="49" charset="0"/>
              </a:rPr>
              <a:t>', '</a:t>
            </a:r>
            <a:r>
              <a:rPr lang="en-US" dirty="0" err="1">
                <a:solidFill>
                  <a:srgbClr val="FF0000"/>
                </a:solidFill>
                <a:latin typeface="+mj-lt"/>
                <a:cs typeface="Courier New" panose="02070309020205020404" pitchFamily="49" charset="0"/>
              </a:rPr>
              <a:t>tot_cur_bal</a:t>
            </a:r>
            <a:r>
              <a:rPr lang="en-US" dirty="0">
                <a:solidFill>
                  <a:srgbClr val="FF0000"/>
                </a:solidFill>
                <a:latin typeface="+mj-lt"/>
                <a:cs typeface="Courier New" panose="02070309020205020404" pitchFamily="49" charset="0"/>
              </a:rPr>
              <a:t>'</a:t>
            </a:r>
            <a:r>
              <a:rPr lang="en-US" dirty="0">
                <a:latin typeface="+mj-lt"/>
                <a:cs typeface="Courier New" panose="02070309020205020404" pitchFamily="49" charset="0"/>
              </a:rPr>
              <a:t>, </a:t>
            </a:r>
            <a:r>
              <a:rPr lang="en-US" dirty="0">
                <a:solidFill>
                  <a:srgbClr val="FF0000"/>
                </a:solidFill>
                <a:latin typeface="+mj-lt"/>
                <a:cs typeface="Courier New" panose="02070309020205020404" pitchFamily="49" charset="0"/>
              </a:rPr>
              <a:t>'</a:t>
            </a:r>
            <a:r>
              <a:rPr lang="en-US" dirty="0" err="1">
                <a:solidFill>
                  <a:srgbClr val="FF0000"/>
                </a:solidFill>
                <a:latin typeface="+mj-lt"/>
                <a:cs typeface="Courier New" panose="02070309020205020404" pitchFamily="49" charset="0"/>
              </a:rPr>
              <a:t>total_rev_hi_lim</a:t>
            </a:r>
            <a:r>
              <a:rPr lang="en-US" dirty="0">
                <a:solidFill>
                  <a:srgbClr val="FF0000"/>
                </a:solidFill>
                <a:latin typeface="+mj-lt"/>
                <a:cs typeface="Courier New" panose="02070309020205020404" pitchFamily="49" charset="0"/>
              </a:rPr>
              <a:t>’</a:t>
            </a:r>
            <a:r>
              <a:rPr lang="en-US" dirty="0">
                <a:latin typeface="+mj-lt"/>
                <a:cs typeface="Courier New" panose="02070309020205020404" pitchFamily="49" charset="0"/>
              </a:rPr>
              <a:t>  have similar number of missing values. </a:t>
            </a:r>
          </a:p>
        </p:txBody>
      </p:sp>
      <p:pic>
        <p:nvPicPr>
          <p:cNvPr id="4" name="Picture 3">
            <a:extLst>
              <a:ext uri="{FF2B5EF4-FFF2-40B4-BE49-F238E27FC236}">
                <a16:creationId xmlns:a16="http://schemas.microsoft.com/office/drawing/2014/main" id="{DC3EEA1B-82C2-3961-2679-334454EDD940}"/>
              </a:ext>
            </a:extLst>
          </p:cNvPr>
          <p:cNvPicPr>
            <a:picLocks noChangeAspect="1"/>
          </p:cNvPicPr>
          <p:nvPr/>
        </p:nvPicPr>
        <p:blipFill>
          <a:blip r:embed="rId3"/>
          <a:stretch>
            <a:fillRect/>
          </a:stretch>
        </p:blipFill>
        <p:spPr>
          <a:xfrm>
            <a:off x="5106629" y="422480"/>
            <a:ext cx="2667000" cy="4514850"/>
          </a:xfrm>
          <a:prstGeom prst="rect">
            <a:avLst/>
          </a:prstGeom>
        </p:spPr>
      </p:pic>
      <p:sp>
        <p:nvSpPr>
          <p:cNvPr id="5" name="Rectangle 4">
            <a:extLst>
              <a:ext uri="{FF2B5EF4-FFF2-40B4-BE49-F238E27FC236}">
                <a16:creationId xmlns:a16="http://schemas.microsoft.com/office/drawing/2014/main" id="{916AEA28-FE12-3130-E592-03967C1D98DC}"/>
              </a:ext>
            </a:extLst>
          </p:cNvPr>
          <p:cNvSpPr/>
          <p:nvPr/>
        </p:nvSpPr>
        <p:spPr>
          <a:xfrm>
            <a:off x="5106629" y="4109884"/>
            <a:ext cx="2434713" cy="442451"/>
          </a:xfrm>
          <a:prstGeom prst="rect">
            <a:avLst/>
          </a:prstGeom>
          <a:noFill/>
          <a:ln w="31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801CD87-375D-F8E6-587A-190E737A2025}"/>
              </a:ext>
            </a:extLst>
          </p:cNvPr>
          <p:cNvPicPr>
            <a:picLocks noChangeAspect="1"/>
          </p:cNvPicPr>
          <p:nvPr/>
        </p:nvPicPr>
        <p:blipFill>
          <a:blip r:embed="rId4"/>
          <a:stretch>
            <a:fillRect/>
          </a:stretch>
        </p:blipFill>
        <p:spPr>
          <a:xfrm>
            <a:off x="665521" y="2166807"/>
            <a:ext cx="2857500" cy="2476500"/>
          </a:xfrm>
          <a:prstGeom prst="rect">
            <a:avLst/>
          </a:prstGeom>
        </p:spPr>
      </p:pic>
    </p:spTree>
    <p:extLst>
      <p:ext uri="{BB962C8B-B14F-4D97-AF65-F5344CB8AC3E}">
        <p14:creationId xmlns:p14="http://schemas.microsoft.com/office/powerpoint/2010/main" val="48202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6F07139-F75D-7455-BE69-EC73242E32C3}"/>
              </a:ext>
            </a:extLst>
          </p:cNvPr>
          <p:cNvGrpSpPr/>
          <p:nvPr/>
        </p:nvGrpSpPr>
        <p:grpSpPr>
          <a:xfrm>
            <a:off x="1345588" y="187121"/>
            <a:ext cx="6452825" cy="2445261"/>
            <a:chOff x="839123" y="196953"/>
            <a:chExt cx="6452825" cy="2445261"/>
          </a:xfrm>
        </p:grpSpPr>
        <p:pic>
          <p:nvPicPr>
            <p:cNvPr id="6146" name="Picture 2">
              <a:extLst>
                <a:ext uri="{FF2B5EF4-FFF2-40B4-BE49-F238E27FC236}">
                  <a16:creationId xmlns:a16="http://schemas.microsoft.com/office/drawing/2014/main" id="{8C171CB5-6BB2-D34A-36BA-150B82288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23" y="196953"/>
              <a:ext cx="3050864" cy="24452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0EBF450-FD95-38E4-6FBD-ADEA3828B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084" y="196953"/>
              <a:ext cx="3050864" cy="2445261"/>
            </a:xfrm>
            <a:prstGeom prst="rect">
              <a:avLst/>
            </a:prstGeom>
            <a:noFill/>
            <a:extLst>
              <a:ext uri="{909E8E84-426E-40DD-AFC4-6F175D3DCCD1}">
                <a14:hiddenFill xmlns:a14="http://schemas.microsoft.com/office/drawing/2010/main">
                  <a:solidFill>
                    <a:srgbClr val="FFFFFF"/>
                  </a:solidFill>
                </a14:hiddenFill>
              </a:ext>
            </a:extLst>
          </p:spPr>
        </p:pic>
      </p:grpSp>
      <p:pic>
        <p:nvPicPr>
          <p:cNvPr id="6150" name="Picture 6">
            <a:extLst>
              <a:ext uri="{FF2B5EF4-FFF2-40B4-BE49-F238E27FC236}">
                <a16:creationId xmlns:a16="http://schemas.microsoft.com/office/drawing/2014/main" id="{68594EC8-440E-E905-A472-3066C877C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056" y="2525029"/>
            <a:ext cx="3107356" cy="243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4DDBC3-E170-6F1B-F375-66F2377D613A}"/>
              </a:ext>
            </a:extLst>
          </p:cNvPr>
          <p:cNvSpPr txBox="1"/>
          <p:nvPr/>
        </p:nvSpPr>
        <p:spPr>
          <a:xfrm>
            <a:off x="792748" y="2910348"/>
            <a:ext cx="3385961" cy="1600438"/>
          </a:xfrm>
          <a:prstGeom prst="rect">
            <a:avLst/>
          </a:prstGeom>
          <a:noFill/>
        </p:spPr>
        <p:txBody>
          <a:bodyPr wrap="square">
            <a:spAutoFit/>
          </a:bodyPr>
          <a:lstStyle/>
          <a:p>
            <a:r>
              <a:rPr lang="en-US" dirty="0"/>
              <a:t>Conclusion:</a:t>
            </a:r>
          </a:p>
          <a:p>
            <a:endParaRPr lang="en-US" dirty="0"/>
          </a:p>
          <a:p>
            <a:pPr marL="285750" indent="-285750">
              <a:buFont typeface="Arial" panose="020B0604020202020204" pitchFamily="34" charset="0"/>
              <a:buChar char="•"/>
            </a:pPr>
            <a:r>
              <a:rPr lang="en-US" dirty="0"/>
              <a:t>The description of these columns are rather vague</a:t>
            </a:r>
          </a:p>
          <a:p>
            <a:pPr marL="285750" indent="-285750">
              <a:buFont typeface="Arial" panose="020B0604020202020204" pitchFamily="34" charset="0"/>
              <a:buChar char="•"/>
            </a:pPr>
            <a:r>
              <a:rPr lang="en-US" dirty="0"/>
              <a:t>Total missing value is 70276</a:t>
            </a:r>
          </a:p>
          <a:p>
            <a:pPr marL="285750" indent="-285750">
              <a:buFont typeface="Arial" panose="020B0604020202020204" pitchFamily="34" charset="0"/>
              <a:buChar char="•"/>
            </a:pPr>
            <a:r>
              <a:rPr lang="en-US" dirty="0"/>
              <a:t>The rows that contain missing values in those columns will be dropped</a:t>
            </a:r>
          </a:p>
        </p:txBody>
      </p:sp>
    </p:spTree>
    <p:extLst>
      <p:ext uri="{BB962C8B-B14F-4D97-AF65-F5344CB8AC3E}">
        <p14:creationId xmlns:p14="http://schemas.microsoft.com/office/powerpoint/2010/main" val="820485699"/>
      </p:ext>
    </p:extLst>
  </p:cSld>
  <p:clrMapOvr>
    <a:masterClrMapping/>
  </p:clrMapOvr>
</p:sld>
</file>

<file path=ppt/theme/theme1.xml><?xml version="1.0" encoding="utf-8"?>
<a:theme xmlns:a="http://schemas.openxmlformats.org/drawingml/2006/main" name="Digital Banking Consulting by Slidesgo">
  <a:themeElements>
    <a:clrScheme name="Simple Light">
      <a:dk1>
        <a:srgbClr val="263238"/>
      </a:dk1>
      <a:lt1>
        <a:srgbClr val="FFFFFF"/>
      </a:lt1>
      <a:dk2>
        <a:srgbClr val="FF8E00"/>
      </a:dk2>
      <a:lt2>
        <a:srgbClr val="FFCA86"/>
      </a:lt2>
      <a:accent1>
        <a:srgbClr val="BA6700"/>
      </a:accent1>
      <a:accent2>
        <a:srgbClr val="E0E0E0"/>
      </a:accent2>
      <a:accent3>
        <a:srgbClr val="455A64"/>
      </a:accent3>
      <a:accent4>
        <a:srgbClr val="EFEFE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759</Words>
  <Application>Microsoft Office PowerPoint</Application>
  <PresentationFormat>On-screen Show (16:9)</PresentationFormat>
  <Paragraphs>67</Paragraphs>
  <Slides>19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Courier New</vt:lpstr>
      <vt:lpstr>Arial</vt:lpstr>
      <vt:lpstr>Roboto Condensed Light</vt:lpstr>
      <vt:lpstr>Open Sans</vt:lpstr>
      <vt:lpstr>Azeret Mono</vt:lpstr>
      <vt:lpstr>Bebas Neue</vt:lpstr>
      <vt:lpstr>Helvetica Neue</vt:lpstr>
      <vt:lpstr>Digital Banking Consulting by Slidesgo</vt:lpstr>
      <vt:lpstr>Credit Risk Prediction</vt:lpstr>
      <vt:lpstr>Load Data</vt:lpstr>
      <vt:lpstr>Define Target Variable</vt:lpstr>
      <vt:lpstr>Classify Variables</vt:lpstr>
      <vt:lpstr>Feature Engineering &amp; Feature Selection</vt:lpstr>
      <vt:lpstr>Data Leakage</vt:lpstr>
      <vt:lpstr>Check correlation</vt:lpstr>
      <vt:lpstr>Check the Missing Values</vt:lpstr>
      <vt:lpstr>PowerPoint Presentation</vt:lpstr>
      <vt:lpstr>PowerPoint Presentation</vt:lpstr>
      <vt:lpstr>PowerPoint Presentation</vt:lpstr>
      <vt:lpstr>Check columns data type</vt:lpstr>
      <vt:lpstr>One Hot Encoding</vt:lpstr>
      <vt:lpstr>Standardization</vt:lpstr>
      <vt:lpstr>Get Final Data</vt:lpstr>
      <vt:lpstr>Data Splitting</vt:lpstr>
      <vt:lpstr>Train the Model</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Prediction</dc:title>
  <dc:creator>Noudika Aura</dc:creator>
  <cp:lastModifiedBy>Noudika Aura</cp:lastModifiedBy>
  <cp:revision>3</cp:revision>
  <dcterms:modified xsi:type="dcterms:W3CDTF">2023-07-02T07:47:48Z</dcterms:modified>
</cp:coreProperties>
</file>