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48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Email Contact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student I want to be able to register to a Medication Clinic online via email. (Must Have)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To be able to go onto the website and register for an account after providing it with my name and email etc.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Centre Contact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I want to be able to easily contact the facility without having to check yellow pages for a phone number. (Could Have)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Be able to access a contact page with phone number, email, mobile number, address, and fax from a webpage.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4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Class Booking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student I want to book a meditation class that fits in with my holiday, so I’m able to try a new hobby. (Must Have)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/>
              <a:t/>
            </a:r>
            <a:br>
              <a:rPr lang="en-AU" dirty="0"/>
            </a:br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Able to access all different class options including</a:t>
            </a:r>
            <a:r>
              <a:rPr lang="en-AU" dirty="0" smtClean="0">
                <a:solidFill>
                  <a:schemeClr val="tx1"/>
                </a:solidFill>
              </a:rPr>
              <a:t>: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3 day class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10 day class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30 day class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8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53992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Volunteering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meditation lover and practitioner, I’m looking for a place to volunteer and teach meditation, better if it’s possible to apply online. I’d love to use my skills to aid others. (Must Have)</a:t>
            </a:r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To be able to go to the website and apply online as a server and enter all available information about yourself for hire.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Menu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an admin I want to be able to access administration settings to configure the website, so I can maintain the integrity of the website. (Must Have)</a:t>
            </a:r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The admin must be able to access all areas of the website and SQL database and other users who don't have the permissions cannot.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Class Cancellation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student I wish to be able to cancel my course in the event of an emergency through a page online rather than having to email the coordinators, and to be able to cancel at any time of day. (Should Have)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Able to access current bookings and to cancel with at least 10 days notice.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6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Booking History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student I would like to be able to access the history of my bookings, and view exactly when I am able to register for future bookings. It could assist at tax time as well. (Could Have)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Able to view a profile page and access own info, past bookings, and receipts from previous courses.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Picture Gallery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potential student I want to be able to see a gallery of the facilities, to compare with other meditation clinics. (Could Have)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Able to view different facilities on the website of the clinic.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2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Centre Map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potential student I want to be able to see a map to the Meditation Clinic so I don't get lost. (Could Have)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Able to see a dynamic navigation map to the facility from their chosen starting point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5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Instructor Info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potential student I want to be able to see information on instructors, so I can choose an instructor that is best suited to me. (Could Have)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Able to see multiple instructors and photos of each.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2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609</Words>
  <Application>Microsoft Office PowerPoint</Application>
  <PresentationFormat>A4 Paper (210x297 mm)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Jon Meyer</cp:lastModifiedBy>
  <cp:revision>8</cp:revision>
  <dcterms:created xsi:type="dcterms:W3CDTF">2011-08-10T11:51:47Z</dcterms:created>
  <dcterms:modified xsi:type="dcterms:W3CDTF">2016-08-23T08:05:34Z</dcterms:modified>
</cp:coreProperties>
</file>