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F7A1-B37C-4CA2-9098-1B345FC7880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C36A-AB15-4CA2-9019-1ABEF8A8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F7A1-B37C-4CA2-9098-1B345FC7880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C36A-AB15-4CA2-9019-1ABEF8A8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2023-12-14T17:39:17Z</dcterms:created>
  <dcterms:modified xsi:type="dcterms:W3CDTF">2023-12-14T17:39:17Z</dcterms:modified>
</cp:coreProperties>
</file>