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9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7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6B62-6E45-B94B-882E-F831711091D8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8987-7B8B-C744-95E4-210923F5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8763" y="2519653"/>
            <a:ext cx="1195979" cy="6006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Remote Track Provider</a:t>
            </a:r>
            <a:endParaRPr lang="en-US" sz="1200" b="1" dirty="0"/>
          </a:p>
        </p:txBody>
      </p:sp>
      <p:sp>
        <p:nvSpPr>
          <p:cNvPr id="5" name="Cloud 4"/>
          <p:cNvSpPr/>
          <p:nvPr/>
        </p:nvSpPr>
        <p:spPr>
          <a:xfrm>
            <a:off x="1831783" y="2519653"/>
            <a:ext cx="2170024" cy="167434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61351" y="3198683"/>
            <a:ext cx="1373039" cy="468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3091" y="3198683"/>
            <a:ext cx="1581641" cy="468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53091" y="4168221"/>
            <a:ext cx="1581641" cy="4685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Server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61351" y="3915479"/>
            <a:ext cx="1561425" cy="979129"/>
            <a:chOff x="6896736" y="3915479"/>
            <a:chExt cx="1561425" cy="979129"/>
          </a:xfrm>
        </p:grpSpPr>
        <p:sp>
          <p:nvSpPr>
            <p:cNvPr id="14" name="Can 13"/>
            <p:cNvSpPr/>
            <p:nvPr/>
          </p:nvSpPr>
          <p:spPr>
            <a:xfrm>
              <a:off x="6896736" y="3915479"/>
              <a:ext cx="1561425" cy="979129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postgi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737" y="4236043"/>
              <a:ext cx="950080" cy="559933"/>
            </a:xfrm>
            <a:prstGeom prst="rect">
              <a:avLst/>
            </a:prstGeom>
          </p:spPr>
        </p:pic>
      </p:grpSp>
      <p:cxnSp>
        <p:nvCxnSpPr>
          <p:cNvPr id="20" name="Straight Arrow Connector 19"/>
          <p:cNvCxnSpPr>
            <a:stCxn id="8" idx="3"/>
            <a:endCxn id="7" idx="1"/>
          </p:cNvCxnSpPr>
          <p:nvPr/>
        </p:nvCxnSpPr>
        <p:spPr>
          <a:xfrm>
            <a:off x="6534732" y="3432934"/>
            <a:ext cx="526619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399973" y="1958082"/>
            <a:ext cx="1195979" cy="5940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Producer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2"/>
            <a:endCxn id="8" idx="0"/>
          </p:cNvCxnSpPr>
          <p:nvPr/>
        </p:nvCxnSpPr>
        <p:spPr>
          <a:xfrm>
            <a:off x="4997963" y="2552101"/>
            <a:ext cx="745949" cy="646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2" idx="0"/>
          </p:cNvCxnSpPr>
          <p:nvPr/>
        </p:nvCxnSpPr>
        <p:spPr>
          <a:xfrm>
            <a:off x="5743912" y="3667184"/>
            <a:ext cx="0" cy="501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4" idx="2"/>
          </p:cNvCxnSpPr>
          <p:nvPr/>
        </p:nvCxnSpPr>
        <p:spPr>
          <a:xfrm>
            <a:off x="6534732" y="4402472"/>
            <a:ext cx="526619" cy="2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936742" y="1987193"/>
            <a:ext cx="1195979" cy="5940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Producer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2"/>
            <a:endCxn id="8" idx="0"/>
          </p:cNvCxnSpPr>
          <p:nvPr/>
        </p:nvCxnSpPr>
        <p:spPr>
          <a:xfrm flipH="1">
            <a:off x="5743912" y="2581212"/>
            <a:ext cx="790820" cy="617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533437" y="1987193"/>
            <a:ext cx="1195979" cy="5940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Local</a:t>
            </a:r>
            <a:br>
              <a:rPr lang="en-US" sz="1200" b="1" dirty="0" smtClean="0"/>
            </a:br>
            <a:r>
              <a:rPr lang="en-US" sz="1200" b="1" dirty="0" smtClean="0"/>
              <a:t>Track Provider</a:t>
            </a:r>
            <a:endParaRPr lang="en-US" sz="1200" b="1" dirty="0"/>
          </a:p>
        </p:txBody>
      </p:sp>
      <p:cxnSp>
        <p:nvCxnSpPr>
          <p:cNvPr id="50" name="Straight Arrow Connector 49"/>
          <p:cNvCxnSpPr>
            <a:stCxn id="48" idx="1"/>
            <a:endCxn id="45" idx="3"/>
          </p:cNvCxnSpPr>
          <p:nvPr/>
        </p:nvCxnSpPr>
        <p:spPr>
          <a:xfrm flipH="1">
            <a:off x="7132721" y="2284203"/>
            <a:ext cx="4007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</p:cNvCxnSpPr>
          <p:nvPr/>
        </p:nvCxnSpPr>
        <p:spPr>
          <a:xfrm>
            <a:off x="1514742" y="2820003"/>
            <a:ext cx="519655" cy="126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3" idx="1"/>
          </p:cNvCxnSpPr>
          <p:nvPr/>
        </p:nvCxnSpPr>
        <p:spPr>
          <a:xfrm flipV="1">
            <a:off x="3883850" y="2255092"/>
            <a:ext cx="516123" cy="56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chrome-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0" y="3408276"/>
            <a:ext cx="630622" cy="630622"/>
          </a:xfrm>
          <a:prstGeom prst="rect">
            <a:avLst/>
          </a:prstGeom>
        </p:spPr>
      </p:pic>
      <p:cxnSp>
        <p:nvCxnSpPr>
          <p:cNvPr id="64" name="Straight Arrow Connector 63"/>
          <p:cNvCxnSpPr>
            <a:stCxn id="62" idx="3"/>
          </p:cNvCxnSpPr>
          <p:nvPr/>
        </p:nvCxnSpPr>
        <p:spPr>
          <a:xfrm flipV="1">
            <a:off x="1514742" y="3566940"/>
            <a:ext cx="350323" cy="156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83850" y="3667184"/>
            <a:ext cx="1069241" cy="737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7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NourreddineHouari</dc:creator>
  <cp:lastModifiedBy>NourreddineHouari</cp:lastModifiedBy>
  <cp:revision>4</cp:revision>
  <dcterms:created xsi:type="dcterms:W3CDTF">2017-08-20T09:10:20Z</dcterms:created>
  <dcterms:modified xsi:type="dcterms:W3CDTF">2017-08-20T13:02:29Z</dcterms:modified>
</cp:coreProperties>
</file>