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6B62-6E45-B94B-882E-F831711091D8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8987-7B8B-C744-95E4-210923F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5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6B62-6E45-B94B-882E-F831711091D8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8987-7B8B-C744-95E4-210923F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7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6B62-6E45-B94B-882E-F831711091D8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8987-7B8B-C744-95E4-210923F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9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6B62-6E45-B94B-882E-F831711091D8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8987-7B8B-C744-95E4-210923F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2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6B62-6E45-B94B-882E-F831711091D8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8987-7B8B-C744-95E4-210923F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7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6B62-6E45-B94B-882E-F831711091D8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8987-7B8B-C744-95E4-210923F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2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6B62-6E45-B94B-882E-F831711091D8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8987-7B8B-C744-95E4-210923F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6B62-6E45-B94B-882E-F831711091D8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8987-7B8B-C744-95E4-210923F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6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6B62-6E45-B94B-882E-F831711091D8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8987-7B8B-C744-95E4-210923F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8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6B62-6E45-B94B-882E-F831711091D8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8987-7B8B-C744-95E4-210923F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0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6B62-6E45-B94B-882E-F831711091D8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8987-7B8B-C744-95E4-210923F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0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C6B62-6E45-B94B-882E-F831711091D8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8987-7B8B-C744-95E4-210923F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8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8763" y="1957061"/>
            <a:ext cx="1195979" cy="6006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Remote Track Provider</a:t>
            </a:r>
            <a:endParaRPr lang="en-US" sz="1200" b="1" dirty="0"/>
          </a:p>
        </p:txBody>
      </p:sp>
      <p:sp>
        <p:nvSpPr>
          <p:cNvPr id="5" name="Cloud 4"/>
          <p:cNvSpPr/>
          <p:nvPr/>
        </p:nvSpPr>
        <p:spPr>
          <a:xfrm>
            <a:off x="1833591" y="1417920"/>
            <a:ext cx="2170024" cy="1674343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061351" y="3198683"/>
            <a:ext cx="1373039" cy="468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53091" y="3198683"/>
            <a:ext cx="1581641" cy="468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953091" y="4168221"/>
            <a:ext cx="1581641" cy="4685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 Server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061351" y="3915479"/>
            <a:ext cx="1561425" cy="979129"/>
            <a:chOff x="6896736" y="3915479"/>
            <a:chExt cx="1561425" cy="979129"/>
          </a:xfrm>
        </p:grpSpPr>
        <p:sp>
          <p:nvSpPr>
            <p:cNvPr id="14" name="Can 13"/>
            <p:cNvSpPr/>
            <p:nvPr/>
          </p:nvSpPr>
          <p:spPr>
            <a:xfrm>
              <a:off x="6896736" y="3915479"/>
              <a:ext cx="1561425" cy="979129"/>
            </a:xfrm>
            <a:prstGeom prst="ca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postgis-log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737" y="4236043"/>
              <a:ext cx="950080" cy="559933"/>
            </a:xfrm>
            <a:prstGeom prst="rect">
              <a:avLst/>
            </a:prstGeom>
          </p:spPr>
        </p:pic>
      </p:grpSp>
      <p:cxnSp>
        <p:nvCxnSpPr>
          <p:cNvPr id="20" name="Straight Arrow Connector 19"/>
          <p:cNvCxnSpPr>
            <a:stCxn id="8" idx="3"/>
            <a:endCxn id="7" idx="1"/>
          </p:cNvCxnSpPr>
          <p:nvPr/>
        </p:nvCxnSpPr>
        <p:spPr>
          <a:xfrm>
            <a:off x="6534732" y="3432934"/>
            <a:ext cx="526619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399973" y="1958082"/>
            <a:ext cx="1195979" cy="5940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 Producer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3" idx="2"/>
            <a:endCxn id="8" idx="0"/>
          </p:cNvCxnSpPr>
          <p:nvPr/>
        </p:nvCxnSpPr>
        <p:spPr>
          <a:xfrm>
            <a:off x="4997963" y="2552101"/>
            <a:ext cx="745949" cy="646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12" idx="0"/>
          </p:cNvCxnSpPr>
          <p:nvPr/>
        </p:nvCxnSpPr>
        <p:spPr>
          <a:xfrm>
            <a:off x="5743912" y="3667184"/>
            <a:ext cx="0" cy="501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3"/>
            <a:endCxn id="14" idx="2"/>
          </p:cNvCxnSpPr>
          <p:nvPr/>
        </p:nvCxnSpPr>
        <p:spPr>
          <a:xfrm>
            <a:off x="6534732" y="4402472"/>
            <a:ext cx="526619" cy="25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5936742" y="1987193"/>
            <a:ext cx="1195979" cy="5940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 Producer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5" idx="2"/>
            <a:endCxn id="8" idx="0"/>
          </p:cNvCxnSpPr>
          <p:nvPr/>
        </p:nvCxnSpPr>
        <p:spPr>
          <a:xfrm flipH="1">
            <a:off x="5743912" y="2581212"/>
            <a:ext cx="790820" cy="617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7533437" y="1987193"/>
            <a:ext cx="1195979" cy="5940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Local</a:t>
            </a:r>
            <a:br>
              <a:rPr lang="en-US" sz="1200" b="1" dirty="0" smtClean="0"/>
            </a:br>
            <a:r>
              <a:rPr lang="en-US" sz="1200" b="1" dirty="0" smtClean="0"/>
              <a:t>Track Provider</a:t>
            </a:r>
            <a:endParaRPr lang="en-US" sz="1200" b="1" dirty="0"/>
          </a:p>
        </p:txBody>
      </p:sp>
      <p:cxnSp>
        <p:nvCxnSpPr>
          <p:cNvPr id="50" name="Straight Arrow Connector 49"/>
          <p:cNvCxnSpPr>
            <a:stCxn id="48" idx="1"/>
            <a:endCxn id="45" idx="3"/>
          </p:cNvCxnSpPr>
          <p:nvPr/>
        </p:nvCxnSpPr>
        <p:spPr>
          <a:xfrm flipH="1">
            <a:off x="7132721" y="2284203"/>
            <a:ext cx="4007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3"/>
            <a:endCxn id="5" idx="2"/>
          </p:cNvCxnSpPr>
          <p:nvPr/>
        </p:nvCxnSpPr>
        <p:spPr>
          <a:xfrm flipV="1">
            <a:off x="1514742" y="2255092"/>
            <a:ext cx="325580" cy="2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" idx="0"/>
            <a:endCxn id="23" idx="1"/>
          </p:cNvCxnSpPr>
          <p:nvPr/>
        </p:nvCxnSpPr>
        <p:spPr>
          <a:xfrm>
            <a:off x="4001807" y="2255092"/>
            <a:ext cx="3981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37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NourreddineHouari</dc:creator>
  <cp:lastModifiedBy>NourreddineHouari</cp:lastModifiedBy>
  <cp:revision>2</cp:revision>
  <dcterms:created xsi:type="dcterms:W3CDTF">2017-08-20T09:10:20Z</dcterms:created>
  <dcterms:modified xsi:type="dcterms:W3CDTF">2017-08-20T09:25:09Z</dcterms:modified>
</cp:coreProperties>
</file>