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84DA70-C731-4C70-880D-CCD4705E623C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0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517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09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2292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753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703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357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6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7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5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8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0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9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2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26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3E6384-B769-8C89-F39C-48B5A3B4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8880"/>
          <a:stretch/>
        </p:blipFill>
        <p:spPr>
          <a:xfrm>
            <a:off x="3611" y="277174"/>
            <a:ext cx="1218838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8FB37C-9F3B-552D-0A56-58C05A51E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1" y="1888066"/>
            <a:ext cx="6858000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600" b="1" dirty="0"/>
              <a:t>PrimeProtect Insurance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1CC30-34A4-883D-02A0-AD6C76590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1834935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b="1" cap="none" dirty="0">
                <a:solidFill>
                  <a:schemeClr val="tx1"/>
                </a:solidFill>
              </a:rPr>
              <a:t>Noumaan Ahmed</a:t>
            </a:r>
            <a:br>
              <a:rPr lang="en-US" b="1" cap="none" dirty="0">
                <a:solidFill>
                  <a:schemeClr val="tx1"/>
                </a:solidFill>
              </a:rPr>
            </a:br>
            <a:r>
              <a:rPr lang="en-US" b="1" cap="none" dirty="0">
                <a:solidFill>
                  <a:schemeClr val="tx1"/>
                </a:solidFill>
              </a:rPr>
              <a:t>Taranjot Dang</a:t>
            </a:r>
            <a:br>
              <a:rPr lang="en-US" b="1" cap="none" dirty="0">
                <a:solidFill>
                  <a:schemeClr val="tx1"/>
                </a:solidFill>
              </a:rPr>
            </a:br>
            <a:r>
              <a:rPr lang="en-US" b="1" cap="none" dirty="0">
                <a:solidFill>
                  <a:schemeClr val="tx1"/>
                </a:solidFill>
              </a:rPr>
              <a:t>Sri Kalyani Sindhura Vajapeyayajula</a:t>
            </a:r>
          </a:p>
        </p:txBody>
      </p:sp>
    </p:spTree>
    <p:extLst>
      <p:ext uri="{BB962C8B-B14F-4D97-AF65-F5344CB8AC3E}">
        <p14:creationId xmlns:p14="http://schemas.microsoft.com/office/powerpoint/2010/main" val="295073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8583-E0C8-7811-D266-40246994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121D-AD79-8B02-BF12-FAB471B5C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8678"/>
            <a:ext cx="9905999" cy="4114800"/>
          </a:xfrm>
        </p:spPr>
        <p:txBody>
          <a:bodyPr/>
          <a:lstStyle/>
          <a:p>
            <a:r>
              <a:rPr lang="en-US" dirty="0"/>
              <a:t>Insurance is the most mandatory thing in US and policies vary from company to company.</a:t>
            </a:r>
          </a:p>
          <a:p>
            <a:r>
              <a:rPr lang="en-US" dirty="0"/>
              <a:t>PrimeProtect application provides customers with best available plans to ensure their insurance.</a:t>
            </a:r>
          </a:p>
          <a:p>
            <a:r>
              <a:rPr lang="en-US" dirty="0"/>
              <a:t>Health, pet and vehicle policies have been incorporated in the application.</a:t>
            </a:r>
          </a:p>
          <a:p>
            <a:r>
              <a:rPr lang="en-US" dirty="0"/>
              <a:t>The best factor of PrimeProtect is dynamic premium calculation considering different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EB01-56FF-CA69-A14E-1479FBD34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62270"/>
            <a:ext cx="9814959" cy="4611756"/>
          </a:xfrm>
        </p:spPr>
        <p:txBody>
          <a:bodyPr>
            <a:normAutofit/>
          </a:bodyPr>
          <a:lstStyle/>
          <a:p>
            <a:r>
              <a:rPr lang="en-US" dirty="0"/>
              <a:t> PrimeProtect provides comparison of data for four insurance companies namely Geico, AllState, Progressive and State Farm.</a:t>
            </a:r>
          </a:p>
          <a:p>
            <a:r>
              <a:rPr lang="en-US" dirty="0"/>
              <a:t> The customer can buy policy on his own or can hire a Sales agent to discuss and get a more budget friendly policy.</a:t>
            </a:r>
          </a:p>
          <a:p>
            <a:r>
              <a:rPr lang="en-US" dirty="0"/>
              <a:t>The sales agent receives a definite percentage of commission on each successful policy purchase.</a:t>
            </a:r>
          </a:p>
          <a:p>
            <a:r>
              <a:rPr lang="en-US" dirty="0"/>
              <a:t>Customer can raise claim and book an appointment ; which is approved by the manager after verification. </a:t>
            </a:r>
          </a:p>
          <a:p>
            <a:r>
              <a:rPr lang="en-US" dirty="0"/>
              <a:t>The claim is then settled by the finance team. </a:t>
            </a:r>
          </a:p>
        </p:txBody>
      </p:sp>
    </p:spTree>
    <p:extLst>
      <p:ext uri="{BB962C8B-B14F-4D97-AF65-F5344CB8AC3E}">
        <p14:creationId xmlns:p14="http://schemas.microsoft.com/office/powerpoint/2010/main" val="39911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F904-EF40-F76C-B7B8-ACBF78E4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78" y="1470991"/>
            <a:ext cx="9884533" cy="4320210"/>
          </a:xfrm>
        </p:spPr>
        <p:txBody>
          <a:bodyPr/>
          <a:lstStyle/>
          <a:p>
            <a:r>
              <a:rPr lang="en-US" dirty="0"/>
              <a:t>The marketing team has the authority to change the prices of the factors that affect the total premium of any given policy.</a:t>
            </a:r>
          </a:p>
          <a:p>
            <a:r>
              <a:rPr lang="en-US" dirty="0"/>
              <a:t>With the data created by  new policies bought, claims, sales agents  ,visualization of the data(best salesman, company that sells most policies) is possible too.</a:t>
            </a:r>
          </a:p>
          <a:p>
            <a:r>
              <a:rPr lang="en-US" dirty="0"/>
              <a:t>Administration department has the access to modify/ delete the persons (managers, customers, sales person) data.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33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{46A8F625-196E-B84F-A617-A875C45C92E7}tf10001122</Template>
  <TotalTime>1497</TotalTime>
  <Words>232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PrimeProtect Insurance </vt:lpstr>
      <vt:lpstr>Introduction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WeCare Insurance </dc:title>
  <dc:creator>Mayuri Bashirabadkar</dc:creator>
  <cp:lastModifiedBy>Noumaan Ahmed</cp:lastModifiedBy>
  <cp:revision>9</cp:revision>
  <dcterms:created xsi:type="dcterms:W3CDTF">2022-12-11T12:17:30Z</dcterms:created>
  <dcterms:modified xsi:type="dcterms:W3CDTF">2023-12-15T08:14:14Z</dcterms:modified>
</cp:coreProperties>
</file>