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4"/>
  </p:sldMasterIdLst>
  <p:notesMasterIdLst>
    <p:notesMasterId r:id="rId16"/>
  </p:notesMasterIdLst>
  <p:sldIdLst>
    <p:sldId id="430" r:id="rId5"/>
    <p:sldId id="462" r:id="rId6"/>
    <p:sldId id="504" r:id="rId7"/>
    <p:sldId id="463" r:id="rId8"/>
    <p:sldId id="513" r:id="rId9"/>
    <p:sldId id="514" r:id="rId10"/>
    <p:sldId id="515" r:id="rId11"/>
    <p:sldId id="516" r:id="rId12"/>
    <p:sldId id="517" r:id="rId13"/>
    <p:sldId id="512" r:id="rId14"/>
    <p:sldId id="511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7A0580-84E1-4C0F-A16C-3701A1F8EA40}">
  <a:tblStyle styleId="{997A0580-84E1-4C0F-A16C-3701A1F8EA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76994" autoAdjust="0"/>
  </p:normalViewPr>
  <p:slideViewPr>
    <p:cSldViewPr snapToGrid="0">
      <p:cViewPr varScale="1">
        <p:scale>
          <a:sx n="87" d="100"/>
          <a:sy n="87" d="100"/>
        </p:scale>
        <p:origin x="1344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324599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Shape 29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1" name="Shape 29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0418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4528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713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2471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7971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917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100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5502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0181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2030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4398C-6B17-4B49-9078-3FBD5866A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AFCF2-7EAB-40FC-B500-73C6BAE3A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9316D-3C0B-4324-95D8-40FB8B73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0D3D2-AA02-4A04-A0C8-D8CE6636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2D808-1C39-4C0E-8AFF-1B56C200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35917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0661-185D-4D61-A992-10F16766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4AD7E-36AF-4C39-8A09-D993172D1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13306-725D-43C4-AD12-F89B4DCB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F5ED0-3B09-4E05-B405-2FDB97C9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BC8C1-9A39-4EBD-A5A3-27655369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8958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F0555-1756-4019-B9B6-B6469EA9C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5D3AC-425E-4931-9D6D-06BA722AB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4273D-6860-4A71-8112-28F25688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E4F52-D958-4307-A99B-248AC743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C2E77-9D34-4503-A079-F7E37123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8309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305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A21A-18FD-49BE-9435-803F5AD2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10FB7-570D-4834-94BF-7A918B7D7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E74FC-A3EF-41DE-A62E-073C845E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DA3E-A35B-9B4B-8461-8C7792C362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0535E-7C05-4A7D-9796-84394022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D4699-5563-48BF-803D-109B0543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1173-541C-4AAB-8BE4-533A269D3D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68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1DDA-DCAF-4D7E-90AF-AD8B0B5D9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685A3-2AF9-428E-8D87-09F0BD41E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E8FB3-36F2-4954-BF29-DBF2AB2C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D691A-9DCF-4873-9497-27FDB514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0B8C7-B862-42FF-93DD-B5DA9FD3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03190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6D50-7A4F-4E7D-A7EB-1446FA5D5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B99DC-E2D7-465E-B38B-C41FB0359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7EC5A-0C01-4927-9F86-2C4BC040D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E87D4-E33E-4114-BAE5-C7A64A89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43963-C0D1-438C-97DA-40B5FA398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6DC7A-0271-4965-A0E0-86F3D4FF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83984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E368-A8EF-489F-8DAE-70F1CDBEC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B5536-3443-4C86-8E37-727FD058E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73345-069B-4A54-B59F-AE36DEAC0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6BC25-83FF-4081-AB16-95F8D5426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BB84B-F0D8-47E8-87B6-5F98D361C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3A402-D7B2-4F93-BAB0-7510EA9E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EE528A-1FCB-49B5-9E6F-2D12AD6C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0ED1CA-DDD2-42C8-A410-D88485CD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15478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2959-7BE8-416E-9B1D-1217064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8923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CA78E-A3DB-49DE-9DAA-97C9ED5A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77E33-84E9-464E-A18B-FF886F51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BF9B3-0ED0-4A96-A8D6-8B11C4CD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316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9171-0914-4A90-8E86-8A333F439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81670-044E-4F0F-B39E-29C9BEDF5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48294-6AFF-4B92-BD8B-6F23C38EB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E8A5-97A9-4606-9482-E372B742A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A190B-1E17-4425-AAE7-A8B298B5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F514D-E7F3-46AF-A442-7ADF819B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78477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6DFE-4615-46B9-A014-35E0BEDA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88765C-8705-443C-8D21-90AC01EF3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CAC52-2762-485B-9041-CFEBA8918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F732B-FD4D-40E1-94D3-0ECEC70DD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E17E3-8BA3-4E4D-86B1-6CAB701B4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C444E-D3C1-4D8B-88EA-596AE7B0D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08765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0FE6A-0729-42A9-B84C-20A4A53A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786FF-CEA5-4E92-942D-BED692308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FB1BE-9A55-4329-9829-33B8D8F96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F81DD-F37A-4506-A366-50D511D81ED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ED372-3068-46DC-BBE2-6D241AF3D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32E0-6E78-4018-8A58-3AB941920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72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8899" y="688699"/>
            <a:ext cx="529596" cy="4397651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8409" y="482600"/>
            <a:ext cx="315230" cy="425168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8790" y="482600"/>
            <a:ext cx="8200127" cy="404395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 descr="Enquizit_logo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83" y="1716640"/>
            <a:ext cx="7248635" cy="15765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192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60400"/>
            <a:ext cx="4816290" cy="51435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" name="Picture 193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0400"/>
            <a:ext cx="9144000" cy="5143500"/>
          </a:xfrm>
          <a:prstGeom prst="rect">
            <a:avLst/>
          </a:prstGeom>
        </p:spPr>
      </p:pic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4942996" y="3861274"/>
            <a:ext cx="3604497" cy="9728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defTabSz="914400"/>
            <a:r>
              <a:rPr lang="en-US" sz="44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Demo…</a:t>
            </a:r>
          </a:p>
        </p:txBody>
      </p:sp>
      <p:sp>
        <p:nvSpPr>
          <p:cNvPr id="195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96269"/>
            <a:ext cx="4098659" cy="470763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2" name="Graphic 191" descr="Teacher">
            <a:extLst>
              <a:ext uri="{FF2B5EF4-FFF2-40B4-BE49-F238E27FC236}">
                <a16:creationId xmlns:a16="http://schemas.microsoft.com/office/drawing/2014/main" id="{4D58FE9A-111D-4CD8-A82B-0EA1A3910B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352" y="2021889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pic>
        <p:nvPicPr>
          <p:cNvPr id="2" name="Picture 1" descr="header_bg_insid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0400"/>
          </a:xfrm>
          <a:prstGeom prst="rect">
            <a:avLst/>
          </a:prstGeom>
        </p:spPr>
      </p:pic>
      <p:pic>
        <p:nvPicPr>
          <p:cNvPr id="175" name="Picture 174" descr="Enquizit_Icon_Blu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00" y="4679950"/>
            <a:ext cx="3175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62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192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040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1386348" y="2867614"/>
            <a:ext cx="6371303" cy="2129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algn="ctr" defTabSz="914400"/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69435" y="1327338"/>
            <a:ext cx="1605129" cy="1605129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2" name="Graphic 191" descr="Smiling Face with No Fill">
            <a:extLst>
              <a:ext uri="{FF2B5EF4-FFF2-40B4-BE49-F238E27FC236}">
                <a16:creationId xmlns:a16="http://schemas.microsoft.com/office/drawing/2014/main" id="{A130051C-F32D-4D72-8F8B-3696603D1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1197" y="1689100"/>
            <a:ext cx="881606" cy="881606"/>
          </a:xfrm>
          <a:prstGeom prst="rect">
            <a:avLst/>
          </a:prstGeom>
        </p:spPr>
      </p:pic>
      <p:pic>
        <p:nvPicPr>
          <p:cNvPr id="2" name="Picture 1" descr="header_bg_insid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0400"/>
          </a:xfrm>
          <a:prstGeom prst="rect">
            <a:avLst/>
          </a:prstGeom>
        </p:spPr>
      </p:pic>
      <p:pic>
        <p:nvPicPr>
          <p:cNvPr id="175" name="Picture 174" descr="Enquizit_Icon_Blu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00" y="4679950"/>
            <a:ext cx="3175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4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eader_bg_insi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60400"/>
          </a:xfrm>
          <a:prstGeom prst="rect">
            <a:avLst/>
          </a:prstGeom>
        </p:spPr>
      </p:pic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479181" y="84070"/>
            <a:ext cx="8664819" cy="492259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noAutofit/>
          </a:bodyPr>
          <a:lstStyle/>
          <a:p>
            <a:pPr>
              <a:lnSpc>
                <a:spcPct val="120000"/>
              </a:lnSpc>
            </a:pPr>
            <a:br>
              <a:rPr lang="en-US" sz="2400" b="1" dirty="0">
                <a:solidFill>
                  <a:schemeClr val="bg1"/>
                </a:solidFill>
              </a:rPr>
            </a:br>
            <a:endParaRPr lang="en" sz="2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4" name="Content Placeholder 2"/>
          <p:cNvSpPr txBox="1">
            <a:spLocks/>
          </p:cNvSpPr>
          <p:nvPr/>
        </p:nvSpPr>
        <p:spPr>
          <a:xfrm>
            <a:off x="348403" y="1075204"/>
            <a:ext cx="4456854" cy="3922246"/>
          </a:xfrm>
          <a:prstGeom prst="rect">
            <a:avLst/>
          </a:prstGeom>
        </p:spPr>
        <p:txBody>
          <a:bodyPr vert="horz" wrap="square" lIns="0" tIns="91425" rIns="0" bIns="91425" rtlCol="0" anchor="t" anchorCtr="0">
            <a:normAutofit/>
          </a:bodyPr>
          <a:lstStyle>
            <a:lvl1pPr marL="171450" lvl="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lvl="1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■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1200"/>
              </a:spcBef>
              <a:buSzPct val="100000"/>
              <a:buFont typeface="+mj-lt"/>
              <a:buAutoNum type="arabicPeriod"/>
            </a:pP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75" name="Picture 174" descr="Enquizit_Icon_Blu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00" y="4679950"/>
            <a:ext cx="317500" cy="3175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B97894-20A8-4E42-AC4B-8E2B19CE910B}"/>
              </a:ext>
            </a:extLst>
          </p:cNvPr>
          <p:cNvSpPr txBox="1">
            <a:spLocks/>
          </p:cNvSpPr>
          <p:nvPr/>
        </p:nvSpPr>
        <p:spPr>
          <a:xfrm>
            <a:off x="4805257" y="1070971"/>
            <a:ext cx="4456854" cy="3817223"/>
          </a:xfrm>
          <a:prstGeom prst="rect">
            <a:avLst/>
          </a:prstGeom>
        </p:spPr>
        <p:txBody>
          <a:bodyPr vert="horz" wrap="square" lIns="0" tIns="91425" rIns="0" bIns="91425" rtlCol="0" anchor="t" anchorCtr="0">
            <a:normAutofit/>
          </a:bodyPr>
          <a:lstStyle>
            <a:lvl1pPr marL="171450" lvl="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lvl="1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■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SzPct val="100000"/>
              <a:buFont typeface="+mj-lt"/>
              <a:buAutoNum type="arabicPeriod"/>
            </a:pP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6DD53B-FBE3-4FA4-8084-74A2F150F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991134"/>
            <a:ext cx="8509000" cy="393835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 b="1" dirty="0"/>
              <a:t>AGENDA: </a:t>
            </a:r>
          </a:p>
          <a:p>
            <a:pPr lvl="1"/>
            <a:endParaRPr lang="en-US" sz="2500" b="1" dirty="0"/>
          </a:p>
          <a:p>
            <a:pPr marL="342900" lvl="1" indent="0">
              <a:buNone/>
            </a:pPr>
            <a:r>
              <a:rPr lang="en-US" sz="2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automated service level backup using AWS Backup</a:t>
            </a:r>
            <a:r>
              <a:rPr lang="en-US" sz="3200" b="1" u="sng" dirty="0"/>
              <a:t>”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97177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eader_bg_insi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0400"/>
          </a:xfrm>
          <a:prstGeom prst="rect">
            <a:avLst/>
          </a:prstGeom>
        </p:spPr>
      </p:pic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400050" y="10320"/>
            <a:ext cx="7886700" cy="683722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Backup models</a:t>
            </a:r>
          </a:p>
        </p:txBody>
      </p:sp>
      <p:sp>
        <p:nvSpPr>
          <p:cNvPr id="174" name="Content Placeholder 2"/>
          <p:cNvSpPr txBox="1">
            <a:spLocks/>
          </p:cNvSpPr>
          <p:nvPr/>
        </p:nvSpPr>
        <p:spPr>
          <a:xfrm>
            <a:off x="348403" y="1075204"/>
            <a:ext cx="4456854" cy="3922246"/>
          </a:xfrm>
          <a:prstGeom prst="rect">
            <a:avLst/>
          </a:prstGeom>
        </p:spPr>
        <p:txBody>
          <a:bodyPr vert="horz" wrap="square" lIns="0" tIns="91425" rIns="0" bIns="91425" rtlCol="0" anchor="t" anchorCtr="0">
            <a:normAutofit/>
          </a:bodyPr>
          <a:lstStyle>
            <a:lvl1pPr marL="171450" lvl="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lvl="1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■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1200"/>
              </a:spcBef>
              <a:buSzPct val="100000"/>
              <a:buFont typeface="+mj-lt"/>
              <a:buAutoNum type="arabicPeriod"/>
            </a:pP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75" name="Picture 174" descr="Enquizit_Icon_Blu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00" y="4679950"/>
            <a:ext cx="317500" cy="3175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B97894-20A8-4E42-AC4B-8E2B19CE910B}"/>
              </a:ext>
            </a:extLst>
          </p:cNvPr>
          <p:cNvSpPr txBox="1">
            <a:spLocks/>
          </p:cNvSpPr>
          <p:nvPr/>
        </p:nvSpPr>
        <p:spPr>
          <a:xfrm>
            <a:off x="4805257" y="1070971"/>
            <a:ext cx="4456854" cy="3817223"/>
          </a:xfrm>
          <a:prstGeom prst="rect">
            <a:avLst/>
          </a:prstGeom>
        </p:spPr>
        <p:txBody>
          <a:bodyPr vert="horz" wrap="square" lIns="0" tIns="91425" rIns="0" bIns="91425" rtlCol="0" anchor="t" anchorCtr="0">
            <a:normAutofit/>
          </a:bodyPr>
          <a:lstStyle>
            <a:lvl1pPr marL="171450" lvl="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lvl="1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■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SzPct val="100000"/>
              <a:buFont typeface="+mj-lt"/>
              <a:buAutoNum type="arabicPeriod"/>
            </a:pP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Content Placeholder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117E77EA-61D7-4030-A940-EE56011100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381585" y="660400"/>
            <a:ext cx="7996604" cy="4117607"/>
          </a:xfrm>
        </p:spPr>
      </p:pic>
    </p:spTree>
    <p:extLst>
      <p:ext uri="{BB962C8B-B14F-4D97-AF65-F5344CB8AC3E}">
        <p14:creationId xmlns:p14="http://schemas.microsoft.com/office/powerpoint/2010/main" val="278084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eader_bg_insi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0400"/>
          </a:xfrm>
          <a:prstGeom prst="rect">
            <a:avLst/>
          </a:prstGeom>
        </p:spPr>
      </p:pic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150019" y="0"/>
            <a:ext cx="7886700" cy="660400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b="1" dirty="0">
                <a:solidFill>
                  <a:schemeClr val="bg1"/>
                </a:solidFill>
                <a:latin typeface="+mn-lt"/>
                <a:cs typeface="Calibri"/>
              </a:rPr>
              <a:t>Challenges</a:t>
            </a:r>
          </a:p>
        </p:txBody>
      </p:sp>
      <p:pic>
        <p:nvPicPr>
          <p:cNvPr id="175" name="Picture 174" descr="Enquizit_Icon_Blu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00" y="4679950"/>
            <a:ext cx="317500" cy="317500"/>
          </a:xfrm>
          <a:prstGeom prst="rect">
            <a:avLst/>
          </a:prstGeom>
        </p:spPr>
      </p:pic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CDCB102C-361B-4AFF-B3FA-337E08F69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50020" y="731060"/>
            <a:ext cx="8308180" cy="4265163"/>
          </a:xfrm>
        </p:spPr>
      </p:pic>
    </p:spTree>
    <p:extLst>
      <p:ext uri="{BB962C8B-B14F-4D97-AF65-F5344CB8AC3E}">
        <p14:creationId xmlns:p14="http://schemas.microsoft.com/office/powerpoint/2010/main" val="365826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eader_bg_insi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0400"/>
          </a:xfrm>
          <a:prstGeom prst="rect">
            <a:avLst/>
          </a:prstGeom>
        </p:spPr>
      </p:pic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150019" y="0"/>
            <a:ext cx="7886700" cy="660400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b="1" dirty="0">
                <a:solidFill>
                  <a:schemeClr val="bg1"/>
                </a:solidFill>
                <a:latin typeface="+mn-lt"/>
                <a:cs typeface="Calibri"/>
              </a:rPr>
              <a:t>AWS Backup</a:t>
            </a:r>
          </a:p>
        </p:txBody>
      </p:sp>
      <p:pic>
        <p:nvPicPr>
          <p:cNvPr id="175" name="Picture 174" descr="Enquizit_Icon_Blu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00" y="4679950"/>
            <a:ext cx="317500" cy="317500"/>
          </a:xfrm>
          <a:prstGeom prst="rect">
            <a:avLst/>
          </a:prstGeom>
        </p:spPr>
      </p:pic>
      <p:pic>
        <p:nvPicPr>
          <p:cNvPr id="6" name="Content Placeholder 5" descr="A picture containing sky&#10;&#10;Description automatically generated">
            <a:extLst>
              <a:ext uri="{FF2B5EF4-FFF2-40B4-BE49-F238E27FC236}">
                <a16:creationId xmlns:a16="http://schemas.microsoft.com/office/drawing/2014/main" id="{9AFD3B37-2AC8-48FC-8076-C26565040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74278" y="975946"/>
            <a:ext cx="7379694" cy="3783011"/>
          </a:xfrm>
        </p:spPr>
      </p:pic>
    </p:spTree>
    <p:extLst>
      <p:ext uri="{BB962C8B-B14F-4D97-AF65-F5344CB8AC3E}">
        <p14:creationId xmlns:p14="http://schemas.microsoft.com/office/powerpoint/2010/main" val="416123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eader_bg_insi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0400"/>
          </a:xfrm>
          <a:prstGeom prst="rect">
            <a:avLst/>
          </a:prstGeom>
        </p:spPr>
      </p:pic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150019" y="0"/>
            <a:ext cx="7886700" cy="660400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b="1" dirty="0">
                <a:solidFill>
                  <a:schemeClr val="bg1"/>
                </a:solidFill>
                <a:latin typeface="+mn-lt"/>
                <a:cs typeface="Calibri"/>
              </a:rPr>
              <a:t>AWS Backup</a:t>
            </a:r>
          </a:p>
        </p:txBody>
      </p:sp>
      <p:pic>
        <p:nvPicPr>
          <p:cNvPr id="175" name="Picture 174" descr="Enquizit_Icon_Blu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00" y="4679950"/>
            <a:ext cx="317500" cy="317500"/>
          </a:xfrm>
          <a:prstGeom prst="rect">
            <a:avLst/>
          </a:prstGeom>
        </p:spPr>
      </p:pic>
      <p:pic>
        <p:nvPicPr>
          <p:cNvPr id="7" name="Content Placeholder 6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A1F5E1AB-DAF8-40DE-8346-F8F2E3C42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35271" y="805952"/>
            <a:ext cx="7527618" cy="3873998"/>
          </a:xfrm>
        </p:spPr>
      </p:pic>
    </p:spTree>
    <p:extLst>
      <p:ext uri="{BB962C8B-B14F-4D97-AF65-F5344CB8AC3E}">
        <p14:creationId xmlns:p14="http://schemas.microsoft.com/office/powerpoint/2010/main" val="86715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eader_bg_insi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0400"/>
          </a:xfrm>
          <a:prstGeom prst="rect">
            <a:avLst/>
          </a:prstGeom>
        </p:spPr>
      </p:pic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150019" y="0"/>
            <a:ext cx="7886700" cy="660400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b="1" dirty="0">
                <a:solidFill>
                  <a:schemeClr val="bg1"/>
                </a:solidFill>
                <a:latin typeface="+mn-lt"/>
                <a:cs typeface="Calibri"/>
              </a:rPr>
              <a:t>AWS Backup</a:t>
            </a:r>
          </a:p>
        </p:txBody>
      </p:sp>
      <p:pic>
        <p:nvPicPr>
          <p:cNvPr id="175" name="Picture 174" descr="Enquizit_Icon_Blu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00" y="4679950"/>
            <a:ext cx="317500" cy="317500"/>
          </a:xfrm>
          <a:prstGeom prst="rect">
            <a:avLst/>
          </a:prstGeom>
        </p:spPr>
      </p:pic>
      <p:pic>
        <p:nvPicPr>
          <p:cNvPr id="6" name="Content Placeholder 5" descr="A screenshot of text&#10;&#10;Description automatically generated">
            <a:extLst>
              <a:ext uri="{FF2B5EF4-FFF2-40B4-BE49-F238E27FC236}">
                <a16:creationId xmlns:a16="http://schemas.microsoft.com/office/drawing/2014/main" id="{A09BC5E7-DBD0-4A18-BB45-F2AA64D87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09261" y="888023"/>
            <a:ext cx="7627458" cy="3871954"/>
          </a:xfrm>
        </p:spPr>
      </p:pic>
    </p:spTree>
    <p:extLst>
      <p:ext uri="{BB962C8B-B14F-4D97-AF65-F5344CB8AC3E}">
        <p14:creationId xmlns:p14="http://schemas.microsoft.com/office/powerpoint/2010/main" val="326851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eader_bg_insi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0400"/>
          </a:xfrm>
          <a:prstGeom prst="rect">
            <a:avLst/>
          </a:prstGeom>
        </p:spPr>
      </p:pic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150019" y="0"/>
            <a:ext cx="7886700" cy="660400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b="1" dirty="0">
                <a:solidFill>
                  <a:schemeClr val="bg1"/>
                </a:solidFill>
                <a:latin typeface="+mn-lt"/>
                <a:cs typeface="Calibri"/>
              </a:rPr>
              <a:t>AWS Backup</a:t>
            </a:r>
          </a:p>
        </p:txBody>
      </p:sp>
      <p:pic>
        <p:nvPicPr>
          <p:cNvPr id="175" name="Picture 174" descr="Enquizit_Icon_Blu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00" y="4679950"/>
            <a:ext cx="317500" cy="317500"/>
          </a:xfrm>
          <a:prstGeom prst="rect">
            <a:avLst/>
          </a:prstGeom>
        </p:spPr>
      </p:pic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39C433-B635-4697-BCD4-3EE92DC85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36411" y="787384"/>
            <a:ext cx="8025593" cy="4022008"/>
          </a:xfrm>
        </p:spPr>
      </p:pic>
    </p:spTree>
    <p:extLst>
      <p:ext uri="{BB962C8B-B14F-4D97-AF65-F5344CB8AC3E}">
        <p14:creationId xmlns:p14="http://schemas.microsoft.com/office/powerpoint/2010/main" val="1195694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eader_bg_insi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0400"/>
          </a:xfrm>
          <a:prstGeom prst="rect">
            <a:avLst/>
          </a:prstGeom>
        </p:spPr>
      </p:pic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150019" y="0"/>
            <a:ext cx="7886700" cy="660400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b="1" dirty="0">
                <a:solidFill>
                  <a:schemeClr val="bg1"/>
                </a:solidFill>
                <a:latin typeface="+mn-lt"/>
                <a:cs typeface="Calibri"/>
              </a:rPr>
              <a:t>AWS Backup</a:t>
            </a:r>
          </a:p>
        </p:txBody>
      </p:sp>
      <p:pic>
        <p:nvPicPr>
          <p:cNvPr id="175" name="Picture 174" descr="Enquizit_Icon_Blu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00" y="4679950"/>
            <a:ext cx="317500" cy="317500"/>
          </a:xfrm>
          <a:prstGeom prst="rect">
            <a:avLst/>
          </a:prstGeom>
        </p:spPr>
      </p:pic>
      <p:pic>
        <p:nvPicPr>
          <p:cNvPr id="6" name="Content Placeholder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8AB0C3D7-243B-4EDA-B888-AB1D2440D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12176" y="969082"/>
            <a:ext cx="7561386" cy="3696807"/>
          </a:xfrm>
        </p:spPr>
      </p:pic>
    </p:spTree>
    <p:extLst>
      <p:ext uri="{BB962C8B-B14F-4D97-AF65-F5344CB8AC3E}">
        <p14:creationId xmlns:p14="http://schemas.microsoft.com/office/powerpoint/2010/main" val="30936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3CCFFF6DC5004AA62F3714281BC01B" ma:contentTypeVersion="5" ma:contentTypeDescription="Create a new document." ma:contentTypeScope="" ma:versionID="19a0984a1b8295c33228e7b9db2cbf97">
  <xsd:schema xmlns:xsd="http://www.w3.org/2001/XMLSchema" xmlns:xs="http://www.w3.org/2001/XMLSchema" xmlns:p="http://schemas.microsoft.com/office/2006/metadata/properties" xmlns:ns2="49732a83-b40a-4d65-bc6f-4c0b340960f5" targetNamespace="http://schemas.microsoft.com/office/2006/metadata/properties" ma:root="true" ma:fieldsID="bc4d1d604336d461551e78a61eb0670c" ns2:_="">
    <xsd:import namespace="49732a83-b40a-4d65-bc6f-4c0b340960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732a83-b40a-4d65-bc6f-4c0b340960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779949-D47D-4021-8656-132DB4B20455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terms/"/>
    <ds:schemaRef ds:uri="49732a83-b40a-4d65-bc6f-4c0b340960f5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E85160B-9AE8-4997-BA6E-1EBE196C5B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695D2-7D47-4D34-806F-38928E7456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732a83-b40a-4d65-bc6f-4c0b340960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31</Words>
  <Application>Microsoft Office PowerPoint</Application>
  <PresentationFormat>On-screen Show (16:9)</PresentationFormat>
  <Paragraphs>13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 </vt:lpstr>
      <vt:lpstr>Backup models</vt:lpstr>
      <vt:lpstr>Challenges</vt:lpstr>
      <vt:lpstr>AWS Backup</vt:lpstr>
      <vt:lpstr>AWS Backup</vt:lpstr>
      <vt:lpstr>AWS Backup</vt:lpstr>
      <vt:lpstr>AWS Backup</vt:lpstr>
      <vt:lpstr>AWS Backup</vt:lpstr>
      <vt:lpstr>Demo…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Nida  Sardar</dc:creator>
  <cp:lastModifiedBy>nouman shafiq</cp:lastModifiedBy>
  <cp:revision>12</cp:revision>
  <dcterms:created xsi:type="dcterms:W3CDTF">2020-08-20T15:40:21Z</dcterms:created>
  <dcterms:modified xsi:type="dcterms:W3CDTF">2020-09-10T14:51:58Z</dcterms:modified>
</cp:coreProperties>
</file>