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24"/>
  </p:notesMasterIdLst>
  <p:sldIdLst>
    <p:sldId id="430" r:id="rId5"/>
    <p:sldId id="462" r:id="rId6"/>
    <p:sldId id="504" r:id="rId7"/>
    <p:sldId id="463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1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7A0580-84E1-4C0F-A16C-3701A1F8EA40}">
  <a:tblStyle styleId="{997A0580-84E1-4C0F-A16C-3701A1F8E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76994" autoAdjust="0"/>
  </p:normalViewPr>
  <p:slideViewPr>
    <p:cSldViewPr snapToGrid="0">
      <p:cViewPr varScale="1">
        <p:scale>
          <a:sx n="83" d="100"/>
          <a:sy n="83" d="100"/>
        </p:scale>
        <p:origin x="82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245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Shape 29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Shape 29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568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9751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470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6425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207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26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64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593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451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52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1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47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7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1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0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550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18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03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AFCF2-7EAB-40FC-B500-73C6BAE3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316D-3C0B-4324-95D8-40FB8B73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D3D2-AA02-4A04-A0C8-D8CE6636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D808-1C39-4C0E-8AFF-1B56C200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591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0661-185D-4D61-A992-10F16766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4AD7E-36AF-4C39-8A09-D993172D1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3306-725D-43C4-AD12-F89B4DCB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5ED0-3B09-4E05-B405-2FDB97C9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C8C1-9A39-4EBD-A5A3-27655369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958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F0555-1756-4019-B9B6-B6469EA9C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5D3AC-425E-4931-9D6D-06BA722AB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273D-6860-4A71-8112-28F25688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4F52-D958-4307-A99B-248AC743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2E77-9D34-4503-A079-F7E37123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830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30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31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398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547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923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316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9171-0914-4A90-8E86-8A333F43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1670-044E-4F0F-B39E-29C9BEDF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8294-6AFF-4B92-BD8B-6F23C38EB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E8A5-97A9-4606-9482-E372B742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190B-1E17-4425-AAE7-A8B298B5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514D-E7F3-46AF-A442-7ADF819B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847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6DFE-4615-46B9-A014-35E0BEDA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8765C-8705-443C-8D21-90AC01EF3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CAC52-2762-485B-9041-CFEBA8918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F732B-FD4D-40E1-94D3-0ECEC70D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17E3-8BA3-4E4D-86B1-6CAB701B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C444E-D3C1-4D8B-88EA-596AE7B0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876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2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688699"/>
            <a:ext cx="529596" cy="439765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482600"/>
            <a:ext cx="315230" cy="425168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482600"/>
            <a:ext cx="8200127" cy="40439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Enquizit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83" y="1716640"/>
            <a:ext cx="7248635" cy="1576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Maintenance Windows Targets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7A6431-3FCC-4CB7-B253-3302E4841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3891" y="677293"/>
            <a:ext cx="8478982" cy="4436929"/>
          </a:xfrm>
        </p:spPr>
      </p:pic>
    </p:spTree>
    <p:extLst>
      <p:ext uri="{BB962C8B-B14F-4D97-AF65-F5344CB8AC3E}">
        <p14:creationId xmlns:p14="http://schemas.microsoft.com/office/powerpoint/2010/main" val="39851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Maintenance Windows Tasks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4D8E93-C7BA-42BC-912A-C8AFEEE84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86528"/>
            <a:ext cx="8580581" cy="4456971"/>
          </a:xfrm>
        </p:spPr>
      </p:pic>
    </p:spTree>
    <p:extLst>
      <p:ext uri="{BB962C8B-B14F-4D97-AF65-F5344CB8AC3E}">
        <p14:creationId xmlns:p14="http://schemas.microsoft.com/office/powerpoint/2010/main" val="49100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Maintenance windows History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B162EB-43EF-40F9-B7B3-E72F35851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60400"/>
            <a:ext cx="8661400" cy="4483099"/>
          </a:xfrm>
        </p:spPr>
      </p:pic>
    </p:spTree>
    <p:extLst>
      <p:ext uri="{BB962C8B-B14F-4D97-AF65-F5344CB8AC3E}">
        <p14:creationId xmlns:p14="http://schemas.microsoft.com/office/powerpoint/2010/main" val="147526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Maintenance windows History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B162EB-43EF-40F9-B7B3-E72F35851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60400"/>
            <a:ext cx="8661400" cy="4483099"/>
          </a:xfrm>
        </p:spPr>
      </p:pic>
    </p:spTree>
    <p:extLst>
      <p:ext uri="{BB962C8B-B14F-4D97-AF65-F5344CB8AC3E}">
        <p14:creationId xmlns:p14="http://schemas.microsoft.com/office/powerpoint/2010/main" val="257763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Inventory Data in Central Bucket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6" name="Content Placeholder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E8FB334-0CC2-4058-BC8B-3FDB37481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60400"/>
            <a:ext cx="8661400" cy="4483100"/>
          </a:xfrm>
        </p:spPr>
      </p:pic>
    </p:spTree>
    <p:extLst>
      <p:ext uri="{BB962C8B-B14F-4D97-AF65-F5344CB8AC3E}">
        <p14:creationId xmlns:p14="http://schemas.microsoft.com/office/powerpoint/2010/main" val="182056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Quick Sight View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BAA99E-EBC4-44E2-AC1C-313FA74BC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60400"/>
            <a:ext cx="8661400" cy="4483100"/>
          </a:xfrm>
        </p:spPr>
      </p:pic>
    </p:spTree>
    <p:extLst>
      <p:ext uri="{BB962C8B-B14F-4D97-AF65-F5344CB8AC3E}">
        <p14:creationId xmlns:p14="http://schemas.microsoft.com/office/powerpoint/2010/main" val="179657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Quick Sight View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E3C60D-2A17-4A4C-8BD4-8E00BAF21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" y="660400"/>
            <a:ext cx="8661400" cy="4486787"/>
          </a:xfrm>
        </p:spPr>
      </p:pic>
    </p:spTree>
    <p:extLst>
      <p:ext uri="{BB962C8B-B14F-4D97-AF65-F5344CB8AC3E}">
        <p14:creationId xmlns:p14="http://schemas.microsoft.com/office/powerpoint/2010/main" val="144244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Quick Sight View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AAD58D-4CA2-47C4-8311-4423EA8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60400"/>
            <a:ext cx="8661400" cy="4526622"/>
          </a:xfrm>
        </p:spPr>
      </p:pic>
    </p:spTree>
    <p:extLst>
      <p:ext uri="{BB962C8B-B14F-4D97-AF65-F5344CB8AC3E}">
        <p14:creationId xmlns:p14="http://schemas.microsoft.com/office/powerpoint/2010/main" val="265916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Quick Sight View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0D6EA49-654C-4C4B-A487-80284F931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" y="660400"/>
            <a:ext cx="8558794" cy="4491272"/>
          </a:xfrm>
        </p:spPr>
      </p:pic>
    </p:spTree>
    <p:extLst>
      <p:ext uri="{BB962C8B-B14F-4D97-AF65-F5344CB8AC3E}">
        <p14:creationId xmlns:p14="http://schemas.microsoft.com/office/powerpoint/2010/main" val="58593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40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386348" y="2867614"/>
            <a:ext cx="6371303" cy="2129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1327338"/>
            <a:ext cx="1605129" cy="160512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2" name="Graphic 191" descr="Smiling Face with No Fill">
            <a:extLst>
              <a:ext uri="{FF2B5EF4-FFF2-40B4-BE49-F238E27FC236}">
                <a16:creationId xmlns:a16="http://schemas.microsoft.com/office/drawing/2014/main" id="{A130051C-F32D-4D72-8F8B-3696603D1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197" y="1689100"/>
            <a:ext cx="881606" cy="881606"/>
          </a:xfrm>
          <a:prstGeom prst="rect">
            <a:avLst/>
          </a:prstGeom>
        </p:spPr>
      </p:pic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4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79181" y="84070"/>
            <a:ext cx="8664819" cy="49225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br>
              <a:rPr lang="en-US" sz="2400" b="1" dirty="0">
                <a:solidFill>
                  <a:schemeClr val="bg1"/>
                </a:solidFill>
              </a:rPr>
            </a:br>
            <a:endParaRPr lang="en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4" name="Content Placeholder 2"/>
          <p:cNvSpPr txBox="1">
            <a:spLocks/>
          </p:cNvSpPr>
          <p:nvPr/>
        </p:nvSpPr>
        <p:spPr>
          <a:xfrm>
            <a:off x="348403" y="1075204"/>
            <a:ext cx="4456854" cy="3922246"/>
          </a:xfrm>
          <a:prstGeom prst="rect">
            <a:avLst/>
          </a:prstGeom>
        </p:spPr>
        <p:txBody>
          <a:bodyPr vert="horz" wrap="square" lIns="0" tIns="91425" rIns="0" bIns="91425" rtlCol="0" anchor="t" anchorCtr="0">
            <a:norm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B97894-20A8-4E42-AC4B-8E2B19CE910B}"/>
              </a:ext>
            </a:extLst>
          </p:cNvPr>
          <p:cNvSpPr txBox="1">
            <a:spLocks/>
          </p:cNvSpPr>
          <p:nvPr/>
        </p:nvSpPr>
        <p:spPr>
          <a:xfrm>
            <a:off x="4805257" y="1070971"/>
            <a:ext cx="4456854" cy="3817223"/>
          </a:xfrm>
          <a:prstGeom prst="rect">
            <a:avLst/>
          </a:prstGeom>
        </p:spPr>
        <p:txBody>
          <a:bodyPr vert="horz" wrap="square" lIns="0" tIns="91425" rIns="0" bIns="91425" rtlCol="0" anchor="t" anchorCtr="0">
            <a:norm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6DD53B-FBE3-4FA4-8084-74A2F150F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991134"/>
            <a:ext cx="8509000" cy="39383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 dirty="0"/>
              <a:t>AGENDA: </a:t>
            </a:r>
          </a:p>
          <a:p>
            <a:pPr lvl="1"/>
            <a:endParaRPr lang="en-US" sz="2500" b="1" dirty="0"/>
          </a:p>
          <a:p>
            <a:pPr marL="342900" lvl="1" indent="0">
              <a:buNone/>
            </a:pP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u="sng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patch management using Systems Manager</a:t>
            </a:r>
            <a:r>
              <a:rPr lang="en-US" sz="3200" b="1" u="sng" dirty="0"/>
              <a:t>”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97177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00050" y="10320"/>
            <a:ext cx="7886700" cy="683722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+mn-lt"/>
              </a:rPr>
              <a:t>Solution  Design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4" name="Content Placeholder 2"/>
          <p:cNvSpPr txBox="1">
            <a:spLocks/>
          </p:cNvSpPr>
          <p:nvPr/>
        </p:nvSpPr>
        <p:spPr>
          <a:xfrm>
            <a:off x="348403" y="1075204"/>
            <a:ext cx="4456854" cy="3922246"/>
          </a:xfrm>
          <a:prstGeom prst="rect">
            <a:avLst/>
          </a:prstGeom>
        </p:spPr>
        <p:txBody>
          <a:bodyPr vert="horz" wrap="square" lIns="0" tIns="91425" rIns="0" bIns="91425" rtlCol="0" anchor="t" anchorCtr="0">
            <a:norm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B97894-20A8-4E42-AC4B-8E2B19CE910B}"/>
              </a:ext>
            </a:extLst>
          </p:cNvPr>
          <p:cNvSpPr txBox="1">
            <a:spLocks/>
          </p:cNvSpPr>
          <p:nvPr/>
        </p:nvSpPr>
        <p:spPr>
          <a:xfrm>
            <a:off x="4805257" y="1070971"/>
            <a:ext cx="4456854" cy="3817223"/>
          </a:xfrm>
          <a:prstGeom prst="rect">
            <a:avLst/>
          </a:prstGeom>
        </p:spPr>
        <p:txBody>
          <a:bodyPr vert="horz" wrap="square" lIns="0" tIns="91425" rIns="0" bIns="91425" rtlCol="0" anchor="t" anchorCtr="0">
            <a:norm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5AE28B3-AFC3-444E-B722-A16E7C9E1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792" y="660400"/>
            <a:ext cx="9144000" cy="46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+mn-lt"/>
                <a:cs typeface="Calibri"/>
              </a:rPr>
              <a:t>Resource Data Sync</a:t>
            </a:r>
            <a:endParaRPr lang="en-US" b="1" dirty="0">
              <a:solidFill>
                <a:schemeClr val="bg1"/>
              </a:solidFill>
              <a:latin typeface="+mn-lt"/>
              <a:cs typeface="Calibri"/>
            </a:endParaRP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DCF12F-F946-46C8-9966-BFCBF8868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60400"/>
            <a:ext cx="9144000" cy="5657388"/>
          </a:xfrm>
        </p:spPr>
      </p:pic>
    </p:spTree>
    <p:extLst>
      <p:ext uri="{BB962C8B-B14F-4D97-AF65-F5344CB8AC3E}">
        <p14:creationId xmlns:p14="http://schemas.microsoft.com/office/powerpoint/2010/main" val="365826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Instances Fleet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6B3C4B82-2BED-44F0-B2C5-6D7F4A46F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49040"/>
            <a:ext cx="8661400" cy="4494460"/>
          </a:xfrm>
        </p:spPr>
      </p:pic>
    </p:spTree>
    <p:extLst>
      <p:ext uri="{BB962C8B-B14F-4D97-AF65-F5344CB8AC3E}">
        <p14:creationId xmlns:p14="http://schemas.microsoft.com/office/powerpoint/2010/main" val="416123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Patch Group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1AE0B1F-1D24-4E9D-B5BA-0BFA965B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64504"/>
            <a:ext cx="8589818" cy="4478995"/>
          </a:xfrm>
        </p:spPr>
      </p:pic>
    </p:spTree>
    <p:extLst>
      <p:ext uri="{BB962C8B-B14F-4D97-AF65-F5344CB8AC3E}">
        <p14:creationId xmlns:p14="http://schemas.microsoft.com/office/powerpoint/2010/main" val="86715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IAM Role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7702CD4-1698-46D5-8484-2E58E3801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60400"/>
            <a:ext cx="8562109" cy="4253774"/>
          </a:xfrm>
        </p:spPr>
      </p:pic>
    </p:spTree>
    <p:extLst>
      <p:ext uri="{BB962C8B-B14F-4D97-AF65-F5344CB8AC3E}">
        <p14:creationId xmlns:p14="http://schemas.microsoft.com/office/powerpoint/2010/main" val="32685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Custom Patch Baseline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0F873-90C0-4750-A945-892988AF5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60400"/>
            <a:ext cx="8661400" cy="4483100"/>
          </a:xfrm>
        </p:spPr>
      </p:pic>
    </p:spTree>
    <p:extLst>
      <p:ext uri="{BB962C8B-B14F-4D97-AF65-F5344CB8AC3E}">
        <p14:creationId xmlns:p14="http://schemas.microsoft.com/office/powerpoint/2010/main" val="119569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Maintenance Windows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B4B3C8-28E3-480B-8342-8BC394E73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660400"/>
            <a:ext cx="8358909" cy="4483100"/>
          </a:xfrm>
        </p:spPr>
      </p:pic>
    </p:spTree>
    <p:extLst>
      <p:ext uri="{BB962C8B-B14F-4D97-AF65-F5344CB8AC3E}">
        <p14:creationId xmlns:p14="http://schemas.microsoft.com/office/powerpoint/2010/main" val="30936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3CCFFF6DC5004AA62F3714281BC01B" ma:contentTypeVersion="5" ma:contentTypeDescription="Create a new document." ma:contentTypeScope="" ma:versionID="19a0984a1b8295c33228e7b9db2cbf97">
  <xsd:schema xmlns:xsd="http://www.w3.org/2001/XMLSchema" xmlns:xs="http://www.w3.org/2001/XMLSchema" xmlns:p="http://schemas.microsoft.com/office/2006/metadata/properties" xmlns:ns2="49732a83-b40a-4d65-bc6f-4c0b340960f5" targetNamespace="http://schemas.microsoft.com/office/2006/metadata/properties" ma:root="true" ma:fieldsID="bc4d1d604336d461551e78a61eb0670c" ns2:_="">
    <xsd:import namespace="49732a83-b40a-4d65-bc6f-4c0b340960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32a83-b40a-4d65-bc6f-4c0b340960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1695D2-7D47-4D34-806F-38928E745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732a83-b40a-4d65-bc6f-4c0b34096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85160B-9AE8-4997-BA6E-1EBE196C5B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79949-D47D-4021-8656-132DB4B2045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49732a83-b40a-4d65-bc6f-4c0b340960f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</Words>
  <Application>Microsoft Office PowerPoint</Application>
  <PresentationFormat>On-screen Show (16:9)</PresentationFormat>
  <Paragraphs>21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Office Theme</vt:lpstr>
      <vt:lpstr>PowerPoint Presentation</vt:lpstr>
      <vt:lpstr> </vt:lpstr>
      <vt:lpstr>Solution  Design</vt:lpstr>
      <vt:lpstr>Resource Data Sync</vt:lpstr>
      <vt:lpstr>Instances Fleet</vt:lpstr>
      <vt:lpstr>Patch Group</vt:lpstr>
      <vt:lpstr>IAM Role</vt:lpstr>
      <vt:lpstr>Custom Patch Baseline</vt:lpstr>
      <vt:lpstr>Maintenance Windows</vt:lpstr>
      <vt:lpstr>Maintenance Windows Targets</vt:lpstr>
      <vt:lpstr>Maintenance Windows Tasks</vt:lpstr>
      <vt:lpstr>Maintenance windows History</vt:lpstr>
      <vt:lpstr>Maintenance windows History</vt:lpstr>
      <vt:lpstr>Inventory Data in Central Bucket</vt:lpstr>
      <vt:lpstr>Quick Sight View</vt:lpstr>
      <vt:lpstr>Quick Sight View</vt:lpstr>
      <vt:lpstr>Quick Sight View</vt:lpstr>
      <vt:lpstr>Quick Sight View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 Sardar</dc:creator>
  <cp:lastModifiedBy>nouman shafiq</cp:lastModifiedBy>
  <cp:revision>21</cp:revision>
  <dcterms:created xsi:type="dcterms:W3CDTF">2020-08-20T15:40:21Z</dcterms:created>
  <dcterms:modified xsi:type="dcterms:W3CDTF">2020-10-27T12:35:01Z</dcterms:modified>
</cp:coreProperties>
</file>