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72" r:id="rId3"/>
  </p:sldMasterIdLst>
  <p:notesMasterIdLst>
    <p:notesMasterId r:id="rId34"/>
  </p:notesMasterIdLst>
  <p:handoutMasterIdLst>
    <p:handoutMasterId r:id="rId35"/>
  </p:handoutMasterIdLst>
  <p:sldIdLst>
    <p:sldId id="256" r:id="rId4"/>
    <p:sldId id="284" r:id="rId5"/>
    <p:sldId id="260" r:id="rId6"/>
    <p:sldId id="290" r:id="rId7"/>
    <p:sldId id="259" r:id="rId8"/>
    <p:sldId id="291" r:id="rId9"/>
    <p:sldId id="261" r:id="rId10"/>
    <p:sldId id="262" r:id="rId11"/>
    <p:sldId id="263" r:id="rId12"/>
    <p:sldId id="264" r:id="rId13"/>
    <p:sldId id="265" r:id="rId14"/>
    <p:sldId id="287" r:id="rId15"/>
    <p:sldId id="266" r:id="rId16"/>
    <p:sldId id="267" r:id="rId17"/>
    <p:sldId id="268" r:id="rId18"/>
    <p:sldId id="269" r:id="rId19"/>
    <p:sldId id="270" r:id="rId20"/>
    <p:sldId id="286" r:id="rId21"/>
    <p:sldId id="285" r:id="rId22"/>
    <p:sldId id="272" r:id="rId23"/>
    <p:sldId id="273" r:id="rId24"/>
    <p:sldId id="274" r:id="rId25"/>
    <p:sldId id="275" r:id="rId26"/>
    <p:sldId id="288" r:id="rId27"/>
    <p:sldId id="276" r:id="rId28"/>
    <p:sldId id="278" r:id="rId29"/>
    <p:sldId id="289" r:id="rId30"/>
    <p:sldId id="277" r:id="rId31"/>
    <p:sldId id="292" r:id="rId32"/>
    <p:sldId id="282" r:id="rId33"/>
  </p:sldIdLst>
  <p:sldSz cx="9144000" cy="6858000" type="screen4x3"/>
  <p:notesSz cx="6858000" cy="9144000"/>
  <p:defaultTextStyle>
    <a:defPPr>
      <a:defRPr lang="ru-RU"/>
    </a:defPPr>
    <a:lvl1pPr algn="l" rtl="0" fontAlgn="base">
      <a:spcBef>
        <a:spcPct val="0"/>
      </a:spcBef>
      <a:spcAft>
        <a:spcPct val="0"/>
      </a:spcAft>
      <a:defRPr sz="2000" kern="1200">
        <a:solidFill>
          <a:schemeClr val="bg1"/>
        </a:solidFill>
        <a:latin typeface="Futura LT Book" pitchFamily="2" charset="0"/>
        <a:ea typeface="굴림" charset="-127"/>
        <a:cs typeface="+mn-cs"/>
      </a:defRPr>
    </a:lvl1pPr>
    <a:lvl2pPr marL="457200" algn="l" rtl="0" fontAlgn="base">
      <a:spcBef>
        <a:spcPct val="0"/>
      </a:spcBef>
      <a:spcAft>
        <a:spcPct val="0"/>
      </a:spcAft>
      <a:defRPr sz="2000" kern="1200">
        <a:solidFill>
          <a:schemeClr val="bg1"/>
        </a:solidFill>
        <a:latin typeface="Futura LT Book" pitchFamily="2" charset="0"/>
        <a:ea typeface="굴림" charset="-127"/>
        <a:cs typeface="+mn-cs"/>
      </a:defRPr>
    </a:lvl2pPr>
    <a:lvl3pPr marL="914400" algn="l" rtl="0" fontAlgn="base">
      <a:spcBef>
        <a:spcPct val="0"/>
      </a:spcBef>
      <a:spcAft>
        <a:spcPct val="0"/>
      </a:spcAft>
      <a:defRPr sz="2000" kern="1200">
        <a:solidFill>
          <a:schemeClr val="bg1"/>
        </a:solidFill>
        <a:latin typeface="Futura LT Book" pitchFamily="2" charset="0"/>
        <a:ea typeface="굴림" charset="-127"/>
        <a:cs typeface="+mn-cs"/>
      </a:defRPr>
    </a:lvl3pPr>
    <a:lvl4pPr marL="1371600" algn="l" rtl="0" fontAlgn="base">
      <a:spcBef>
        <a:spcPct val="0"/>
      </a:spcBef>
      <a:spcAft>
        <a:spcPct val="0"/>
      </a:spcAft>
      <a:defRPr sz="2000" kern="1200">
        <a:solidFill>
          <a:schemeClr val="bg1"/>
        </a:solidFill>
        <a:latin typeface="Futura LT Book" pitchFamily="2" charset="0"/>
        <a:ea typeface="굴림" charset="-127"/>
        <a:cs typeface="+mn-cs"/>
      </a:defRPr>
    </a:lvl4pPr>
    <a:lvl5pPr marL="1828800" algn="l" rtl="0" fontAlgn="base">
      <a:spcBef>
        <a:spcPct val="0"/>
      </a:spcBef>
      <a:spcAft>
        <a:spcPct val="0"/>
      </a:spcAft>
      <a:defRPr sz="2000" kern="1200">
        <a:solidFill>
          <a:schemeClr val="bg1"/>
        </a:solidFill>
        <a:latin typeface="Futura LT Book" pitchFamily="2" charset="0"/>
        <a:ea typeface="굴림" charset="-127"/>
        <a:cs typeface="+mn-cs"/>
      </a:defRPr>
    </a:lvl5pPr>
    <a:lvl6pPr marL="2286000" algn="l" defTabSz="914400" rtl="0" eaLnBrk="1" latinLnBrk="0" hangingPunct="1">
      <a:defRPr sz="2000" kern="1200">
        <a:solidFill>
          <a:schemeClr val="bg1"/>
        </a:solidFill>
        <a:latin typeface="Futura LT Book" pitchFamily="2" charset="0"/>
        <a:ea typeface="굴림" charset="-127"/>
        <a:cs typeface="+mn-cs"/>
      </a:defRPr>
    </a:lvl6pPr>
    <a:lvl7pPr marL="2743200" algn="l" defTabSz="914400" rtl="0" eaLnBrk="1" latinLnBrk="0" hangingPunct="1">
      <a:defRPr sz="2000" kern="1200">
        <a:solidFill>
          <a:schemeClr val="bg1"/>
        </a:solidFill>
        <a:latin typeface="Futura LT Book" pitchFamily="2" charset="0"/>
        <a:ea typeface="굴림" charset="-127"/>
        <a:cs typeface="+mn-cs"/>
      </a:defRPr>
    </a:lvl7pPr>
    <a:lvl8pPr marL="3200400" algn="l" defTabSz="914400" rtl="0" eaLnBrk="1" latinLnBrk="0" hangingPunct="1">
      <a:defRPr sz="2000" kern="1200">
        <a:solidFill>
          <a:schemeClr val="bg1"/>
        </a:solidFill>
        <a:latin typeface="Futura LT Book" pitchFamily="2" charset="0"/>
        <a:ea typeface="굴림" charset="-127"/>
        <a:cs typeface="+mn-cs"/>
      </a:defRPr>
    </a:lvl8pPr>
    <a:lvl9pPr marL="3657600" algn="l" defTabSz="914400" rtl="0" eaLnBrk="1" latinLnBrk="0" hangingPunct="1">
      <a:defRPr sz="2000" kern="1200">
        <a:solidFill>
          <a:schemeClr val="bg1"/>
        </a:solidFill>
        <a:latin typeface="Futura LT Book" pitchFamily="2" charset="0"/>
        <a:ea typeface="굴림"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C1E0"/>
    <a:srgbClr val="65482B"/>
    <a:srgbClr val="C75806"/>
    <a:srgbClr val="000000"/>
    <a:srgbClr val="00499F"/>
    <a:srgbClr val="1C1C1C"/>
    <a:srgbClr val="C40000"/>
    <a:srgbClr val="CF28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4648" autoAdjust="0"/>
  </p:normalViewPr>
  <p:slideViewPr>
    <p:cSldViewPr>
      <p:cViewPr varScale="1">
        <p:scale>
          <a:sx n="68" d="100"/>
          <a:sy n="68" d="100"/>
        </p:scale>
        <p:origin x="1500" y="72"/>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2B9A21-706F-449A-9783-31F2B145CC36}" type="doc">
      <dgm:prSet loTypeId="urn:microsoft.com/office/officeart/2005/8/layout/hierarchy6" loCatId="hierarchy" qsTypeId="urn:microsoft.com/office/officeart/2005/8/quickstyle/simple5" qsCatId="simple" csTypeId="urn:microsoft.com/office/officeart/2005/8/colors/colorful5" csCatId="colorful" phldr="1"/>
      <dgm:spPr/>
      <dgm:t>
        <a:bodyPr/>
        <a:lstStyle/>
        <a:p>
          <a:endParaRPr lang="en-PK"/>
        </a:p>
      </dgm:t>
    </dgm:pt>
    <dgm:pt modelId="{F9662390-8EC8-44DA-9CA2-CD25BBCB0C6B}">
      <dgm:prSet phldrT="[Text]" custT="1"/>
      <dgm:spPr>
        <a:xfrm>
          <a:off x="2231399" y="159408"/>
          <a:ext cx="857231" cy="571487"/>
        </a:xfrm>
        <a:prstGeom prst="roundRect">
          <a:avLst>
            <a:gd name="adj" fmla="val 10000"/>
          </a:avLst>
        </a:prstGeom>
        <a:gradFill rotWithShape="0">
          <a:gsLst>
            <a:gs pos="0">
              <a:srgbClr val="FFC000">
                <a:hueOff val="0"/>
                <a:satOff val="0"/>
                <a:lumOff val="0"/>
                <a:alphaOff val="0"/>
                <a:satMod val="103000"/>
                <a:lumMod val="102000"/>
                <a:tint val="94000"/>
              </a:srgbClr>
            </a:gs>
            <a:gs pos="50000">
              <a:srgbClr val="FFC000">
                <a:hueOff val="0"/>
                <a:satOff val="0"/>
                <a:lumOff val="0"/>
                <a:alphaOff val="0"/>
                <a:satMod val="110000"/>
                <a:lumMod val="100000"/>
                <a:shade val="100000"/>
              </a:srgbClr>
            </a:gs>
            <a:gs pos="100000">
              <a:srgbClr val="FFC000">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gm:spPr>
      <dgm:t>
        <a:bodyPr/>
        <a:lstStyle/>
        <a:p>
          <a:pPr>
            <a:buNone/>
          </a:pPr>
          <a:r>
            <a:rPr lang="en-US" sz="1600">
              <a:solidFill>
                <a:sysClr val="window" lastClr="FFFFFF"/>
              </a:solidFill>
              <a:latin typeface="Calibri" panose="020F0502020204030204"/>
              <a:ea typeface="+mn-ea"/>
              <a:cs typeface="+mn-cs"/>
            </a:rPr>
            <a:t>Index</a:t>
          </a:r>
          <a:endParaRPr lang="en-PK" sz="1600">
            <a:solidFill>
              <a:sysClr val="window" lastClr="FFFFFF"/>
            </a:solidFill>
            <a:latin typeface="Calibri" panose="020F0502020204030204"/>
            <a:ea typeface="+mn-ea"/>
            <a:cs typeface="+mn-cs"/>
          </a:endParaRPr>
        </a:p>
      </dgm:t>
    </dgm:pt>
    <dgm:pt modelId="{28251E35-97FB-485C-AF16-4BE6547A4035}" type="parTrans" cxnId="{FE521B58-B10A-4EBA-B86D-884A84C3E6D3}">
      <dgm:prSet/>
      <dgm:spPr/>
      <dgm:t>
        <a:bodyPr/>
        <a:lstStyle/>
        <a:p>
          <a:endParaRPr lang="en-PK" sz="2400"/>
        </a:p>
      </dgm:t>
    </dgm:pt>
    <dgm:pt modelId="{893AB43B-6D9A-40F0-A16A-FCDB62144E2D}" type="sibTrans" cxnId="{FE521B58-B10A-4EBA-B86D-884A84C3E6D3}">
      <dgm:prSet/>
      <dgm:spPr/>
      <dgm:t>
        <a:bodyPr/>
        <a:lstStyle/>
        <a:p>
          <a:endParaRPr lang="en-PK" sz="2400"/>
        </a:p>
      </dgm:t>
    </dgm:pt>
    <dgm:pt modelId="{AFE01C90-066D-4953-819B-DD352342C6DE}">
      <dgm:prSet phldrT="[Text]" custT="1"/>
      <dgm:spPr>
        <a:xfrm>
          <a:off x="559798" y="959491"/>
          <a:ext cx="857231" cy="571487"/>
        </a:xfrm>
        <a:prstGeom prst="roundRect">
          <a:avLst>
            <a:gd name="adj" fmla="val 10000"/>
          </a:avLst>
        </a:prstGeom>
        <a:gradFill rotWithShape="0">
          <a:gsLst>
            <a:gs pos="0">
              <a:srgbClr val="70AD47">
                <a:hueOff val="0"/>
                <a:satOff val="0"/>
                <a:lumOff val="0"/>
                <a:alphaOff val="0"/>
                <a:satMod val="103000"/>
                <a:lumMod val="102000"/>
                <a:tint val="94000"/>
              </a:srgbClr>
            </a:gs>
            <a:gs pos="50000">
              <a:srgbClr val="70AD47">
                <a:hueOff val="0"/>
                <a:satOff val="0"/>
                <a:lumOff val="0"/>
                <a:alphaOff val="0"/>
                <a:satMod val="110000"/>
                <a:lumMod val="100000"/>
                <a:shade val="100000"/>
              </a:srgbClr>
            </a:gs>
            <a:gs pos="100000">
              <a:srgbClr val="70AD47">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gm:spPr>
      <dgm:t>
        <a:bodyPr/>
        <a:lstStyle/>
        <a:p>
          <a:pPr>
            <a:buNone/>
          </a:pPr>
          <a:r>
            <a:rPr lang="en-US" sz="1600">
              <a:solidFill>
                <a:sysClr val="window" lastClr="FFFFFF"/>
              </a:solidFill>
              <a:latin typeface="Calibri" panose="020F0502020204030204"/>
              <a:ea typeface="+mn-ea"/>
              <a:cs typeface="+mn-cs"/>
            </a:rPr>
            <a:t>Primary Index</a:t>
          </a:r>
          <a:endParaRPr lang="en-PK" sz="1600">
            <a:solidFill>
              <a:sysClr val="window" lastClr="FFFFFF"/>
            </a:solidFill>
            <a:latin typeface="Calibri" panose="020F0502020204030204"/>
            <a:ea typeface="+mn-ea"/>
            <a:cs typeface="+mn-cs"/>
          </a:endParaRPr>
        </a:p>
      </dgm:t>
    </dgm:pt>
    <dgm:pt modelId="{D8291C10-3DBC-40BB-9F88-B2594721F643}" type="parTrans" cxnId="{4A601931-15D0-48CD-B7E3-AD527835B0CA}">
      <dgm:prSet/>
      <dgm:spPr>
        <a:xfrm>
          <a:off x="988413" y="730896"/>
          <a:ext cx="1671601" cy="228595"/>
        </a:xfrm>
        <a:custGeom>
          <a:avLst/>
          <a:gdLst/>
          <a:ahLst/>
          <a:cxnLst/>
          <a:rect l="0" t="0" r="0" b="0"/>
          <a:pathLst>
            <a:path>
              <a:moveTo>
                <a:pt x="1671601" y="0"/>
              </a:moveTo>
              <a:lnTo>
                <a:pt x="1671601" y="114297"/>
              </a:lnTo>
              <a:lnTo>
                <a:pt x="0" y="114297"/>
              </a:lnTo>
              <a:lnTo>
                <a:pt x="0" y="228595"/>
              </a:lnTo>
            </a:path>
          </a:pathLst>
        </a:custGeom>
        <a:noFill/>
        <a:ln w="12700" cap="flat" cmpd="sng" algn="ctr">
          <a:solidFill>
            <a:srgbClr val="70AD47">
              <a:hueOff val="0"/>
              <a:satOff val="0"/>
              <a:lumOff val="0"/>
              <a:alphaOff val="0"/>
            </a:srgbClr>
          </a:solidFill>
          <a:prstDash val="solid"/>
          <a:miter lim="800000"/>
        </a:ln>
        <a:effectLst/>
      </dgm:spPr>
      <dgm:t>
        <a:bodyPr/>
        <a:lstStyle/>
        <a:p>
          <a:endParaRPr lang="en-PK" sz="2400"/>
        </a:p>
      </dgm:t>
    </dgm:pt>
    <dgm:pt modelId="{5FB22FA9-25EB-4572-81FB-30B089E20F14}" type="sibTrans" cxnId="{4A601931-15D0-48CD-B7E3-AD527835B0CA}">
      <dgm:prSet/>
      <dgm:spPr/>
      <dgm:t>
        <a:bodyPr/>
        <a:lstStyle/>
        <a:p>
          <a:endParaRPr lang="en-PK" sz="2400"/>
        </a:p>
      </dgm:t>
    </dgm:pt>
    <dgm:pt modelId="{E8E74229-FFC9-4BDF-B042-A5F448AA2D73}">
      <dgm:prSet phldrT="[Text]" custT="1"/>
      <dgm:spPr>
        <a:xfrm>
          <a:off x="1674198" y="959491"/>
          <a:ext cx="857231" cy="571487"/>
        </a:xfrm>
        <a:prstGeom prst="roundRect">
          <a:avLst>
            <a:gd name="adj" fmla="val 10000"/>
          </a:avLst>
        </a:prstGeom>
        <a:gradFill rotWithShape="0">
          <a:gsLst>
            <a:gs pos="0">
              <a:srgbClr val="70AD47">
                <a:hueOff val="0"/>
                <a:satOff val="0"/>
                <a:lumOff val="0"/>
                <a:alphaOff val="0"/>
                <a:satMod val="103000"/>
                <a:lumMod val="102000"/>
                <a:tint val="94000"/>
              </a:srgbClr>
            </a:gs>
            <a:gs pos="50000">
              <a:srgbClr val="70AD47">
                <a:hueOff val="0"/>
                <a:satOff val="0"/>
                <a:lumOff val="0"/>
                <a:alphaOff val="0"/>
                <a:satMod val="110000"/>
                <a:lumMod val="100000"/>
                <a:shade val="100000"/>
              </a:srgbClr>
            </a:gs>
            <a:gs pos="100000">
              <a:srgbClr val="70AD47">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gm:spPr>
      <dgm:t>
        <a:bodyPr/>
        <a:lstStyle/>
        <a:p>
          <a:pPr>
            <a:buNone/>
          </a:pPr>
          <a:r>
            <a:rPr lang="en-US" sz="1600">
              <a:solidFill>
                <a:sysClr val="window" lastClr="FFFFFF"/>
              </a:solidFill>
              <a:latin typeface="Calibri" panose="020F0502020204030204"/>
              <a:ea typeface="+mn-ea"/>
              <a:cs typeface="+mn-cs"/>
            </a:rPr>
            <a:t>Clustering Index</a:t>
          </a:r>
          <a:endParaRPr lang="en-PK" sz="1600">
            <a:solidFill>
              <a:sysClr val="window" lastClr="FFFFFF"/>
            </a:solidFill>
            <a:latin typeface="Calibri" panose="020F0502020204030204"/>
            <a:ea typeface="+mn-ea"/>
            <a:cs typeface="+mn-cs"/>
          </a:endParaRPr>
        </a:p>
      </dgm:t>
    </dgm:pt>
    <dgm:pt modelId="{F1A8EB2D-F4EE-401B-8359-F3AE3DBD096C}" type="parTrans" cxnId="{36A0191B-9AEF-42E2-A3B7-1C53C68CA90B}">
      <dgm:prSet/>
      <dgm:spPr>
        <a:xfrm>
          <a:off x="2102814" y="730896"/>
          <a:ext cx="557200" cy="228595"/>
        </a:xfrm>
        <a:custGeom>
          <a:avLst/>
          <a:gdLst/>
          <a:ahLst/>
          <a:cxnLst/>
          <a:rect l="0" t="0" r="0" b="0"/>
          <a:pathLst>
            <a:path>
              <a:moveTo>
                <a:pt x="557200" y="0"/>
              </a:moveTo>
              <a:lnTo>
                <a:pt x="557200" y="114297"/>
              </a:lnTo>
              <a:lnTo>
                <a:pt x="0" y="114297"/>
              </a:lnTo>
              <a:lnTo>
                <a:pt x="0" y="228595"/>
              </a:lnTo>
            </a:path>
          </a:pathLst>
        </a:custGeom>
        <a:noFill/>
        <a:ln w="12700" cap="flat" cmpd="sng" algn="ctr">
          <a:solidFill>
            <a:srgbClr val="70AD47">
              <a:hueOff val="0"/>
              <a:satOff val="0"/>
              <a:lumOff val="0"/>
              <a:alphaOff val="0"/>
            </a:srgbClr>
          </a:solidFill>
          <a:prstDash val="solid"/>
          <a:miter lim="800000"/>
        </a:ln>
        <a:effectLst/>
      </dgm:spPr>
      <dgm:t>
        <a:bodyPr/>
        <a:lstStyle/>
        <a:p>
          <a:endParaRPr lang="en-PK" sz="2400"/>
        </a:p>
      </dgm:t>
    </dgm:pt>
    <dgm:pt modelId="{ECDE5F4E-3226-4C77-974F-429DFA90D206}" type="sibTrans" cxnId="{36A0191B-9AEF-42E2-A3B7-1C53C68CA90B}">
      <dgm:prSet/>
      <dgm:spPr/>
      <dgm:t>
        <a:bodyPr/>
        <a:lstStyle/>
        <a:p>
          <a:endParaRPr lang="en-PK" sz="2400"/>
        </a:p>
      </dgm:t>
    </dgm:pt>
    <dgm:pt modelId="{804B3A50-A949-48C8-BE1D-616E4CA0E1C6}">
      <dgm:prSet phldrT="[Text]" custT="1"/>
      <dgm:spPr>
        <a:xfrm>
          <a:off x="2788599" y="959491"/>
          <a:ext cx="857231" cy="571487"/>
        </a:xfrm>
        <a:prstGeom prst="roundRect">
          <a:avLst>
            <a:gd name="adj" fmla="val 10000"/>
          </a:avLst>
        </a:prstGeom>
        <a:gradFill rotWithShape="0">
          <a:gsLst>
            <a:gs pos="0">
              <a:srgbClr val="70AD47">
                <a:hueOff val="0"/>
                <a:satOff val="0"/>
                <a:lumOff val="0"/>
                <a:alphaOff val="0"/>
                <a:satMod val="103000"/>
                <a:lumMod val="102000"/>
                <a:tint val="94000"/>
              </a:srgbClr>
            </a:gs>
            <a:gs pos="50000">
              <a:srgbClr val="70AD47">
                <a:hueOff val="0"/>
                <a:satOff val="0"/>
                <a:lumOff val="0"/>
                <a:alphaOff val="0"/>
                <a:satMod val="110000"/>
                <a:lumMod val="100000"/>
                <a:shade val="100000"/>
              </a:srgbClr>
            </a:gs>
            <a:gs pos="100000">
              <a:srgbClr val="70AD47">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gm:spPr>
      <dgm:t>
        <a:bodyPr/>
        <a:lstStyle/>
        <a:p>
          <a:pPr>
            <a:buNone/>
          </a:pPr>
          <a:r>
            <a:rPr lang="en-US" sz="1600" dirty="0">
              <a:solidFill>
                <a:sysClr val="window" lastClr="FFFFFF"/>
              </a:solidFill>
              <a:latin typeface="Calibri" panose="020F0502020204030204"/>
              <a:ea typeface="+mn-ea"/>
              <a:cs typeface="+mn-cs"/>
            </a:rPr>
            <a:t>Secondary Index</a:t>
          </a:r>
          <a:endParaRPr lang="en-PK" sz="1600" dirty="0">
            <a:solidFill>
              <a:sysClr val="window" lastClr="FFFFFF"/>
            </a:solidFill>
            <a:latin typeface="Calibri" panose="020F0502020204030204"/>
            <a:ea typeface="+mn-ea"/>
            <a:cs typeface="+mn-cs"/>
          </a:endParaRPr>
        </a:p>
      </dgm:t>
    </dgm:pt>
    <dgm:pt modelId="{B148758B-7F0D-4ECD-A84C-7E13FAA9CCA1}" type="parTrans" cxnId="{0011EB56-1E85-4022-812A-436CC2F630BF}">
      <dgm:prSet/>
      <dgm:spPr>
        <a:xfrm>
          <a:off x="2660015" y="730896"/>
          <a:ext cx="557200" cy="228595"/>
        </a:xfrm>
        <a:custGeom>
          <a:avLst/>
          <a:gdLst/>
          <a:ahLst/>
          <a:cxnLst/>
          <a:rect l="0" t="0" r="0" b="0"/>
          <a:pathLst>
            <a:path>
              <a:moveTo>
                <a:pt x="0" y="0"/>
              </a:moveTo>
              <a:lnTo>
                <a:pt x="0" y="114297"/>
              </a:lnTo>
              <a:lnTo>
                <a:pt x="557200" y="114297"/>
              </a:lnTo>
              <a:lnTo>
                <a:pt x="557200" y="228595"/>
              </a:lnTo>
            </a:path>
          </a:pathLst>
        </a:custGeom>
        <a:noFill/>
        <a:ln w="12700" cap="flat" cmpd="sng" algn="ctr">
          <a:solidFill>
            <a:srgbClr val="70AD47">
              <a:hueOff val="0"/>
              <a:satOff val="0"/>
              <a:lumOff val="0"/>
              <a:alphaOff val="0"/>
            </a:srgbClr>
          </a:solidFill>
          <a:prstDash val="solid"/>
          <a:miter lim="800000"/>
        </a:ln>
        <a:effectLst/>
      </dgm:spPr>
      <dgm:t>
        <a:bodyPr/>
        <a:lstStyle/>
        <a:p>
          <a:endParaRPr lang="en-PK" sz="2400"/>
        </a:p>
      </dgm:t>
    </dgm:pt>
    <dgm:pt modelId="{28172584-6ADD-4760-8EAA-89E511DBDE5F}" type="sibTrans" cxnId="{0011EB56-1E85-4022-812A-436CC2F630BF}">
      <dgm:prSet/>
      <dgm:spPr/>
      <dgm:t>
        <a:bodyPr/>
        <a:lstStyle/>
        <a:p>
          <a:endParaRPr lang="en-PK" sz="2400"/>
        </a:p>
      </dgm:t>
    </dgm:pt>
    <dgm:pt modelId="{064A99A3-7E1E-4A5F-9F8F-4148AAE7F451}">
      <dgm:prSet custT="1"/>
      <dgm:spPr>
        <a:xfrm>
          <a:off x="3903000" y="959491"/>
          <a:ext cx="857231" cy="571487"/>
        </a:xfrm>
        <a:prstGeom prst="roundRect">
          <a:avLst>
            <a:gd name="adj" fmla="val 10000"/>
          </a:avLst>
        </a:prstGeom>
        <a:gradFill rotWithShape="0">
          <a:gsLst>
            <a:gs pos="0">
              <a:srgbClr val="70AD47">
                <a:hueOff val="0"/>
                <a:satOff val="0"/>
                <a:lumOff val="0"/>
                <a:alphaOff val="0"/>
                <a:satMod val="103000"/>
                <a:lumMod val="102000"/>
                <a:tint val="94000"/>
              </a:srgbClr>
            </a:gs>
            <a:gs pos="50000">
              <a:srgbClr val="70AD47">
                <a:hueOff val="0"/>
                <a:satOff val="0"/>
                <a:lumOff val="0"/>
                <a:alphaOff val="0"/>
                <a:satMod val="110000"/>
                <a:lumMod val="100000"/>
                <a:shade val="100000"/>
              </a:srgbClr>
            </a:gs>
            <a:gs pos="100000">
              <a:srgbClr val="70AD47">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gm:spPr>
      <dgm:t>
        <a:bodyPr/>
        <a:lstStyle/>
        <a:p>
          <a:pPr>
            <a:buNone/>
          </a:pPr>
          <a:r>
            <a:rPr lang="en-US" sz="1600">
              <a:solidFill>
                <a:sysClr val="window" lastClr="FFFFFF"/>
              </a:solidFill>
              <a:latin typeface="Calibri" panose="020F0502020204030204"/>
              <a:ea typeface="+mn-ea"/>
              <a:cs typeface="+mn-cs"/>
            </a:rPr>
            <a:t>Multi Level Index </a:t>
          </a:r>
          <a:endParaRPr lang="en-PK" sz="1600">
            <a:solidFill>
              <a:sysClr val="window" lastClr="FFFFFF"/>
            </a:solidFill>
            <a:latin typeface="Calibri" panose="020F0502020204030204"/>
            <a:ea typeface="+mn-ea"/>
            <a:cs typeface="+mn-cs"/>
          </a:endParaRPr>
        </a:p>
      </dgm:t>
    </dgm:pt>
    <dgm:pt modelId="{1C167D18-EA45-4FBD-ACFA-D692CCE1B709}" type="parTrans" cxnId="{7A1AE6CD-79F4-44DD-9BE6-444162169ADC}">
      <dgm:prSet/>
      <dgm:spPr>
        <a:xfrm>
          <a:off x="2660015" y="730896"/>
          <a:ext cx="1671601" cy="228595"/>
        </a:xfrm>
        <a:custGeom>
          <a:avLst/>
          <a:gdLst/>
          <a:ahLst/>
          <a:cxnLst/>
          <a:rect l="0" t="0" r="0" b="0"/>
          <a:pathLst>
            <a:path>
              <a:moveTo>
                <a:pt x="0" y="0"/>
              </a:moveTo>
              <a:lnTo>
                <a:pt x="0" y="114297"/>
              </a:lnTo>
              <a:lnTo>
                <a:pt x="1671601" y="114297"/>
              </a:lnTo>
              <a:lnTo>
                <a:pt x="1671601" y="228595"/>
              </a:lnTo>
            </a:path>
          </a:pathLst>
        </a:custGeom>
        <a:noFill/>
        <a:ln w="12700" cap="flat" cmpd="sng" algn="ctr">
          <a:solidFill>
            <a:srgbClr val="70AD47">
              <a:hueOff val="0"/>
              <a:satOff val="0"/>
              <a:lumOff val="0"/>
              <a:alphaOff val="0"/>
            </a:srgbClr>
          </a:solidFill>
          <a:prstDash val="solid"/>
          <a:miter lim="800000"/>
        </a:ln>
        <a:effectLst/>
      </dgm:spPr>
      <dgm:t>
        <a:bodyPr/>
        <a:lstStyle/>
        <a:p>
          <a:endParaRPr lang="en-PK" sz="2400"/>
        </a:p>
      </dgm:t>
    </dgm:pt>
    <dgm:pt modelId="{5606E74A-0AB6-4BF8-9038-69EEDC7E0AD3}" type="sibTrans" cxnId="{7A1AE6CD-79F4-44DD-9BE6-444162169ADC}">
      <dgm:prSet/>
      <dgm:spPr/>
      <dgm:t>
        <a:bodyPr/>
        <a:lstStyle/>
        <a:p>
          <a:endParaRPr lang="en-PK" sz="2400"/>
        </a:p>
      </dgm:t>
    </dgm:pt>
    <dgm:pt modelId="{0EB5CFE6-67A6-4571-B575-0A98187A65F3}">
      <dgm:prSet custT="1"/>
      <dgm:spPr>
        <a:xfrm>
          <a:off x="2597" y="1759573"/>
          <a:ext cx="857231" cy="571487"/>
        </a:xfrm>
        <a:prstGeom prst="roundRect">
          <a:avLst>
            <a:gd name="adj" fmla="val 10000"/>
          </a:avLst>
        </a:prstGeom>
        <a:gradFill rotWithShape="0">
          <a:gsLst>
            <a:gs pos="0">
              <a:srgbClr val="4472C4">
                <a:hueOff val="0"/>
                <a:satOff val="0"/>
                <a:lumOff val="0"/>
                <a:alphaOff val="0"/>
                <a:satMod val="103000"/>
                <a:lumMod val="102000"/>
                <a:tint val="94000"/>
              </a:srgbClr>
            </a:gs>
            <a:gs pos="50000">
              <a:srgbClr val="4472C4">
                <a:hueOff val="0"/>
                <a:satOff val="0"/>
                <a:lumOff val="0"/>
                <a:alphaOff val="0"/>
                <a:satMod val="110000"/>
                <a:lumMod val="100000"/>
                <a:shade val="100000"/>
              </a:srgbClr>
            </a:gs>
            <a:gs pos="100000">
              <a:srgbClr val="4472C4">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gm:spPr>
      <dgm:t>
        <a:bodyPr/>
        <a:lstStyle/>
        <a:p>
          <a:pPr>
            <a:buNone/>
          </a:pPr>
          <a:r>
            <a:rPr lang="en-US" sz="1600">
              <a:solidFill>
                <a:sysClr val="window" lastClr="FFFFFF"/>
              </a:solidFill>
              <a:latin typeface="Calibri" panose="020F0502020204030204"/>
              <a:ea typeface="+mn-ea"/>
              <a:cs typeface="+mn-cs"/>
            </a:rPr>
            <a:t>Desnse</a:t>
          </a:r>
          <a:endParaRPr lang="en-PK" sz="1600">
            <a:solidFill>
              <a:sysClr val="window" lastClr="FFFFFF"/>
            </a:solidFill>
            <a:latin typeface="Calibri" panose="020F0502020204030204"/>
            <a:ea typeface="+mn-ea"/>
            <a:cs typeface="+mn-cs"/>
          </a:endParaRPr>
        </a:p>
      </dgm:t>
    </dgm:pt>
    <dgm:pt modelId="{8E1EEB71-0651-4B31-BDF8-D3A663006ADC}" type="parTrans" cxnId="{FC04C29D-4F81-4B3F-BBAE-1E07DF5C186C}">
      <dgm:prSet/>
      <dgm:spPr>
        <a:xfrm>
          <a:off x="431213" y="1530978"/>
          <a:ext cx="557200" cy="228595"/>
        </a:xfrm>
        <a:custGeom>
          <a:avLst/>
          <a:gdLst/>
          <a:ahLst/>
          <a:cxnLst/>
          <a:rect l="0" t="0" r="0" b="0"/>
          <a:pathLst>
            <a:path>
              <a:moveTo>
                <a:pt x="557200" y="0"/>
              </a:moveTo>
              <a:lnTo>
                <a:pt x="557200" y="114297"/>
              </a:lnTo>
              <a:lnTo>
                <a:pt x="0" y="114297"/>
              </a:lnTo>
              <a:lnTo>
                <a:pt x="0" y="228595"/>
              </a:lnTo>
            </a:path>
          </a:pathLst>
        </a:custGeom>
        <a:noFill/>
        <a:ln w="12700" cap="flat" cmpd="sng" algn="ctr">
          <a:solidFill>
            <a:srgbClr val="4472C4">
              <a:hueOff val="0"/>
              <a:satOff val="0"/>
              <a:lumOff val="0"/>
              <a:alphaOff val="0"/>
            </a:srgbClr>
          </a:solidFill>
          <a:prstDash val="solid"/>
          <a:miter lim="800000"/>
        </a:ln>
        <a:effectLst/>
      </dgm:spPr>
      <dgm:t>
        <a:bodyPr/>
        <a:lstStyle/>
        <a:p>
          <a:endParaRPr lang="en-PK" sz="2400"/>
        </a:p>
      </dgm:t>
    </dgm:pt>
    <dgm:pt modelId="{2724B97D-1942-4709-8959-6372A3360A89}" type="sibTrans" cxnId="{FC04C29D-4F81-4B3F-BBAE-1E07DF5C186C}">
      <dgm:prSet/>
      <dgm:spPr/>
      <dgm:t>
        <a:bodyPr/>
        <a:lstStyle/>
        <a:p>
          <a:endParaRPr lang="en-PK" sz="2400"/>
        </a:p>
      </dgm:t>
    </dgm:pt>
    <dgm:pt modelId="{53797848-23AD-40E7-B8BC-4ABCAE76C8FC}">
      <dgm:prSet custT="1"/>
      <dgm:spPr>
        <a:xfrm>
          <a:off x="1116998" y="1759573"/>
          <a:ext cx="857231" cy="571487"/>
        </a:xfrm>
        <a:prstGeom prst="roundRect">
          <a:avLst>
            <a:gd name="adj" fmla="val 10000"/>
          </a:avLst>
        </a:prstGeom>
        <a:gradFill rotWithShape="0">
          <a:gsLst>
            <a:gs pos="0">
              <a:srgbClr val="4472C4">
                <a:hueOff val="0"/>
                <a:satOff val="0"/>
                <a:lumOff val="0"/>
                <a:alphaOff val="0"/>
                <a:satMod val="103000"/>
                <a:lumMod val="102000"/>
                <a:tint val="94000"/>
              </a:srgbClr>
            </a:gs>
            <a:gs pos="50000">
              <a:srgbClr val="4472C4">
                <a:hueOff val="0"/>
                <a:satOff val="0"/>
                <a:lumOff val="0"/>
                <a:alphaOff val="0"/>
                <a:satMod val="110000"/>
                <a:lumMod val="100000"/>
                <a:shade val="100000"/>
              </a:srgbClr>
            </a:gs>
            <a:gs pos="100000">
              <a:srgbClr val="4472C4">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gm:spPr>
      <dgm:t>
        <a:bodyPr/>
        <a:lstStyle/>
        <a:p>
          <a:pPr>
            <a:buNone/>
          </a:pPr>
          <a:r>
            <a:rPr lang="en-US" sz="1600">
              <a:solidFill>
                <a:sysClr val="window" lastClr="FFFFFF"/>
              </a:solidFill>
              <a:latin typeface="Calibri" panose="020F0502020204030204"/>
              <a:ea typeface="+mn-ea"/>
              <a:cs typeface="+mn-cs"/>
            </a:rPr>
            <a:t>Sparse</a:t>
          </a:r>
          <a:endParaRPr lang="en-PK" sz="1600">
            <a:solidFill>
              <a:sysClr val="window" lastClr="FFFFFF"/>
            </a:solidFill>
            <a:latin typeface="Calibri" panose="020F0502020204030204"/>
            <a:ea typeface="+mn-ea"/>
            <a:cs typeface="+mn-cs"/>
          </a:endParaRPr>
        </a:p>
      </dgm:t>
    </dgm:pt>
    <dgm:pt modelId="{B15595CB-4CD7-48B5-B71D-D94656C5C0AC}" type="parTrans" cxnId="{9E08A19D-9E51-4C72-A2D0-F6FF9A3B8056}">
      <dgm:prSet/>
      <dgm:spPr>
        <a:xfrm>
          <a:off x="988413" y="1530978"/>
          <a:ext cx="557200" cy="228595"/>
        </a:xfrm>
        <a:custGeom>
          <a:avLst/>
          <a:gdLst/>
          <a:ahLst/>
          <a:cxnLst/>
          <a:rect l="0" t="0" r="0" b="0"/>
          <a:pathLst>
            <a:path>
              <a:moveTo>
                <a:pt x="0" y="0"/>
              </a:moveTo>
              <a:lnTo>
                <a:pt x="0" y="114297"/>
              </a:lnTo>
              <a:lnTo>
                <a:pt x="557200" y="114297"/>
              </a:lnTo>
              <a:lnTo>
                <a:pt x="557200" y="228595"/>
              </a:lnTo>
            </a:path>
          </a:pathLst>
        </a:custGeom>
        <a:noFill/>
        <a:ln w="12700" cap="flat" cmpd="sng" algn="ctr">
          <a:solidFill>
            <a:srgbClr val="4472C4">
              <a:hueOff val="0"/>
              <a:satOff val="0"/>
              <a:lumOff val="0"/>
              <a:alphaOff val="0"/>
            </a:srgbClr>
          </a:solidFill>
          <a:prstDash val="solid"/>
          <a:miter lim="800000"/>
        </a:ln>
        <a:effectLst/>
      </dgm:spPr>
      <dgm:t>
        <a:bodyPr/>
        <a:lstStyle/>
        <a:p>
          <a:endParaRPr lang="en-PK" sz="2400"/>
        </a:p>
      </dgm:t>
    </dgm:pt>
    <dgm:pt modelId="{BC7E06B2-4E72-4FD2-9844-727DD08CF4E5}" type="sibTrans" cxnId="{9E08A19D-9E51-4C72-A2D0-F6FF9A3B8056}">
      <dgm:prSet/>
      <dgm:spPr/>
      <dgm:t>
        <a:bodyPr/>
        <a:lstStyle/>
        <a:p>
          <a:endParaRPr lang="en-PK" sz="2400"/>
        </a:p>
      </dgm:t>
    </dgm:pt>
    <dgm:pt modelId="{F229A69C-FACA-417F-A2B6-114C54EC5E5D}">
      <dgm:prSet custT="1"/>
      <dgm:spPr>
        <a:xfrm>
          <a:off x="3345800" y="1759573"/>
          <a:ext cx="857231" cy="571487"/>
        </a:xfrm>
        <a:prstGeom prst="roundRect">
          <a:avLst>
            <a:gd name="adj" fmla="val 10000"/>
          </a:avLst>
        </a:prstGeom>
        <a:gradFill rotWithShape="0">
          <a:gsLst>
            <a:gs pos="0">
              <a:srgbClr val="4472C4">
                <a:hueOff val="0"/>
                <a:satOff val="0"/>
                <a:lumOff val="0"/>
                <a:alphaOff val="0"/>
                <a:satMod val="103000"/>
                <a:lumMod val="102000"/>
                <a:tint val="94000"/>
              </a:srgbClr>
            </a:gs>
            <a:gs pos="50000">
              <a:srgbClr val="4472C4">
                <a:hueOff val="0"/>
                <a:satOff val="0"/>
                <a:lumOff val="0"/>
                <a:alphaOff val="0"/>
                <a:satMod val="110000"/>
                <a:lumMod val="100000"/>
                <a:shade val="100000"/>
              </a:srgbClr>
            </a:gs>
            <a:gs pos="100000">
              <a:srgbClr val="4472C4">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gm:spPr>
      <dgm:t>
        <a:bodyPr/>
        <a:lstStyle/>
        <a:p>
          <a:pPr>
            <a:buNone/>
          </a:pPr>
          <a:r>
            <a:rPr lang="en-US" sz="1600">
              <a:solidFill>
                <a:sysClr val="window" lastClr="FFFFFF"/>
              </a:solidFill>
              <a:latin typeface="Calibri" panose="020F0502020204030204"/>
              <a:ea typeface="+mn-ea"/>
              <a:cs typeface="+mn-cs"/>
            </a:rPr>
            <a:t>B+ Tree</a:t>
          </a:r>
          <a:endParaRPr lang="en-PK" sz="1600">
            <a:solidFill>
              <a:sysClr val="window" lastClr="FFFFFF"/>
            </a:solidFill>
            <a:latin typeface="Calibri" panose="020F0502020204030204"/>
            <a:ea typeface="+mn-ea"/>
            <a:cs typeface="+mn-cs"/>
          </a:endParaRPr>
        </a:p>
      </dgm:t>
    </dgm:pt>
    <dgm:pt modelId="{2B778327-644A-4472-895A-4442997F566F}" type="parTrans" cxnId="{116C1B79-39D2-492F-8CBE-204E8EAC8AFF}">
      <dgm:prSet/>
      <dgm:spPr>
        <a:xfrm>
          <a:off x="3774415" y="1530978"/>
          <a:ext cx="557200" cy="228595"/>
        </a:xfrm>
        <a:custGeom>
          <a:avLst/>
          <a:gdLst/>
          <a:ahLst/>
          <a:cxnLst/>
          <a:rect l="0" t="0" r="0" b="0"/>
          <a:pathLst>
            <a:path>
              <a:moveTo>
                <a:pt x="557200" y="0"/>
              </a:moveTo>
              <a:lnTo>
                <a:pt x="557200" y="114297"/>
              </a:lnTo>
              <a:lnTo>
                <a:pt x="0" y="114297"/>
              </a:lnTo>
              <a:lnTo>
                <a:pt x="0" y="228595"/>
              </a:lnTo>
            </a:path>
          </a:pathLst>
        </a:custGeom>
        <a:noFill/>
        <a:ln w="12700" cap="flat" cmpd="sng" algn="ctr">
          <a:solidFill>
            <a:srgbClr val="4472C4">
              <a:hueOff val="0"/>
              <a:satOff val="0"/>
              <a:lumOff val="0"/>
              <a:alphaOff val="0"/>
            </a:srgbClr>
          </a:solidFill>
          <a:prstDash val="solid"/>
          <a:miter lim="800000"/>
        </a:ln>
        <a:effectLst/>
      </dgm:spPr>
      <dgm:t>
        <a:bodyPr/>
        <a:lstStyle/>
        <a:p>
          <a:endParaRPr lang="en-PK" sz="2400"/>
        </a:p>
      </dgm:t>
    </dgm:pt>
    <dgm:pt modelId="{9B18CCE1-7965-442C-ABD1-DBCA75669099}" type="sibTrans" cxnId="{116C1B79-39D2-492F-8CBE-204E8EAC8AFF}">
      <dgm:prSet/>
      <dgm:spPr/>
      <dgm:t>
        <a:bodyPr/>
        <a:lstStyle/>
        <a:p>
          <a:endParaRPr lang="en-PK" sz="2400"/>
        </a:p>
      </dgm:t>
    </dgm:pt>
    <dgm:pt modelId="{74179BC0-2B85-4235-A7F0-246696F82A2E}">
      <dgm:prSet custT="1"/>
      <dgm:spPr>
        <a:xfrm>
          <a:off x="4460200" y="1759573"/>
          <a:ext cx="857231" cy="571487"/>
        </a:xfrm>
        <a:prstGeom prst="roundRect">
          <a:avLst>
            <a:gd name="adj" fmla="val 10000"/>
          </a:avLst>
        </a:prstGeom>
        <a:gradFill rotWithShape="0">
          <a:gsLst>
            <a:gs pos="0">
              <a:srgbClr val="4472C4">
                <a:hueOff val="0"/>
                <a:satOff val="0"/>
                <a:lumOff val="0"/>
                <a:alphaOff val="0"/>
                <a:satMod val="103000"/>
                <a:lumMod val="102000"/>
                <a:tint val="94000"/>
              </a:srgbClr>
            </a:gs>
            <a:gs pos="50000">
              <a:srgbClr val="4472C4">
                <a:hueOff val="0"/>
                <a:satOff val="0"/>
                <a:lumOff val="0"/>
                <a:alphaOff val="0"/>
                <a:satMod val="110000"/>
                <a:lumMod val="100000"/>
                <a:shade val="100000"/>
              </a:srgbClr>
            </a:gs>
            <a:gs pos="100000">
              <a:srgbClr val="4472C4">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gm:spPr>
      <dgm:t>
        <a:bodyPr/>
        <a:lstStyle/>
        <a:p>
          <a:pPr>
            <a:buNone/>
          </a:pPr>
          <a:r>
            <a:rPr lang="en-US" sz="1600">
              <a:solidFill>
                <a:sysClr val="window" lastClr="FFFFFF"/>
              </a:solidFill>
              <a:latin typeface="Calibri" panose="020F0502020204030204"/>
              <a:ea typeface="+mn-ea"/>
              <a:cs typeface="+mn-cs"/>
            </a:rPr>
            <a:t>B- Tree</a:t>
          </a:r>
          <a:endParaRPr lang="en-PK" sz="1600">
            <a:solidFill>
              <a:sysClr val="window" lastClr="FFFFFF"/>
            </a:solidFill>
            <a:latin typeface="Calibri" panose="020F0502020204030204"/>
            <a:ea typeface="+mn-ea"/>
            <a:cs typeface="+mn-cs"/>
          </a:endParaRPr>
        </a:p>
      </dgm:t>
    </dgm:pt>
    <dgm:pt modelId="{F4B95154-0C65-452A-83AE-F5BEE5E5237C}" type="parTrans" cxnId="{98BED592-B1BF-4BE2-8436-E6E3E894F405}">
      <dgm:prSet/>
      <dgm:spPr>
        <a:xfrm>
          <a:off x="4331616" y="1530978"/>
          <a:ext cx="557200" cy="228595"/>
        </a:xfrm>
        <a:custGeom>
          <a:avLst/>
          <a:gdLst/>
          <a:ahLst/>
          <a:cxnLst/>
          <a:rect l="0" t="0" r="0" b="0"/>
          <a:pathLst>
            <a:path>
              <a:moveTo>
                <a:pt x="0" y="0"/>
              </a:moveTo>
              <a:lnTo>
                <a:pt x="0" y="114297"/>
              </a:lnTo>
              <a:lnTo>
                <a:pt x="557200" y="114297"/>
              </a:lnTo>
              <a:lnTo>
                <a:pt x="557200" y="228595"/>
              </a:lnTo>
            </a:path>
          </a:pathLst>
        </a:custGeom>
        <a:noFill/>
        <a:ln w="12700" cap="flat" cmpd="sng" algn="ctr">
          <a:solidFill>
            <a:srgbClr val="4472C4">
              <a:hueOff val="0"/>
              <a:satOff val="0"/>
              <a:lumOff val="0"/>
              <a:alphaOff val="0"/>
            </a:srgbClr>
          </a:solidFill>
          <a:prstDash val="solid"/>
          <a:miter lim="800000"/>
        </a:ln>
        <a:effectLst/>
      </dgm:spPr>
      <dgm:t>
        <a:bodyPr/>
        <a:lstStyle/>
        <a:p>
          <a:endParaRPr lang="en-PK" sz="2400"/>
        </a:p>
      </dgm:t>
    </dgm:pt>
    <dgm:pt modelId="{5D8620FC-64E8-42B6-B26E-995558C4006D}" type="sibTrans" cxnId="{98BED592-B1BF-4BE2-8436-E6E3E894F405}">
      <dgm:prSet/>
      <dgm:spPr/>
      <dgm:t>
        <a:bodyPr/>
        <a:lstStyle/>
        <a:p>
          <a:endParaRPr lang="en-PK" sz="2400"/>
        </a:p>
      </dgm:t>
    </dgm:pt>
    <dgm:pt modelId="{28F26CD0-8648-4703-A422-92881028C9C5}" type="pres">
      <dgm:prSet presAssocID="{8D2B9A21-706F-449A-9783-31F2B145CC36}" presName="mainComposite" presStyleCnt="0">
        <dgm:presLayoutVars>
          <dgm:chPref val="1"/>
          <dgm:dir/>
          <dgm:animOne val="branch"/>
          <dgm:animLvl val="lvl"/>
          <dgm:resizeHandles val="exact"/>
        </dgm:presLayoutVars>
      </dgm:prSet>
      <dgm:spPr/>
    </dgm:pt>
    <dgm:pt modelId="{102893F5-E937-4887-A486-D696C2ADD455}" type="pres">
      <dgm:prSet presAssocID="{8D2B9A21-706F-449A-9783-31F2B145CC36}" presName="hierFlow" presStyleCnt="0"/>
      <dgm:spPr/>
    </dgm:pt>
    <dgm:pt modelId="{369D0AF0-F9BC-4DA5-8FAD-9B31B146AD1F}" type="pres">
      <dgm:prSet presAssocID="{8D2B9A21-706F-449A-9783-31F2B145CC36}" presName="hierChild1" presStyleCnt="0">
        <dgm:presLayoutVars>
          <dgm:chPref val="1"/>
          <dgm:animOne val="branch"/>
          <dgm:animLvl val="lvl"/>
        </dgm:presLayoutVars>
      </dgm:prSet>
      <dgm:spPr/>
    </dgm:pt>
    <dgm:pt modelId="{8586DB89-BF6B-4025-80C5-3FCEEB7121DA}" type="pres">
      <dgm:prSet presAssocID="{F9662390-8EC8-44DA-9CA2-CD25BBCB0C6B}" presName="Name14" presStyleCnt="0"/>
      <dgm:spPr/>
    </dgm:pt>
    <dgm:pt modelId="{5168FE24-18EF-4247-8870-C3EFC5459B9A}" type="pres">
      <dgm:prSet presAssocID="{F9662390-8EC8-44DA-9CA2-CD25BBCB0C6B}" presName="level1Shape" presStyleLbl="node0" presStyleIdx="0" presStyleCnt="1">
        <dgm:presLayoutVars>
          <dgm:chPref val="3"/>
        </dgm:presLayoutVars>
      </dgm:prSet>
      <dgm:spPr/>
    </dgm:pt>
    <dgm:pt modelId="{BD1C9911-92B3-4614-86A0-4B9E4586A7F4}" type="pres">
      <dgm:prSet presAssocID="{F9662390-8EC8-44DA-9CA2-CD25BBCB0C6B}" presName="hierChild2" presStyleCnt="0"/>
      <dgm:spPr/>
    </dgm:pt>
    <dgm:pt modelId="{E1A3537C-F7EE-450C-A0A0-265BB0D48052}" type="pres">
      <dgm:prSet presAssocID="{D8291C10-3DBC-40BB-9F88-B2594721F643}" presName="Name19" presStyleLbl="parChTrans1D2" presStyleIdx="0" presStyleCnt="4"/>
      <dgm:spPr/>
    </dgm:pt>
    <dgm:pt modelId="{B2DAF2B1-9436-4509-804B-4CBADC578ABF}" type="pres">
      <dgm:prSet presAssocID="{AFE01C90-066D-4953-819B-DD352342C6DE}" presName="Name21" presStyleCnt="0"/>
      <dgm:spPr/>
    </dgm:pt>
    <dgm:pt modelId="{94356AAB-AF05-46C2-9C49-F9778BD99273}" type="pres">
      <dgm:prSet presAssocID="{AFE01C90-066D-4953-819B-DD352342C6DE}" presName="level2Shape" presStyleLbl="node2" presStyleIdx="0" presStyleCnt="4"/>
      <dgm:spPr/>
    </dgm:pt>
    <dgm:pt modelId="{E9C99FC9-5019-4734-A707-FC6323EE1D8E}" type="pres">
      <dgm:prSet presAssocID="{AFE01C90-066D-4953-819B-DD352342C6DE}" presName="hierChild3" presStyleCnt="0"/>
      <dgm:spPr/>
    </dgm:pt>
    <dgm:pt modelId="{1134B3E3-CA27-4B18-83DF-5F447AA651F3}" type="pres">
      <dgm:prSet presAssocID="{8E1EEB71-0651-4B31-BDF8-D3A663006ADC}" presName="Name19" presStyleLbl="parChTrans1D3" presStyleIdx="0" presStyleCnt="4"/>
      <dgm:spPr/>
    </dgm:pt>
    <dgm:pt modelId="{3527EBE5-C829-45AA-AC6F-F81B5559E89B}" type="pres">
      <dgm:prSet presAssocID="{0EB5CFE6-67A6-4571-B575-0A98187A65F3}" presName="Name21" presStyleCnt="0"/>
      <dgm:spPr/>
    </dgm:pt>
    <dgm:pt modelId="{9532A892-44BE-4B89-BFF1-041F6F97883D}" type="pres">
      <dgm:prSet presAssocID="{0EB5CFE6-67A6-4571-B575-0A98187A65F3}" presName="level2Shape" presStyleLbl="node3" presStyleIdx="0" presStyleCnt="4"/>
      <dgm:spPr/>
    </dgm:pt>
    <dgm:pt modelId="{C33DE28F-CBA7-4A23-A48D-41796B20164A}" type="pres">
      <dgm:prSet presAssocID="{0EB5CFE6-67A6-4571-B575-0A98187A65F3}" presName="hierChild3" presStyleCnt="0"/>
      <dgm:spPr/>
    </dgm:pt>
    <dgm:pt modelId="{653977AF-7AD9-4CB8-912F-16CDC29C328C}" type="pres">
      <dgm:prSet presAssocID="{B15595CB-4CD7-48B5-B71D-D94656C5C0AC}" presName="Name19" presStyleLbl="parChTrans1D3" presStyleIdx="1" presStyleCnt="4"/>
      <dgm:spPr/>
    </dgm:pt>
    <dgm:pt modelId="{AAD1A01C-4631-49FA-9975-2CF93A60861D}" type="pres">
      <dgm:prSet presAssocID="{53797848-23AD-40E7-B8BC-4ABCAE76C8FC}" presName="Name21" presStyleCnt="0"/>
      <dgm:spPr/>
    </dgm:pt>
    <dgm:pt modelId="{8ADD8D6C-3ABD-4DED-ADBA-DA32B22BA8BC}" type="pres">
      <dgm:prSet presAssocID="{53797848-23AD-40E7-B8BC-4ABCAE76C8FC}" presName="level2Shape" presStyleLbl="node3" presStyleIdx="1" presStyleCnt="4"/>
      <dgm:spPr/>
    </dgm:pt>
    <dgm:pt modelId="{E90D0F7E-5565-4359-8C58-60BEABEE3260}" type="pres">
      <dgm:prSet presAssocID="{53797848-23AD-40E7-B8BC-4ABCAE76C8FC}" presName="hierChild3" presStyleCnt="0"/>
      <dgm:spPr/>
    </dgm:pt>
    <dgm:pt modelId="{76B1F98D-5F9C-4489-BC11-0B27BB10AE76}" type="pres">
      <dgm:prSet presAssocID="{F1A8EB2D-F4EE-401B-8359-F3AE3DBD096C}" presName="Name19" presStyleLbl="parChTrans1D2" presStyleIdx="1" presStyleCnt="4"/>
      <dgm:spPr/>
    </dgm:pt>
    <dgm:pt modelId="{570E09C1-5D46-475B-AE98-67312525E856}" type="pres">
      <dgm:prSet presAssocID="{E8E74229-FFC9-4BDF-B042-A5F448AA2D73}" presName="Name21" presStyleCnt="0"/>
      <dgm:spPr/>
    </dgm:pt>
    <dgm:pt modelId="{718044E6-8706-474C-AF25-95B4824EA813}" type="pres">
      <dgm:prSet presAssocID="{E8E74229-FFC9-4BDF-B042-A5F448AA2D73}" presName="level2Shape" presStyleLbl="node2" presStyleIdx="1" presStyleCnt="4"/>
      <dgm:spPr/>
    </dgm:pt>
    <dgm:pt modelId="{1F5A2A8B-8F62-4606-9D5E-70FED99D3775}" type="pres">
      <dgm:prSet presAssocID="{E8E74229-FFC9-4BDF-B042-A5F448AA2D73}" presName="hierChild3" presStyleCnt="0"/>
      <dgm:spPr/>
    </dgm:pt>
    <dgm:pt modelId="{84CFC40F-DF8E-42A8-A0E1-3FFCFD58878C}" type="pres">
      <dgm:prSet presAssocID="{B148758B-7F0D-4ECD-A84C-7E13FAA9CCA1}" presName="Name19" presStyleLbl="parChTrans1D2" presStyleIdx="2" presStyleCnt="4"/>
      <dgm:spPr/>
    </dgm:pt>
    <dgm:pt modelId="{A23C697B-B0CA-40F0-8505-60ABF441BA34}" type="pres">
      <dgm:prSet presAssocID="{804B3A50-A949-48C8-BE1D-616E4CA0E1C6}" presName="Name21" presStyleCnt="0"/>
      <dgm:spPr/>
    </dgm:pt>
    <dgm:pt modelId="{3C5C7644-DABF-4CB0-84AA-FA108B00EB79}" type="pres">
      <dgm:prSet presAssocID="{804B3A50-A949-48C8-BE1D-616E4CA0E1C6}" presName="level2Shape" presStyleLbl="node2" presStyleIdx="2" presStyleCnt="4"/>
      <dgm:spPr/>
    </dgm:pt>
    <dgm:pt modelId="{52554800-60F7-45C9-8228-B4C61F752950}" type="pres">
      <dgm:prSet presAssocID="{804B3A50-A949-48C8-BE1D-616E4CA0E1C6}" presName="hierChild3" presStyleCnt="0"/>
      <dgm:spPr/>
    </dgm:pt>
    <dgm:pt modelId="{9F84C450-5167-4B88-B796-718E83045E5A}" type="pres">
      <dgm:prSet presAssocID="{1C167D18-EA45-4FBD-ACFA-D692CCE1B709}" presName="Name19" presStyleLbl="parChTrans1D2" presStyleIdx="3" presStyleCnt="4"/>
      <dgm:spPr/>
    </dgm:pt>
    <dgm:pt modelId="{F49948A4-5276-4B51-8C1A-8D42A5AEBA17}" type="pres">
      <dgm:prSet presAssocID="{064A99A3-7E1E-4A5F-9F8F-4148AAE7F451}" presName="Name21" presStyleCnt="0"/>
      <dgm:spPr/>
    </dgm:pt>
    <dgm:pt modelId="{84A8F2DB-59B6-423F-93CC-B2DF611E0113}" type="pres">
      <dgm:prSet presAssocID="{064A99A3-7E1E-4A5F-9F8F-4148AAE7F451}" presName="level2Shape" presStyleLbl="node2" presStyleIdx="3" presStyleCnt="4"/>
      <dgm:spPr/>
    </dgm:pt>
    <dgm:pt modelId="{04999AD8-B63A-4711-8F09-4404BF778667}" type="pres">
      <dgm:prSet presAssocID="{064A99A3-7E1E-4A5F-9F8F-4148AAE7F451}" presName="hierChild3" presStyleCnt="0"/>
      <dgm:spPr/>
    </dgm:pt>
    <dgm:pt modelId="{7CC7B533-8363-4067-9598-597C975E0AE9}" type="pres">
      <dgm:prSet presAssocID="{2B778327-644A-4472-895A-4442997F566F}" presName="Name19" presStyleLbl="parChTrans1D3" presStyleIdx="2" presStyleCnt="4"/>
      <dgm:spPr/>
    </dgm:pt>
    <dgm:pt modelId="{A97E6BEB-7AC6-4187-B165-9A5DF80BE229}" type="pres">
      <dgm:prSet presAssocID="{F229A69C-FACA-417F-A2B6-114C54EC5E5D}" presName="Name21" presStyleCnt="0"/>
      <dgm:spPr/>
    </dgm:pt>
    <dgm:pt modelId="{E3F78346-7334-4EF0-B636-410F5C0AEF5C}" type="pres">
      <dgm:prSet presAssocID="{F229A69C-FACA-417F-A2B6-114C54EC5E5D}" presName="level2Shape" presStyleLbl="node3" presStyleIdx="2" presStyleCnt="4"/>
      <dgm:spPr/>
    </dgm:pt>
    <dgm:pt modelId="{5194D365-090F-416F-A31A-CB5FA785B96B}" type="pres">
      <dgm:prSet presAssocID="{F229A69C-FACA-417F-A2B6-114C54EC5E5D}" presName="hierChild3" presStyleCnt="0"/>
      <dgm:spPr/>
    </dgm:pt>
    <dgm:pt modelId="{9B3E2A78-3F49-4D1F-AA69-D17AEA572767}" type="pres">
      <dgm:prSet presAssocID="{F4B95154-0C65-452A-83AE-F5BEE5E5237C}" presName="Name19" presStyleLbl="parChTrans1D3" presStyleIdx="3" presStyleCnt="4"/>
      <dgm:spPr/>
    </dgm:pt>
    <dgm:pt modelId="{E55C03B5-0E03-47C5-9C05-F7A3CFDF1477}" type="pres">
      <dgm:prSet presAssocID="{74179BC0-2B85-4235-A7F0-246696F82A2E}" presName="Name21" presStyleCnt="0"/>
      <dgm:spPr/>
    </dgm:pt>
    <dgm:pt modelId="{D6238722-BC7A-4E82-A942-4FE8402E0239}" type="pres">
      <dgm:prSet presAssocID="{74179BC0-2B85-4235-A7F0-246696F82A2E}" presName="level2Shape" presStyleLbl="node3" presStyleIdx="3" presStyleCnt="4"/>
      <dgm:spPr/>
    </dgm:pt>
    <dgm:pt modelId="{4417FF74-3D6E-4F62-92CE-2D1B965346FF}" type="pres">
      <dgm:prSet presAssocID="{74179BC0-2B85-4235-A7F0-246696F82A2E}" presName="hierChild3" presStyleCnt="0"/>
      <dgm:spPr/>
    </dgm:pt>
    <dgm:pt modelId="{83C701A9-FD05-4A2A-84BC-CCDCB37BF368}" type="pres">
      <dgm:prSet presAssocID="{8D2B9A21-706F-449A-9783-31F2B145CC36}" presName="bgShapesFlow" presStyleCnt="0"/>
      <dgm:spPr/>
    </dgm:pt>
  </dgm:ptLst>
  <dgm:cxnLst>
    <dgm:cxn modelId="{CD6D4910-12AF-45FB-8DFD-6BDAA24F7D70}" type="presOf" srcId="{8E1EEB71-0651-4B31-BDF8-D3A663006ADC}" destId="{1134B3E3-CA27-4B18-83DF-5F447AA651F3}" srcOrd="0" destOrd="0" presId="urn:microsoft.com/office/officeart/2005/8/layout/hierarchy6"/>
    <dgm:cxn modelId="{36A0191B-9AEF-42E2-A3B7-1C53C68CA90B}" srcId="{F9662390-8EC8-44DA-9CA2-CD25BBCB0C6B}" destId="{E8E74229-FFC9-4BDF-B042-A5F448AA2D73}" srcOrd="1" destOrd="0" parTransId="{F1A8EB2D-F4EE-401B-8359-F3AE3DBD096C}" sibTransId="{ECDE5F4E-3226-4C77-974F-429DFA90D206}"/>
    <dgm:cxn modelId="{4A601931-15D0-48CD-B7E3-AD527835B0CA}" srcId="{F9662390-8EC8-44DA-9CA2-CD25BBCB0C6B}" destId="{AFE01C90-066D-4953-819B-DD352342C6DE}" srcOrd="0" destOrd="0" parTransId="{D8291C10-3DBC-40BB-9F88-B2594721F643}" sibTransId="{5FB22FA9-25EB-4572-81FB-30B089E20F14}"/>
    <dgm:cxn modelId="{04E0CF3A-71D9-4427-B879-D5C33D564DE8}" type="presOf" srcId="{2B778327-644A-4472-895A-4442997F566F}" destId="{7CC7B533-8363-4067-9598-597C975E0AE9}" srcOrd="0" destOrd="0" presId="urn:microsoft.com/office/officeart/2005/8/layout/hierarchy6"/>
    <dgm:cxn modelId="{13ECB345-2156-4583-B5A8-59A006C177FD}" type="presOf" srcId="{F9662390-8EC8-44DA-9CA2-CD25BBCB0C6B}" destId="{5168FE24-18EF-4247-8870-C3EFC5459B9A}" srcOrd="0" destOrd="0" presId="urn:microsoft.com/office/officeart/2005/8/layout/hierarchy6"/>
    <dgm:cxn modelId="{BC768F46-16F5-4BCB-80BE-3C53201768A8}" type="presOf" srcId="{53797848-23AD-40E7-B8BC-4ABCAE76C8FC}" destId="{8ADD8D6C-3ABD-4DED-ADBA-DA32B22BA8BC}" srcOrd="0" destOrd="0" presId="urn:microsoft.com/office/officeart/2005/8/layout/hierarchy6"/>
    <dgm:cxn modelId="{7F024A49-7B99-4C62-995A-9CB36F53A20E}" type="presOf" srcId="{F1A8EB2D-F4EE-401B-8359-F3AE3DBD096C}" destId="{76B1F98D-5F9C-4489-BC11-0B27BB10AE76}" srcOrd="0" destOrd="0" presId="urn:microsoft.com/office/officeart/2005/8/layout/hierarchy6"/>
    <dgm:cxn modelId="{7509376C-FC80-4EC6-BC1E-049646088EE9}" type="presOf" srcId="{F229A69C-FACA-417F-A2B6-114C54EC5E5D}" destId="{E3F78346-7334-4EF0-B636-410F5C0AEF5C}" srcOrd="0" destOrd="0" presId="urn:microsoft.com/office/officeart/2005/8/layout/hierarchy6"/>
    <dgm:cxn modelId="{53BA0C53-30C3-4990-8154-10B00E6A8393}" type="presOf" srcId="{F4B95154-0C65-452A-83AE-F5BEE5E5237C}" destId="{9B3E2A78-3F49-4D1F-AA69-D17AEA572767}" srcOrd="0" destOrd="0" presId="urn:microsoft.com/office/officeart/2005/8/layout/hierarchy6"/>
    <dgm:cxn modelId="{0011EB56-1E85-4022-812A-436CC2F630BF}" srcId="{F9662390-8EC8-44DA-9CA2-CD25BBCB0C6B}" destId="{804B3A50-A949-48C8-BE1D-616E4CA0E1C6}" srcOrd="2" destOrd="0" parTransId="{B148758B-7F0D-4ECD-A84C-7E13FAA9CCA1}" sibTransId="{28172584-6ADD-4760-8EAA-89E511DBDE5F}"/>
    <dgm:cxn modelId="{FE521B58-B10A-4EBA-B86D-884A84C3E6D3}" srcId="{8D2B9A21-706F-449A-9783-31F2B145CC36}" destId="{F9662390-8EC8-44DA-9CA2-CD25BBCB0C6B}" srcOrd="0" destOrd="0" parTransId="{28251E35-97FB-485C-AF16-4BE6547A4035}" sibTransId="{893AB43B-6D9A-40F0-A16A-FCDB62144E2D}"/>
    <dgm:cxn modelId="{116C1B79-39D2-492F-8CBE-204E8EAC8AFF}" srcId="{064A99A3-7E1E-4A5F-9F8F-4148AAE7F451}" destId="{F229A69C-FACA-417F-A2B6-114C54EC5E5D}" srcOrd="0" destOrd="0" parTransId="{2B778327-644A-4472-895A-4442997F566F}" sibTransId="{9B18CCE1-7965-442C-ABD1-DBCA75669099}"/>
    <dgm:cxn modelId="{98BED592-B1BF-4BE2-8436-E6E3E894F405}" srcId="{064A99A3-7E1E-4A5F-9F8F-4148AAE7F451}" destId="{74179BC0-2B85-4235-A7F0-246696F82A2E}" srcOrd="1" destOrd="0" parTransId="{F4B95154-0C65-452A-83AE-F5BEE5E5237C}" sibTransId="{5D8620FC-64E8-42B6-B26E-995558C4006D}"/>
    <dgm:cxn modelId="{9E08A19D-9E51-4C72-A2D0-F6FF9A3B8056}" srcId="{AFE01C90-066D-4953-819B-DD352342C6DE}" destId="{53797848-23AD-40E7-B8BC-4ABCAE76C8FC}" srcOrd="1" destOrd="0" parTransId="{B15595CB-4CD7-48B5-B71D-D94656C5C0AC}" sibTransId="{BC7E06B2-4E72-4FD2-9844-727DD08CF4E5}"/>
    <dgm:cxn modelId="{FC04C29D-4F81-4B3F-BBAE-1E07DF5C186C}" srcId="{AFE01C90-066D-4953-819B-DD352342C6DE}" destId="{0EB5CFE6-67A6-4571-B575-0A98187A65F3}" srcOrd="0" destOrd="0" parTransId="{8E1EEB71-0651-4B31-BDF8-D3A663006ADC}" sibTransId="{2724B97D-1942-4709-8959-6372A3360A89}"/>
    <dgm:cxn modelId="{A864839E-CF70-49D9-B0A8-11E07F518930}" type="presOf" srcId="{74179BC0-2B85-4235-A7F0-246696F82A2E}" destId="{D6238722-BC7A-4E82-A942-4FE8402E0239}" srcOrd="0" destOrd="0" presId="urn:microsoft.com/office/officeart/2005/8/layout/hierarchy6"/>
    <dgm:cxn modelId="{BEFCA99F-0656-414B-8DEC-0F44F36CC0E2}" type="presOf" srcId="{804B3A50-A949-48C8-BE1D-616E4CA0E1C6}" destId="{3C5C7644-DABF-4CB0-84AA-FA108B00EB79}" srcOrd="0" destOrd="0" presId="urn:microsoft.com/office/officeart/2005/8/layout/hierarchy6"/>
    <dgm:cxn modelId="{3A099BAA-1656-4EFF-BD72-7547783E6440}" type="presOf" srcId="{0EB5CFE6-67A6-4571-B575-0A98187A65F3}" destId="{9532A892-44BE-4B89-BFF1-041F6F97883D}" srcOrd="0" destOrd="0" presId="urn:microsoft.com/office/officeart/2005/8/layout/hierarchy6"/>
    <dgm:cxn modelId="{F584BBAE-F044-4C8B-A219-545684994226}" type="presOf" srcId="{1C167D18-EA45-4FBD-ACFA-D692CCE1B709}" destId="{9F84C450-5167-4B88-B796-718E83045E5A}" srcOrd="0" destOrd="0" presId="urn:microsoft.com/office/officeart/2005/8/layout/hierarchy6"/>
    <dgm:cxn modelId="{7E0942B1-8DDA-47AF-9418-C44A8F1D5554}" type="presOf" srcId="{B15595CB-4CD7-48B5-B71D-D94656C5C0AC}" destId="{653977AF-7AD9-4CB8-912F-16CDC29C328C}" srcOrd="0" destOrd="0" presId="urn:microsoft.com/office/officeart/2005/8/layout/hierarchy6"/>
    <dgm:cxn modelId="{7FBFB1B5-0554-4F7E-A67B-C1DF5E0DF100}" type="presOf" srcId="{064A99A3-7E1E-4A5F-9F8F-4148AAE7F451}" destId="{84A8F2DB-59B6-423F-93CC-B2DF611E0113}" srcOrd="0" destOrd="0" presId="urn:microsoft.com/office/officeart/2005/8/layout/hierarchy6"/>
    <dgm:cxn modelId="{2FC3D4C0-2833-4F51-A7B4-32D5EF611560}" type="presOf" srcId="{8D2B9A21-706F-449A-9783-31F2B145CC36}" destId="{28F26CD0-8648-4703-A422-92881028C9C5}" srcOrd="0" destOrd="0" presId="urn:microsoft.com/office/officeart/2005/8/layout/hierarchy6"/>
    <dgm:cxn modelId="{7A1AE6CD-79F4-44DD-9BE6-444162169ADC}" srcId="{F9662390-8EC8-44DA-9CA2-CD25BBCB0C6B}" destId="{064A99A3-7E1E-4A5F-9F8F-4148AAE7F451}" srcOrd="3" destOrd="0" parTransId="{1C167D18-EA45-4FBD-ACFA-D692CCE1B709}" sibTransId="{5606E74A-0AB6-4BF8-9038-69EEDC7E0AD3}"/>
    <dgm:cxn modelId="{3D10A3D3-4891-4B71-8C8D-6B0E60E283B6}" type="presOf" srcId="{AFE01C90-066D-4953-819B-DD352342C6DE}" destId="{94356AAB-AF05-46C2-9C49-F9778BD99273}" srcOrd="0" destOrd="0" presId="urn:microsoft.com/office/officeart/2005/8/layout/hierarchy6"/>
    <dgm:cxn modelId="{285ED7DD-195F-4090-BB1A-B3614B648F00}" type="presOf" srcId="{E8E74229-FFC9-4BDF-B042-A5F448AA2D73}" destId="{718044E6-8706-474C-AF25-95B4824EA813}" srcOrd="0" destOrd="0" presId="urn:microsoft.com/office/officeart/2005/8/layout/hierarchy6"/>
    <dgm:cxn modelId="{9F16BBE1-7FBD-479A-BC1E-118DC13F0A67}" type="presOf" srcId="{B148758B-7F0D-4ECD-A84C-7E13FAA9CCA1}" destId="{84CFC40F-DF8E-42A8-A0E1-3FFCFD58878C}" srcOrd="0" destOrd="0" presId="urn:microsoft.com/office/officeart/2005/8/layout/hierarchy6"/>
    <dgm:cxn modelId="{EF1128F7-21A5-4B60-AB42-6E04557A1AB6}" type="presOf" srcId="{D8291C10-3DBC-40BB-9F88-B2594721F643}" destId="{E1A3537C-F7EE-450C-A0A0-265BB0D48052}" srcOrd="0" destOrd="0" presId="urn:microsoft.com/office/officeart/2005/8/layout/hierarchy6"/>
    <dgm:cxn modelId="{DFBE57F2-A03F-4173-A226-C740E7D7C397}" type="presParOf" srcId="{28F26CD0-8648-4703-A422-92881028C9C5}" destId="{102893F5-E937-4887-A486-D696C2ADD455}" srcOrd="0" destOrd="0" presId="urn:microsoft.com/office/officeart/2005/8/layout/hierarchy6"/>
    <dgm:cxn modelId="{17B4FBB0-7A12-43B9-933E-8C31E0D49D76}" type="presParOf" srcId="{102893F5-E937-4887-A486-D696C2ADD455}" destId="{369D0AF0-F9BC-4DA5-8FAD-9B31B146AD1F}" srcOrd="0" destOrd="0" presId="urn:microsoft.com/office/officeart/2005/8/layout/hierarchy6"/>
    <dgm:cxn modelId="{1E31E557-0020-4AF7-B2EB-7336C1C103F2}" type="presParOf" srcId="{369D0AF0-F9BC-4DA5-8FAD-9B31B146AD1F}" destId="{8586DB89-BF6B-4025-80C5-3FCEEB7121DA}" srcOrd="0" destOrd="0" presId="urn:microsoft.com/office/officeart/2005/8/layout/hierarchy6"/>
    <dgm:cxn modelId="{B0C9C13E-0737-472C-98E0-E3CFFA911716}" type="presParOf" srcId="{8586DB89-BF6B-4025-80C5-3FCEEB7121DA}" destId="{5168FE24-18EF-4247-8870-C3EFC5459B9A}" srcOrd="0" destOrd="0" presId="urn:microsoft.com/office/officeart/2005/8/layout/hierarchy6"/>
    <dgm:cxn modelId="{78BC7ED2-4294-42D5-97CB-19A9252D6B5C}" type="presParOf" srcId="{8586DB89-BF6B-4025-80C5-3FCEEB7121DA}" destId="{BD1C9911-92B3-4614-86A0-4B9E4586A7F4}" srcOrd="1" destOrd="0" presId="urn:microsoft.com/office/officeart/2005/8/layout/hierarchy6"/>
    <dgm:cxn modelId="{14B65F05-9270-44AC-8591-E5644757A673}" type="presParOf" srcId="{BD1C9911-92B3-4614-86A0-4B9E4586A7F4}" destId="{E1A3537C-F7EE-450C-A0A0-265BB0D48052}" srcOrd="0" destOrd="0" presId="urn:microsoft.com/office/officeart/2005/8/layout/hierarchy6"/>
    <dgm:cxn modelId="{300FB489-A6F1-402A-996E-9F6520A5AD6B}" type="presParOf" srcId="{BD1C9911-92B3-4614-86A0-4B9E4586A7F4}" destId="{B2DAF2B1-9436-4509-804B-4CBADC578ABF}" srcOrd="1" destOrd="0" presId="urn:microsoft.com/office/officeart/2005/8/layout/hierarchy6"/>
    <dgm:cxn modelId="{74350ADD-DE1C-4E0A-B22D-CAC236B87BD7}" type="presParOf" srcId="{B2DAF2B1-9436-4509-804B-4CBADC578ABF}" destId="{94356AAB-AF05-46C2-9C49-F9778BD99273}" srcOrd="0" destOrd="0" presId="urn:microsoft.com/office/officeart/2005/8/layout/hierarchy6"/>
    <dgm:cxn modelId="{2C4E6CCF-9327-4217-B229-8168FF37AAE2}" type="presParOf" srcId="{B2DAF2B1-9436-4509-804B-4CBADC578ABF}" destId="{E9C99FC9-5019-4734-A707-FC6323EE1D8E}" srcOrd="1" destOrd="0" presId="urn:microsoft.com/office/officeart/2005/8/layout/hierarchy6"/>
    <dgm:cxn modelId="{5591EC3E-BF1E-4AFF-BCFB-E590139CAB19}" type="presParOf" srcId="{E9C99FC9-5019-4734-A707-FC6323EE1D8E}" destId="{1134B3E3-CA27-4B18-83DF-5F447AA651F3}" srcOrd="0" destOrd="0" presId="urn:microsoft.com/office/officeart/2005/8/layout/hierarchy6"/>
    <dgm:cxn modelId="{0B4EB43D-6343-4AC4-9649-609D61AC8532}" type="presParOf" srcId="{E9C99FC9-5019-4734-A707-FC6323EE1D8E}" destId="{3527EBE5-C829-45AA-AC6F-F81B5559E89B}" srcOrd="1" destOrd="0" presId="urn:microsoft.com/office/officeart/2005/8/layout/hierarchy6"/>
    <dgm:cxn modelId="{524A6950-7B1A-4B0C-ADCC-DC8448D7EF51}" type="presParOf" srcId="{3527EBE5-C829-45AA-AC6F-F81B5559E89B}" destId="{9532A892-44BE-4B89-BFF1-041F6F97883D}" srcOrd="0" destOrd="0" presId="urn:microsoft.com/office/officeart/2005/8/layout/hierarchy6"/>
    <dgm:cxn modelId="{C64D6925-F609-4754-AE87-60051A58E15E}" type="presParOf" srcId="{3527EBE5-C829-45AA-AC6F-F81B5559E89B}" destId="{C33DE28F-CBA7-4A23-A48D-41796B20164A}" srcOrd="1" destOrd="0" presId="urn:microsoft.com/office/officeart/2005/8/layout/hierarchy6"/>
    <dgm:cxn modelId="{B6EB93E9-1468-4C78-8B49-260837EF09CC}" type="presParOf" srcId="{E9C99FC9-5019-4734-A707-FC6323EE1D8E}" destId="{653977AF-7AD9-4CB8-912F-16CDC29C328C}" srcOrd="2" destOrd="0" presId="urn:microsoft.com/office/officeart/2005/8/layout/hierarchy6"/>
    <dgm:cxn modelId="{AD1FA080-3177-4D1C-B5AF-37E8CFAF96B4}" type="presParOf" srcId="{E9C99FC9-5019-4734-A707-FC6323EE1D8E}" destId="{AAD1A01C-4631-49FA-9975-2CF93A60861D}" srcOrd="3" destOrd="0" presId="urn:microsoft.com/office/officeart/2005/8/layout/hierarchy6"/>
    <dgm:cxn modelId="{ADB92BB3-A736-4EBD-9C1E-D2E8652CD2A0}" type="presParOf" srcId="{AAD1A01C-4631-49FA-9975-2CF93A60861D}" destId="{8ADD8D6C-3ABD-4DED-ADBA-DA32B22BA8BC}" srcOrd="0" destOrd="0" presId="urn:microsoft.com/office/officeart/2005/8/layout/hierarchy6"/>
    <dgm:cxn modelId="{15C2D130-119E-4E9E-A28B-AF277FD599C0}" type="presParOf" srcId="{AAD1A01C-4631-49FA-9975-2CF93A60861D}" destId="{E90D0F7E-5565-4359-8C58-60BEABEE3260}" srcOrd="1" destOrd="0" presId="urn:microsoft.com/office/officeart/2005/8/layout/hierarchy6"/>
    <dgm:cxn modelId="{4D7ED39F-DB33-40A8-B8EE-C54BB60E4088}" type="presParOf" srcId="{BD1C9911-92B3-4614-86A0-4B9E4586A7F4}" destId="{76B1F98D-5F9C-4489-BC11-0B27BB10AE76}" srcOrd="2" destOrd="0" presId="urn:microsoft.com/office/officeart/2005/8/layout/hierarchy6"/>
    <dgm:cxn modelId="{3A66CC4F-D2A3-40A8-ADA0-2A5721D0A9DF}" type="presParOf" srcId="{BD1C9911-92B3-4614-86A0-4B9E4586A7F4}" destId="{570E09C1-5D46-475B-AE98-67312525E856}" srcOrd="3" destOrd="0" presId="urn:microsoft.com/office/officeart/2005/8/layout/hierarchy6"/>
    <dgm:cxn modelId="{7E7FA01B-6FAC-4FD4-8D7C-8F2522603193}" type="presParOf" srcId="{570E09C1-5D46-475B-AE98-67312525E856}" destId="{718044E6-8706-474C-AF25-95B4824EA813}" srcOrd="0" destOrd="0" presId="urn:microsoft.com/office/officeart/2005/8/layout/hierarchy6"/>
    <dgm:cxn modelId="{FEA404D5-52AD-46FC-909B-2E50D6423DA6}" type="presParOf" srcId="{570E09C1-5D46-475B-AE98-67312525E856}" destId="{1F5A2A8B-8F62-4606-9D5E-70FED99D3775}" srcOrd="1" destOrd="0" presId="urn:microsoft.com/office/officeart/2005/8/layout/hierarchy6"/>
    <dgm:cxn modelId="{2EF5DF9C-8FFB-4706-BD29-AACE03753F7D}" type="presParOf" srcId="{BD1C9911-92B3-4614-86A0-4B9E4586A7F4}" destId="{84CFC40F-DF8E-42A8-A0E1-3FFCFD58878C}" srcOrd="4" destOrd="0" presId="urn:microsoft.com/office/officeart/2005/8/layout/hierarchy6"/>
    <dgm:cxn modelId="{80381E4F-D27B-4ACD-88DB-F9B99E784AD0}" type="presParOf" srcId="{BD1C9911-92B3-4614-86A0-4B9E4586A7F4}" destId="{A23C697B-B0CA-40F0-8505-60ABF441BA34}" srcOrd="5" destOrd="0" presId="urn:microsoft.com/office/officeart/2005/8/layout/hierarchy6"/>
    <dgm:cxn modelId="{0D460B0C-C4E2-4962-B5D6-55248730B89D}" type="presParOf" srcId="{A23C697B-B0CA-40F0-8505-60ABF441BA34}" destId="{3C5C7644-DABF-4CB0-84AA-FA108B00EB79}" srcOrd="0" destOrd="0" presId="urn:microsoft.com/office/officeart/2005/8/layout/hierarchy6"/>
    <dgm:cxn modelId="{9861A265-61F4-492B-A5C2-B84A3F46719A}" type="presParOf" srcId="{A23C697B-B0CA-40F0-8505-60ABF441BA34}" destId="{52554800-60F7-45C9-8228-B4C61F752950}" srcOrd="1" destOrd="0" presId="urn:microsoft.com/office/officeart/2005/8/layout/hierarchy6"/>
    <dgm:cxn modelId="{9095756B-4709-400B-8953-79BBC336E6B8}" type="presParOf" srcId="{BD1C9911-92B3-4614-86A0-4B9E4586A7F4}" destId="{9F84C450-5167-4B88-B796-718E83045E5A}" srcOrd="6" destOrd="0" presId="urn:microsoft.com/office/officeart/2005/8/layout/hierarchy6"/>
    <dgm:cxn modelId="{7BCDC8CD-706E-4F8B-9F6A-D932DF867B4A}" type="presParOf" srcId="{BD1C9911-92B3-4614-86A0-4B9E4586A7F4}" destId="{F49948A4-5276-4B51-8C1A-8D42A5AEBA17}" srcOrd="7" destOrd="0" presId="urn:microsoft.com/office/officeart/2005/8/layout/hierarchy6"/>
    <dgm:cxn modelId="{30986E5F-457A-4AE2-B4BB-8BFE6BFEDA87}" type="presParOf" srcId="{F49948A4-5276-4B51-8C1A-8D42A5AEBA17}" destId="{84A8F2DB-59B6-423F-93CC-B2DF611E0113}" srcOrd="0" destOrd="0" presId="urn:microsoft.com/office/officeart/2005/8/layout/hierarchy6"/>
    <dgm:cxn modelId="{5D1DE326-548C-4DF4-8A60-39116AD7E5E6}" type="presParOf" srcId="{F49948A4-5276-4B51-8C1A-8D42A5AEBA17}" destId="{04999AD8-B63A-4711-8F09-4404BF778667}" srcOrd="1" destOrd="0" presId="urn:microsoft.com/office/officeart/2005/8/layout/hierarchy6"/>
    <dgm:cxn modelId="{C1FD98A8-8BA6-4CF8-967E-016ACF480F66}" type="presParOf" srcId="{04999AD8-B63A-4711-8F09-4404BF778667}" destId="{7CC7B533-8363-4067-9598-597C975E0AE9}" srcOrd="0" destOrd="0" presId="urn:microsoft.com/office/officeart/2005/8/layout/hierarchy6"/>
    <dgm:cxn modelId="{0559F239-DD2C-44CE-BB5F-3C32E7B29DDF}" type="presParOf" srcId="{04999AD8-B63A-4711-8F09-4404BF778667}" destId="{A97E6BEB-7AC6-4187-B165-9A5DF80BE229}" srcOrd="1" destOrd="0" presId="urn:microsoft.com/office/officeart/2005/8/layout/hierarchy6"/>
    <dgm:cxn modelId="{3D487565-CFFE-4934-98C3-40AB7A35B110}" type="presParOf" srcId="{A97E6BEB-7AC6-4187-B165-9A5DF80BE229}" destId="{E3F78346-7334-4EF0-B636-410F5C0AEF5C}" srcOrd="0" destOrd="0" presId="urn:microsoft.com/office/officeart/2005/8/layout/hierarchy6"/>
    <dgm:cxn modelId="{8EBF6726-212A-4BE3-8BAE-B500ED72BC5B}" type="presParOf" srcId="{A97E6BEB-7AC6-4187-B165-9A5DF80BE229}" destId="{5194D365-090F-416F-A31A-CB5FA785B96B}" srcOrd="1" destOrd="0" presId="urn:microsoft.com/office/officeart/2005/8/layout/hierarchy6"/>
    <dgm:cxn modelId="{F1308EDF-2BBC-4666-A97C-372B285D86F7}" type="presParOf" srcId="{04999AD8-B63A-4711-8F09-4404BF778667}" destId="{9B3E2A78-3F49-4D1F-AA69-D17AEA572767}" srcOrd="2" destOrd="0" presId="urn:microsoft.com/office/officeart/2005/8/layout/hierarchy6"/>
    <dgm:cxn modelId="{4D06982E-EDF5-4E76-9D15-5E469C534D11}" type="presParOf" srcId="{04999AD8-B63A-4711-8F09-4404BF778667}" destId="{E55C03B5-0E03-47C5-9C05-F7A3CFDF1477}" srcOrd="3" destOrd="0" presId="urn:microsoft.com/office/officeart/2005/8/layout/hierarchy6"/>
    <dgm:cxn modelId="{69EAF913-5DDE-4A84-99E8-741E8617801D}" type="presParOf" srcId="{E55C03B5-0E03-47C5-9C05-F7A3CFDF1477}" destId="{D6238722-BC7A-4E82-A942-4FE8402E0239}" srcOrd="0" destOrd="0" presId="urn:microsoft.com/office/officeart/2005/8/layout/hierarchy6"/>
    <dgm:cxn modelId="{27896D6B-A8D9-40C9-A6DB-59F6AD215244}" type="presParOf" srcId="{E55C03B5-0E03-47C5-9C05-F7A3CFDF1477}" destId="{4417FF74-3D6E-4F62-92CE-2D1B965346FF}" srcOrd="1" destOrd="0" presId="urn:microsoft.com/office/officeart/2005/8/layout/hierarchy6"/>
    <dgm:cxn modelId="{3FABF237-51CF-41D3-BD79-CE36125D6C69}" type="presParOf" srcId="{28F26CD0-8648-4703-A422-92881028C9C5}" destId="{83C701A9-FD05-4A2A-84BC-CCDCB37BF368}"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0EAB0124-558C-41DB-A21A-066AB8DBF110}" type="doc">
      <dgm:prSet loTypeId="urn:microsoft.com/office/officeart/2005/8/layout/hierarchy6" loCatId="hierarchy" qsTypeId="urn:microsoft.com/office/officeart/2005/8/quickstyle/simple5" qsCatId="simple" csTypeId="urn:microsoft.com/office/officeart/2005/8/colors/accent2_2" csCatId="accent2" phldr="1"/>
      <dgm:spPr/>
      <dgm:t>
        <a:bodyPr/>
        <a:lstStyle/>
        <a:p>
          <a:endParaRPr lang="en-PK"/>
        </a:p>
      </dgm:t>
    </dgm:pt>
    <dgm:pt modelId="{CBE94CD1-D037-43A6-99A0-37D3E11115CB}">
      <dgm:prSet phldrT="[Text]"/>
      <dgm:spPr>
        <a:xfrm>
          <a:off x="2183978" y="183505"/>
          <a:ext cx="1118443" cy="745628"/>
        </a:xfrm>
        <a:prstGeom prst="roundRect">
          <a:avLst>
            <a:gd name="adj" fmla="val 10000"/>
          </a:avLst>
        </a:prstGeom>
      </dgm:spPr>
      <dgm:t>
        <a:bodyPr/>
        <a:lstStyle/>
        <a:p>
          <a:pPr>
            <a:buNone/>
          </a:pPr>
          <a:r>
            <a:rPr lang="en-US" dirty="0">
              <a:latin typeface="Calibri" panose="020F0502020204030204"/>
              <a:ea typeface="+mn-ea"/>
              <a:cs typeface="+mn-cs"/>
            </a:rPr>
            <a:t>20</a:t>
          </a:r>
          <a:endParaRPr lang="en-PK" dirty="0">
            <a:latin typeface="Calibri" panose="020F0502020204030204"/>
            <a:ea typeface="+mn-ea"/>
            <a:cs typeface="+mn-cs"/>
          </a:endParaRPr>
        </a:p>
      </dgm:t>
    </dgm:pt>
    <dgm:pt modelId="{F9FE3748-3B40-4224-96AD-497FB941B4EB}" type="parTrans" cxnId="{174E7945-B10B-4620-A312-B4D63373C168}">
      <dgm:prSet/>
      <dgm:spPr/>
      <dgm:t>
        <a:bodyPr/>
        <a:lstStyle/>
        <a:p>
          <a:endParaRPr lang="en-PK"/>
        </a:p>
      </dgm:t>
    </dgm:pt>
    <dgm:pt modelId="{FC287AE2-5315-4841-8E1B-AA1965D4DCFA}" type="sibTrans" cxnId="{174E7945-B10B-4620-A312-B4D63373C168}">
      <dgm:prSet/>
      <dgm:spPr/>
      <dgm:t>
        <a:bodyPr/>
        <a:lstStyle/>
        <a:p>
          <a:endParaRPr lang="en-PK"/>
        </a:p>
      </dgm:t>
    </dgm:pt>
    <dgm:pt modelId="{2BC77FCF-2ACD-4857-888D-782DE7D47F64}">
      <dgm:prSet phldrT="[Text]"/>
      <dgm:spPr>
        <a:xfrm>
          <a:off x="3013" y="2271266"/>
          <a:ext cx="1118443" cy="745628"/>
        </a:xfrm>
        <a:prstGeom prst="roundRect">
          <a:avLst>
            <a:gd name="adj" fmla="val 10000"/>
          </a:avLst>
        </a:prstGeom>
      </dgm:spPr>
      <dgm:t>
        <a:bodyPr/>
        <a:lstStyle/>
        <a:p>
          <a:pPr>
            <a:buNone/>
          </a:pPr>
          <a:r>
            <a:rPr lang="en-US">
              <a:latin typeface="Calibri" panose="020F0502020204030204"/>
              <a:ea typeface="+mn-ea"/>
              <a:cs typeface="+mn-cs"/>
            </a:rPr>
            <a:t>8</a:t>
          </a:r>
          <a:endParaRPr lang="en-PK">
            <a:latin typeface="Calibri" panose="020F0502020204030204"/>
            <a:ea typeface="+mn-ea"/>
            <a:cs typeface="+mn-cs"/>
          </a:endParaRPr>
        </a:p>
      </dgm:t>
    </dgm:pt>
    <dgm:pt modelId="{EFB7DFBA-E7A2-49F7-854C-0C49F0CDF59E}" type="parTrans" cxnId="{FFBF4DE8-E904-42CA-8D35-C2D84081577B}">
      <dgm:prSet/>
      <dgm:spPr>
        <a:xfrm>
          <a:off x="562235" y="1973014"/>
          <a:ext cx="726988" cy="298251"/>
        </a:xfrm>
        <a:custGeom>
          <a:avLst/>
          <a:gdLst/>
          <a:ahLst/>
          <a:cxnLst/>
          <a:rect l="0" t="0" r="0" b="0"/>
          <a:pathLst>
            <a:path>
              <a:moveTo>
                <a:pt x="726988" y="0"/>
              </a:moveTo>
              <a:lnTo>
                <a:pt x="726988" y="149125"/>
              </a:lnTo>
              <a:lnTo>
                <a:pt x="0" y="149125"/>
              </a:lnTo>
              <a:lnTo>
                <a:pt x="0" y="298251"/>
              </a:lnTo>
            </a:path>
          </a:pathLst>
        </a:custGeom>
      </dgm:spPr>
      <dgm:t>
        <a:bodyPr/>
        <a:lstStyle/>
        <a:p>
          <a:endParaRPr lang="en-PK"/>
        </a:p>
      </dgm:t>
    </dgm:pt>
    <dgm:pt modelId="{E74E6667-521E-45D3-BFFC-048CC91FE713}" type="sibTrans" cxnId="{FFBF4DE8-E904-42CA-8D35-C2D84081577B}">
      <dgm:prSet/>
      <dgm:spPr/>
      <dgm:t>
        <a:bodyPr/>
        <a:lstStyle/>
        <a:p>
          <a:endParaRPr lang="en-PK"/>
        </a:p>
      </dgm:t>
    </dgm:pt>
    <dgm:pt modelId="{614B8D6E-181E-4E68-8FA2-5E56742B1EBE}">
      <dgm:prSet phldrT="[Text]"/>
      <dgm:spPr>
        <a:xfrm>
          <a:off x="3637954" y="1227385"/>
          <a:ext cx="1118443" cy="745628"/>
        </a:xfrm>
        <a:prstGeom prst="roundRect">
          <a:avLst>
            <a:gd name="adj" fmla="val 10000"/>
          </a:avLst>
        </a:prstGeom>
      </dgm:spPr>
      <dgm:t>
        <a:bodyPr/>
        <a:lstStyle/>
        <a:p>
          <a:pPr>
            <a:buNone/>
          </a:pPr>
          <a:r>
            <a:rPr lang="en-US">
              <a:latin typeface="Calibri" panose="020F0502020204030204"/>
              <a:ea typeface="+mn-ea"/>
              <a:cs typeface="+mn-cs"/>
            </a:rPr>
            <a:t>25</a:t>
          </a:r>
          <a:endParaRPr lang="en-PK">
            <a:latin typeface="Calibri" panose="020F0502020204030204"/>
            <a:ea typeface="+mn-ea"/>
            <a:cs typeface="+mn-cs"/>
          </a:endParaRPr>
        </a:p>
      </dgm:t>
    </dgm:pt>
    <dgm:pt modelId="{BB9B5910-4530-4C01-BF30-D808242EFBAE}" type="parTrans" cxnId="{69D4944F-135E-455E-BD02-A3710212C049}">
      <dgm:prSet/>
      <dgm:spPr>
        <a:xfrm>
          <a:off x="2743200" y="929133"/>
          <a:ext cx="1453976" cy="298251"/>
        </a:xfrm>
        <a:custGeom>
          <a:avLst/>
          <a:gdLst/>
          <a:ahLst/>
          <a:cxnLst/>
          <a:rect l="0" t="0" r="0" b="0"/>
          <a:pathLst>
            <a:path>
              <a:moveTo>
                <a:pt x="0" y="0"/>
              </a:moveTo>
              <a:lnTo>
                <a:pt x="0" y="149125"/>
              </a:lnTo>
              <a:lnTo>
                <a:pt x="1453976" y="149125"/>
              </a:lnTo>
              <a:lnTo>
                <a:pt x="1453976" y="298251"/>
              </a:lnTo>
            </a:path>
          </a:pathLst>
        </a:custGeom>
      </dgm:spPr>
      <dgm:t>
        <a:bodyPr/>
        <a:lstStyle/>
        <a:p>
          <a:endParaRPr lang="en-PK"/>
        </a:p>
      </dgm:t>
    </dgm:pt>
    <dgm:pt modelId="{E1391C52-A17D-4670-80C4-2E8B16796F5F}" type="sibTrans" cxnId="{69D4944F-135E-455E-BD02-A3710212C049}">
      <dgm:prSet/>
      <dgm:spPr/>
      <dgm:t>
        <a:bodyPr/>
        <a:lstStyle/>
        <a:p>
          <a:endParaRPr lang="en-PK"/>
        </a:p>
      </dgm:t>
    </dgm:pt>
    <dgm:pt modelId="{688D1952-900F-4137-B5BC-F3AB5FE53322}">
      <dgm:prSet/>
      <dgm:spPr>
        <a:xfrm>
          <a:off x="730001" y="1227385"/>
          <a:ext cx="1118443" cy="745628"/>
        </a:xfrm>
        <a:prstGeom prst="roundRect">
          <a:avLst>
            <a:gd name="adj" fmla="val 10000"/>
          </a:avLst>
        </a:prstGeom>
      </dgm:spPr>
      <dgm:t>
        <a:bodyPr/>
        <a:lstStyle/>
        <a:p>
          <a:pPr>
            <a:buNone/>
          </a:pPr>
          <a:r>
            <a:rPr lang="en-US" dirty="0">
              <a:latin typeface="Calibri" panose="020F0502020204030204"/>
              <a:ea typeface="+mn-ea"/>
              <a:cs typeface="+mn-cs"/>
            </a:rPr>
            <a:t>10</a:t>
          </a:r>
          <a:endParaRPr lang="en-PK" dirty="0">
            <a:latin typeface="Calibri" panose="020F0502020204030204"/>
            <a:ea typeface="+mn-ea"/>
            <a:cs typeface="+mn-cs"/>
          </a:endParaRPr>
        </a:p>
      </dgm:t>
    </dgm:pt>
    <dgm:pt modelId="{E564D58F-BD29-4BCC-B3AD-9FB75A2EB5B5}" type="parTrans" cxnId="{720E09C9-967C-44E8-B849-F7C307357B9F}">
      <dgm:prSet/>
      <dgm:spPr>
        <a:xfrm>
          <a:off x="1289223" y="929133"/>
          <a:ext cx="1453976" cy="298251"/>
        </a:xfrm>
        <a:custGeom>
          <a:avLst/>
          <a:gdLst/>
          <a:ahLst/>
          <a:cxnLst/>
          <a:rect l="0" t="0" r="0" b="0"/>
          <a:pathLst>
            <a:path>
              <a:moveTo>
                <a:pt x="1453976" y="0"/>
              </a:moveTo>
              <a:lnTo>
                <a:pt x="1453976" y="149125"/>
              </a:lnTo>
              <a:lnTo>
                <a:pt x="0" y="149125"/>
              </a:lnTo>
              <a:lnTo>
                <a:pt x="0" y="298251"/>
              </a:lnTo>
            </a:path>
          </a:pathLst>
        </a:custGeom>
      </dgm:spPr>
      <dgm:t>
        <a:bodyPr/>
        <a:lstStyle/>
        <a:p>
          <a:endParaRPr lang="en-PK"/>
        </a:p>
      </dgm:t>
    </dgm:pt>
    <dgm:pt modelId="{64E5CC50-42AD-4328-9205-D8CDEA6A815E}" type="sibTrans" cxnId="{720E09C9-967C-44E8-B849-F7C307357B9F}">
      <dgm:prSet/>
      <dgm:spPr/>
      <dgm:t>
        <a:bodyPr/>
        <a:lstStyle/>
        <a:p>
          <a:endParaRPr lang="en-PK"/>
        </a:p>
      </dgm:t>
    </dgm:pt>
    <dgm:pt modelId="{7DB8C26B-8523-40E4-87B2-CFD54228C764}">
      <dgm:prSet/>
      <dgm:spPr>
        <a:xfrm>
          <a:off x="1456990" y="2271266"/>
          <a:ext cx="1118443" cy="745628"/>
        </a:xfrm>
        <a:prstGeom prst="roundRect">
          <a:avLst>
            <a:gd name="adj" fmla="val 10000"/>
          </a:avLst>
        </a:prstGeom>
      </dgm:spPr>
      <dgm:t>
        <a:bodyPr/>
        <a:lstStyle/>
        <a:p>
          <a:pPr>
            <a:buNone/>
          </a:pPr>
          <a:r>
            <a:rPr lang="en-US">
              <a:latin typeface="Calibri" panose="020F0502020204030204"/>
              <a:ea typeface="+mn-ea"/>
              <a:cs typeface="+mn-cs"/>
            </a:rPr>
            <a:t>12</a:t>
          </a:r>
          <a:endParaRPr lang="en-PK">
            <a:latin typeface="Calibri" panose="020F0502020204030204"/>
            <a:ea typeface="+mn-ea"/>
            <a:cs typeface="+mn-cs"/>
          </a:endParaRPr>
        </a:p>
      </dgm:t>
    </dgm:pt>
    <dgm:pt modelId="{08BB212F-49ED-41E7-98C4-23472A414BBE}" type="parTrans" cxnId="{3050DF90-C8DB-49EA-A2F6-973AB8E2007C}">
      <dgm:prSet/>
      <dgm:spPr>
        <a:xfrm>
          <a:off x="1289223" y="1973014"/>
          <a:ext cx="726988" cy="298251"/>
        </a:xfrm>
        <a:custGeom>
          <a:avLst/>
          <a:gdLst/>
          <a:ahLst/>
          <a:cxnLst/>
          <a:rect l="0" t="0" r="0" b="0"/>
          <a:pathLst>
            <a:path>
              <a:moveTo>
                <a:pt x="0" y="0"/>
              </a:moveTo>
              <a:lnTo>
                <a:pt x="0" y="149125"/>
              </a:lnTo>
              <a:lnTo>
                <a:pt x="726988" y="149125"/>
              </a:lnTo>
              <a:lnTo>
                <a:pt x="726988" y="298251"/>
              </a:lnTo>
            </a:path>
          </a:pathLst>
        </a:custGeom>
      </dgm:spPr>
      <dgm:t>
        <a:bodyPr/>
        <a:lstStyle/>
        <a:p>
          <a:endParaRPr lang="en-PK"/>
        </a:p>
      </dgm:t>
    </dgm:pt>
    <dgm:pt modelId="{57246798-02A6-4C5A-AEF3-CA0B14F2C2DB}" type="sibTrans" cxnId="{3050DF90-C8DB-49EA-A2F6-973AB8E2007C}">
      <dgm:prSet/>
      <dgm:spPr/>
      <dgm:t>
        <a:bodyPr/>
        <a:lstStyle/>
        <a:p>
          <a:endParaRPr lang="en-PK"/>
        </a:p>
      </dgm:t>
    </dgm:pt>
    <dgm:pt modelId="{8AC05331-2DC0-4481-8A64-20794829B146}">
      <dgm:prSet/>
      <dgm:spPr>
        <a:xfrm>
          <a:off x="2910966" y="2271266"/>
          <a:ext cx="1118443" cy="745628"/>
        </a:xfrm>
        <a:prstGeom prst="roundRect">
          <a:avLst>
            <a:gd name="adj" fmla="val 10000"/>
          </a:avLst>
        </a:prstGeom>
      </dgm:spPr>
      <dgm:t>
        <a:bodyPr/>
        <a:lstStyle/>
        <a:p>
          <a:pPr>
            <a:buNone/>
          </a:pPr>
          <a:r>
            <a:rPr lang="en-US">
              <a:latin typeface="Calibri" panose="020F0502020204030204"/>
              <a:ea typeface="+mn-ea"/>
              <a:cs typeface="+mn-cs"/>
            </a:rPr>
            <a:t>23</a:t>
          </a:r>
          <a:endParaRPr lang="en-PK">
            <a:latin typeface="Calibri" panose="020F0502020204030204"/>
            <a:ea typeface="+mn-ea"/>
            <a:cs typeface="+mn-cs"/>
          </a:endParaRPr>
        </a:p>
      </dgm:t>
    </dgm:pt>
    <dgm:pt modelId="{9E511783-DE0D-46AB-8685-CB7994739B0B}" type="parTrans" cxnId="{5FE01709-C6D9-44C9-B7B8-045F378A58FC}">
      <dgm:prSet/>
      <dgm:spPr>
        <a:xfrm>
          <a:off x="3470188" y="1973014"/>
          <a:ext cx="726988" cy="298251"/>
        </a:xfrm>
        <a:custGeom>
          <a:avLst/>
          <a:gdLst/>
          <a:ahLst/>
          <a:cxnLst/>
          <a:rect l="0" t="0" r="0" b="0"/>
          <a:pathLst>
            <a:path>
              <a:moveTo>
                <a:pt x="726988" y="0"/>
              </a:moveTo>
              <a:lnTo>
                <a:pt x="726988" y="149125"/>
              </a:lnTo>
              <a:lnTo>
                <a:pt x="0" y="149125"/>
              </a:lnTo>
              <a:lnTo>
                <a:pt x="0" y="298251"/>
              </a:lnTo>
            </a:path>
          </a:pathLst>
        </a:custGeom>
      </dgm:spPr>
      <dgm:t>
        <a:bodyPr/>
        <a:lstStyle/>
        <a:p>
          <a:endParaRPr lang="en-PK"/>
        </a:p>
      </dgm:t>
    </dgm:pt>
    <dgm:pt modelId="{0B85D94A-0BFB-45EA-94DF-8F0122E435EA}" type="sibTrans" cxnId="{5FE01709-C6D9-44C9-B7B8-045F378A58FC}">
      <dgm:prSet/>
      <dgm:spPr/>
      <dgm:t>
        <a:bodyPr/>
        <a:lstStyle/>
        <a:p>
          <a:endParaRPr lang="en-PK"/>
        </a:p>
      </dgm:t>
    </dgm:pt>
    <dgm:pt modelId="{0C473EE2-91AF-4B48-BFF6-62293FB93C79}">
      <dgm:prSet/>
      <dgm:spPr>
        <a:xfrm>
          <a:off x="4364942" y="2271266"/>
          <a:ext cx="1118443" cy="745628"/>
        </a:xfrm>
        <a:prstGeom prst="roundRect">
          <a:avLst>
            <a:gd name="adj" fmla="val 10000"/>
          </a:avLst>
        </a:prstGeom>
      </dgm:spPr>
      <dgm:t>
        <a:bodyPr/>
        <a:lstStyle/>
        <a:p>
          <a:pPr>
            <a:buNone/>
          </a:pPr>
          <a:r>
            <a:rPr lang="en-US">
              <a:latin typeface="Calibri" panose="020F0502020204030204"/>
              <a:ea typeface="+mn-ea"/>
              <a:cs typeface="+mn-cs"/>
            </a:rPr>
            <a:t>30</a:t>
          </a:r>
          <a:endParaRPr lang="en-PK">
            <a:latin typeface="Calibri" panose="020F0502020204030204"/>
            <a:ea typeface="+mn-ea"/>
            <a:cs typeface="+mn-cs"/>
          </a:endParaRPr>
        </a:p>
      </dgm:t>
    </dgm:pt>
    <dgm:pt modelId="{F2A3781C-B8E1-44CE-8D8A-481335908EE2}" type="parTrans" cxnId="{9F4DB9FC-5BF3-4ADC-8818-671B223DA982}">
      <dgm:prSet/>
      <dgm:spPr>
        <a:xfrm>
          <a:off x="4197176" y="1973014"/>
          <a:ext cx="726988" cy="298251"/>
        </a:xfrm>
        <a:custGeom>
          <a:avLst/>
          <a:gdLst/>
          <a:ahLst/>
          <a:cxnLst/>
          <a:rect l="0" t="0" r="0" b="0"/>
          <a:pathLst>
            <a:path>
              <a:moveTo>
                <a:pt x="0" y="0"/>
              </a:moveTo>
              <a:lnTo>
                <a:pt x="0" y="149125"/>
              </a:lnTo>
              <a:lnTo>
                <a:pt x="726988" y="149125"/>
              </a:lnTo>
              <a:lnTo>
                <a:pt x="726988" y="298251"/>
              </a:lnTo>
            </a:path>
          </a:pathLst>
        </a:custGeom>
      </dgm:spPr>
      <dgm:t>
        <a:bodyPr/>
        <a:lstStyle/>
        <a:p>
          <a:endParaRPr lang="en-PK"/>
        </a:p>
      </dgm:t>
    </dgm:pt>
    <dgm:pt modelId="{CC7A5DCD-4940-497B-9B09-778B6F773860}" type="sibTrans" cxnId="{9F4DB9FC-5BF3-4ADC-8818-671B223DA982}">
      <dgm:prSet/>
      <dgm:spPr/>
      <dgm:t>
        <a:bodyPr/>
        <a:lstStyle/>
        <a:p>
          <a:endParaRPr lang="en-PK"/>
        </a:p>
      </dgm:t>
    </dgm:pt>
    <dgm:pt modelId="{18B7F1C6-574C-4F60-92D6-49189B39189E}" type="pres">
      <dgm:prSet presAssocID="{0EAB0124-558C-41DB-A21A-066AB8DBF110}" presName="mainComposite" presStyleCnt="0">
        <dgm:presLayoutVars>
          <dgm:chPref val="1"/>
          <dgm:dir/>
          <dgm:animOne val="branch"/>
          <dgm:animLvl val="lvl"/>
          <dgm:resizeHandles val="exact"/>
        </dgm:presLayoutVars>
      </dgm:prSet>
      <dgm:spPr/>
    </dgm:pt>
    <dgm:pt modelId="{C51223E4-207C-41D0-B4D4-B12E82832F0D}" type="pres">
      <dgm:prSet presAssocID="{0EAB0124-558C-41DB-A21A-066AB8DBF110}" presName="hierFlow" presStyleCnt="0"/>
      <dgm:spPr/>
    </dgm:pt>
    <dgm:pt modelId="{98D74A38-73B0-4FC6-9837-E8AB14F5B4D7}" type="pres">
      <dgm:prSet presAssocID="{0EAB0124-558C-41DB-A21A-066AB8DBF110}" presName="hierChild1" presStyleCnt="0">
        <dgm:presLayoutVars>
          <dgm:chPref val="1"/>
          <dgm:animOne val="branch"/>
          <dgm:animLvl val="lvl"/>
        </dgm:presLayoutVars>
      </dgm:prSet>
      <dgm:spPr/>
    </dgm:pt>
    <dgm:pt modelId="{9BC11E6B-3351-4125-8D95-DF3189952DC8}" type="pres">
      <dgm:prSet presAssocID="{CBE94CD1-D037-43A6-99A0-37D3E11115CB}" presName="Name14" presStyleCnt="0"/>
      <dgm:spPr/>
    </dgm:pt>
    <dgm:pt modelId="{EF1BCFB2-7361-4F6E-8F27-AC644CF80228}" type="pres">
      <dgm:prSet presAssocID="{CBE94CD1-D037-43A6-99A0-37D3E11115CB}" presName="level1Shape" presStyleLbl="node0" presStyleIdx="0" presStyleCnt="1">
        <dgm:presLayoutVars>
          <dgm:chPref val="3"/>
        </dgm:presLayoutVars>
      </dgm:prSet>
      <dgm:spPr/>
    </dgm:pt>
    <dgm:pt modelId="{D0062F87-637B-40C9-B957-4A122C45DCE4}" type="pres">
      <dgm:prSet presAssocID="{CBE94CD1-D037-43A6-99A0-37D3E11115CB}" presName="hierChild2" presStyleCnt="0"/>
      <dgm:spPr/>
    </dgm:pt>
    <dgm:pt modelId="{58FEE29E-3F05-46A0-A27B-A3EAA12C21E2}" type="pres">
      <dgm:prSet presAssocID="{E564D58F-BD29-4BCC-B3AD-9FB75A2EB5B5}" presName="Name19" presStyleLbl="parChTrans1D2" presStyleIdx="0" presStyleCnt="2"/>
      <dgm:spPr/>
    </dgm:pt>
    <dgm:pt modelId="{8359CAA8-5353-48F4-ACF0-55248674A44D}" type="pres">
      <dgm:prSet presAssocID="{688D1952-900F-4137-B5BC-F3AB5FE53322}" presName="Name21" presStyleCnt="0"/>
      <dgm:spPr/>
    </dgm:pt>
    <dgm:pt modelId="{473CC915-E8DE-4D0F-A240-C3E5ECC26F3B}" type="pres">
      <dgm:prSet presAssocID="{688D1952-900F-4137-B5BC-F3AB5FE53322}" presName="level2Shape" presStyleLbl="node2" presStyleIdx="0" presStyleCnt="2"/>
      <dgm:spPr/>
    </dgm:pt>
    <dgm:pt modelId="{9CE7E200-F596-4AE5-877A-04F678FC323C}" type="pres">
      <dgm:prSet presAssocID="{688D1952-900F-4137-B5BC-F3AB5FE53322}" presName="hierChild3" presStyleCnt="0"/>
      <dgm:spPr/>
    </dgm:pt>
    <dgm:pt modelId="{D5B6D7C6-15F2-4927-BEC5-AC2F8198F599}" type="pres">
      <dgm:prSet presAssocID="{EFB7DFBA-E7A2-49F7-854C-0C49F0CDF59E}" presName="Name19" presStyleLbl="parChTrans1D3" presStyleIdx="0" presStyleCnt="4"/>
      <dgm:spPr/>
    </dgm:pt>
    <dgm:pt modelId="{7D3B93AD-1566-438D-87A2-FEB7E42E2C78}" type="pres">
      <dgm:prSet presAssocID="{2BC77FCF-2ACD-4857-888D-782DE7D47F64}" presName="Name21" presStyleCnt="0"/>
      <dgm:spPr/>
    </dgm:pt>
    <dgm:pt modelId="{1C4A4D74-4880-4933-AFBF-099533A5440E}" type="pres">
      <dgm:prSet presAssocID="{2BC77FCF-2ACD-4857-888D-782DE7D47F64}" presName="level2Shape" presStyleLbl="node3" presStyleIdx="0" presStyleCnt="4"/>
      <dgm:spPr/>
    </dgm:pt>
    <dgm:pt modelId="{EE22C77B-9B1C-4495-AFC0-6C7F48F69E89}" type="pres">
      <dgm:prSet presAssocID="{2BC77FCF-2ACD-4857-888D-782DE7D47F64}" presName="hierChild3" presStyleCnt="0"/>
      <dgm:spPr/>
    </dgm:pt>
    <dgm:pt modelId="{80FD4E49-A42C-404C-A5CE-409DF6489F3C}" type="pres">
      <dgm:prSet presAssocID="{08BB212F-49ED-41E7-98C4-23472A414BBE}" presName="Name19" presStyleLbl="parChTrans1D3" presStyleIdx="1" presStyleCnt="4"/>
      <dgm:spPr/>
    </dgm:pt>
    <dgm:pt modelId="{E08B4E08-3388-47C9-99A4-B85BC9F256D0}" type="pres">
      <dgm:prSet presAssocID="{7DB8C26B-8523-40E4-87B2-CFD54228C764}" presName="Name21" presStyleCnt="0"/>
      <dgm:spPr/>
    </dgm:pt>
    <dgm:pt modelId="{4C659FAA-F197-4F8A-8BFF-B1F3892DED9B}" type="pres">
      <dgm:prSet presAssocID="{7DB8C26B-8523-40E4-87B2-CFD54228C764}" presName="level2Shape" presStyleLbl="node3" presStyleIdx="1" presStyleCnt="4"/>
      <dgm:spPr/>
    </dgm:pt>
    <dgm:pt modelId="{B7DA1D29-2CB6-47DE-AC3B-A3FF4D5A6133}" type="pres">
      <dgm:prSet presAssocID="{7DB8C26B-8523-40E4-87B2-CFD54228C764}" presName="hierChild3" presStyleCnt="0"/>
      <dgm:spPr/>
    </dgm:pt>
    <dgm:pt modelId="{52EBF50C-376F-4F93-9070-41C549F8C5D4}" type="pres">
      <dgm:prSet presAssocID="{BB9B5910-4530-4C01-BF30-D808242EFBAE}" presName="Name19" presStyleLbl="parChTrans1D2" presStyleIdx="1" presStyleCnt="2"/>
      <dgm:spPr/>
    </dgm:pt>
    <dgm:pt modelId="{602443FA-CFBD-4781-B04B-2294D7455273}" type="pres">
      <dgm:prSet presAssocID="{614B8D6E-181E-4E68-8FA2-5E56742B1EBE}" presName="Name21" presStyleCnt="0"/>
      <dgm:spPr/>
    </dgm:pt>
    <dgm:pt modelId="{A3C8FA18-8662-41A8-9FF2-221F5F7B1065}" type="pres">
      <dgm:prSet presAssocID="{614B8D6E-181E-4E68-8FA2-5E56742B1EBE}" presName="level2Shape" presStyleLbl="node2" presStyleIdx="1" presStyleCnt="2"/>
      <dgm:spPr/>
    </dgm:pt>
    <dgm:pt modelId="{266CDD4C-A6E1-4CEA-B334-6622B565A786}" type="pres">
      <dgm:prSet presAssocID="{614B8D6E-181E-4E68-8FA2-5E56742B1EBE}" presName="hierChild3" presStyleCnt="0"/>
      <dgm:spPr/>
    </dgm:pt>
    <dgm:pt modelId="{44200CA2-03D1-4D4E-8166-D940C42F195D}" type="pres">
      <dgm:prSet presAssocID="{9E511783-DE0D-46AB-8685-CB7994739B0B}" presName="Name19" presStyleLbl="parChTrans1D3" presStyleIdx="2" presStyleCnt="4"/>
      <dgm:spPr/>
    </dgm:pt>
    <dgm:pt modelId="{D4F87901-55FA-40A8-829D-9191E67FE633}" type="pres">
      <dgm:prSet presAssocID="{8AC05331-2DC0-4481-8A64-20794829B146}" presName="Name21" presStyleCnt="0"/>
      <dgm:spPr/>
    </dgm:pt>
    <dgm:pt modelId="{4881C669-11B8-4E3C-A572-27C8DE0D96CC}" type="pres">
      <dgm:prSet presAssocID="{8AC05331-2DC0-4481-8A64-20794829B146}" presName="level2Shape" presStyleLbl="node3" presStyleIdx="2" presStyleCnt="4"/>
      <dgm:spPr/>
    </dgm:pt>
    <dgm:pt modelId="{0B783DD3-B7CF-4FA3-9CD0-785D1A133F10}" type="pres">
      <dgm:prSet presAssocID="{8AC05331-2DC0-4481-8A64-20794829B146}" presName="hierChild3" presStyleCnt="0"/>
      <dgm:spPr/>
    </dgm:pt>
    <dgm:pt modelId="{2B12EBD6-9856-4556-BCCD-19BAD09ACA74}" type="pres">
      <dgm:prSet presAssocID="{F2A3781C-B8E1-44CE-8D8A-481335908EE2}" presName="Name19" presStyleLbl="parChTrans1D3" presStyleIdx="3" presStyleCnt="4"/>
      <dgm:spPr/>
    </dgm:pt>
    <dgm:pt modelId="{47C6B182-A652-4B95-98D2-9FCACE1E1CBF}" type="pres">
      <dgm:prSet presAssocID="{0C473EE2-91AF-4B48-BFF6-62293FB93C79}" presName="Name21" presStyleCnt="0"/>
      <dgm:spPr/>
    </dgm:pt>
    <dgm:pt modelId="{3DCC6EB8-8283-48C1-86D3-31C4F460AEAA}" type="pres">
      <dgm:prSet presAssocID="{0C473EE2-91AF-4B48-BFF6-62293FB93C79}" presName="level2Shape" presStyleLbl="node3" presStyleIdx="3" presStyleCnt="4"/>
      <dgm:spPr/>
    </dgm:pt>
    <dgm:pt modelId="{596AABF1-DB2E-45CE-AB59-A33EACF20099}" type="pres">
      <dgm:prSet presAssocID="{0C473EE2-91AF-4B48-BFF6-62293FB93C79}" presName="hierChild3" presStyleCnt="0"/>
      <dgm:spPr/>
    </dgm:pt>
    <dgm:pt modelId="{EB628F5D-F0C2-44C4-A554-E1C264545A8B}" type="pres">
      <dgm:prSet presAssocID="{0EAB0124-558C-41DB-A21A-066AB8DBF110}" presName="bgShapesFlow" presStyleCnt="0"/>
      <dgm:spPr/>
    </dgm:pt>
  </dgm:ptLst>
  <dgm:cxnLst>
    <dgm:cxn modelId="{9DFC8E06-C1F6-4859-9AD8-D6651B67FFAF}" type="presOf" srcId="{0EAB0124-558C-41DB-A21A-066AB8DBF110}" destId="{18B7F1C6-574C-4F60-92D6-49189B39189E}" srcOrd="0" destOrd="0" presId="urn:microsoft.com/office/officeart/2005/8/layout/hierarchy6"/>
    <dgm:cxn modelId="{5FE01709-C6D9-44C9-B7B8-045F378A58FC}" srcId="{614B8D6E-181E-4E68-8FA2-5E56742B1EBE}" destId="{8AC05331-2DC0-4481-8A64-20794829B146}" srcOrd="0" destOrd="0" parTransId="{9E511783-DE0D-46AB-8685-CB7994739B0B}" sibTransId="{0B85D94A-0BFB-45EA-94DF-8F0122E435EA}"/>
    <dgm:cxn modelId="{5EC27817-66C3-4765-918B-7DA091F30101}" type="presOf" srcId="{E564D58F-BD29-4BCC-B3AD-9FB75A2EB5B5}" destId="{58FEE29E-3F05-46A0-A27B-A3EAA12C21E2}" srcOrd="0" destOrd="0" presId="urn:microsoft.com/office/officeart/2005/8/layout/hierarchy6"/>
    <dgm:cxn modelId="{211CE724-DCE6-4804-9E03-0E8D0EEA7741}" type="presOf" srcId="{08BB212F-49ED-41E7-98C4-23472A414BBE}" destId="{80FD4E49-A42C-404C-A5CE-409DF6489F3C}" srcOrd="0" destOrd="0" presId="urn:microsoft.com/office/officeart/2005/8/layout/hierarchy6"/>
    <dgm:cxn modelId="{6C58EE2A-14B6-4FBE-BEB8-CF03F4D9725A}" type="presOf" srcId="{9E511783-DE0D-46AB-8685-CB7994739B0B}" destId="{44200CA2-03D1-4D4E-8166-D940C42F195D}" srcOrd="0" destOrd="0" presId="urn:microsoft.com/office/officeart/2005/8/layout/hierarchy6"/>
    <dgm:cxn modelId="{14E31C3F-8AC2-4BDD-9B11-EE308C387D37}" type="presOf" srcId="{F2A3781C-B8E1-44CE-8D8A-481335908EE2}" destId="{2B12EBD6-9856-4556-BCCD-19BAD09ACA74}" srcOrd="0" destOrd="0" presId="urn:microsoft.com/office/officeart/2005/8/layout/hierarchy6"/>
    <dgm:cxn modelId="{E5402645-DF6A-4286-AA12-6CC16B30501A}" type="presOf" srcId="{2BC77FCF-2ACD-4857-888D-782DE7D47F64}" destId="{1C4A4D74-4880-4933-AFBF-099533A5440E}" srcOrd="0" destOrd="0" presId="urn:microsoft.com/office/officeart/2005/8/layout/hierarchy6"/>
    <dgm:cxn modelId="{174E7945-B10B-4620-A312-B4D63373C168}" srcId="{0EAB0124-558C-41DB-A21A-066AB8DBF110}" destId="{CBE94CD1-D037-43A6-99A0-37D3E11115CB}" srcOrd="0" destOrd="0" parTransId="{F9FE3748-3B40-4224-96AD-497FB941B4EB}" sibTransId="{FC287AE2-5315-4841-8E1B-AA1965D4DCFA}"/>
    <dgm:cxn modelId="{014E3968-4EDF-4898-BC24-530D8099F979}" type="presOf" srcId="{8AC05331-2DC0-4481-8A64-20794829B146}" destId="{4881C669-11B8-4E3C-A572-27C8DE0D96CC}" srcOrd="0" destOrd="0" presId="urn:microsoft.com/office/officeart/2005/8/layout/hierarchy6"/>
    <dgm:cxn modelId="{5D67494C-4922-41D7-8382-4EA8A6E79A13}" type="presOf" srcId="{688D1952-900F-4137-B5BC-F3AB5FE53322}" destId="{473CC915-E8DE-4D0F-A240-C3E5ECC26F3B}" srcOrd="0" destOrd="0" presId="urn:microsoft.com/office/officeart/2005/8/layout/hierarchy6"/>
    <dgm:cxn modelId="{69D4944F-135E-455E-BD02-A3710212C049}" srcId="{CBE94CD1-D037-43A6-99A0-37D3E11115CB}" destId="{614B8D6E-181E-4E68-8FA2-5E56742B1EBE}" srcOrd="1" destOrd="0" parTransId="{BB9B5910-4530-4C01-BF30-D808242EFBAE}" sibTransId="{E1391C52-A17D-4670-80C4-2E8B16796F5F}"/>
    <dgm:cxn modelId="{53E39683-7E9E-433E-B385-A1EA1B863BCD}" type="presOf" srcId="{7DB8C26B-8523-40E4-87B2-CFD54228C764}" destId="{4C659FAA-F197-4F8A-8BFF-B1F3892DED9B}" srcOrd="0" destOrd="0" presId="urn:microsoft.com/office/officeart/2005/8/layout/hierarchy6"/>
    <dgm:cxn modelId="{90E61F85-DA34-4252-A342-0F43C1E6D366}" type="presOf" srcId="{EFB7DFBA-E7A2-49F7-854C-0C49F0CDF59E}" destId="{D5B6D7C6-15F2-4927-BEC5-AC2F8198F599}" srcOrd="0" destOrd="0" presId="urn:microsoft.com/office/officeart/2005/8/layout/hierarchy6"/>
    <dgm:cxn modelId="{BA222087-A793-46CB-BDF8-EDCDA4044AD0}" type="presOf" srcId="{614B8D6E-181E-4E68-8FA2-5E56742B1EBE}" destId="{A3C8FA18-8662-41A8-9FF2-221F5F7B1065}" srcOrd="0" destOrd="0" presId="urn:microsoft.com/office/officeart/2005/8/layout/hierarchy6"/>
    <dgm:cxn modelId="{3050DF90-C8DB-49EA-A2F6-973AB8E2007C}" srcId="{688D1952-900F-4137-B5BC-F3AB5FE53322}" destId="{7DB8C26B-8523-40E4-87B2-CFD54228C764}" srcOrd="1" destOrd="0" parTransId="{08BB212F-49ED-41E7-98C4-23472A414BBE}" sibTransId="{57246798-02A6-4C5A-AEF3-CA0B14F2C2DB}"/>
    <dgm:cxn modelId="{96035E91-AA41-409E-AC0A-E0C62072850F}" type="presOf" srcId="{CBE94CD1-D037-43A6-99A0-37D3E11115CB}" destId="{EF1BCFB2-7361-4F6E-8F27-AC644CF80228}" srcOrd="0" destOrd="0" presId="urn:microsoft.com/office/officeart/2005/8/layout/hierarchy6"/>
    <dgm:cxn modelId="{018C31C4-FC90-4417-88B8-8E1055E6EE18}" type="presOf" srcId="{0C473EE2-91AF-4B48-BFF6-62293FB93C79}" destId="{3DCC6EB8-8283-48C1-86D3-31C4F460AEAA}" srcOrd="0" destOrd="0" presId="urn:microsoft.com/office/officeart/2005/8/layout/hierarchy6"/>
    <dgm:cxn modelId="{720E09C9-967C-44E8-B849-F7C307357B9F}" srcId="{CBE94CD1-D037-43A6-99A0-37D3E11115CB}" destId="{688D1952-900F-4137-B5BC-F3AB5FE53322}" srcOrd="0" destOrd="0" parTransId="{E564D58F-BD29-4BCC-B3AD-9FB75A2EB5B5}" sibTransId="{64E5CC50-42AD-4328-9205-D8CDEA6A815E}"/>
    <dgm:cxn modelId="{CB3D8FE2-8424-4F90-8F17-5ADD367E3CCA}" type="presOf" srcId="{BB9B5910-4530-4C01-BF30-D808242EFBAE}" destId="{52EBF50C-376F-4F93-9070-41C549F8C5D4}" srcOrd="0" destOrd="0" presId="urn:microsoft.com/office/officeart/2005/8/layout/hierarchy6"/>
    <dgm:cxn modelId="{FFBF4DE8-E904-42CA-8D35-C2D84081577B}" srcId="{688D1952-900F-4137-B5BC-F3AB5FE53322}" destId="{2BC77FCF-2ACD-4857-888D-782DE7D47F64}" srcOrd="0" destOrd="0" parTransId="{EFB7DFBA-E7A2-49F7-854C-0C49F0CDF59E}" sibTransId="{E74E6667-521E-45D3-BFFC-048CC91FE713}"/>
    <dgm:cxn modelId="{9F4DB9FC-5BF3-4ADC-8818-671B223DA982}" srcId="{614B8D6E-181E-4E68-8FA2-5E56742B1EBE}" destId="{0C473EE2-91AF-4B48-BFF6-62293FB93C79}" srcOrd="1" destOrd="0" parTransId="{F2A3781C-B8E1-44CE-8D8A-481335908EE2}" sibTransId="{CC7A5DCD-4940-497B-9B09-778B6F773860}"/>
    <dgm:cxn modelId="{F5A3262D-8914-4C39-8807-BBC0CF0B0DC5}" type="presParOf" srcId="{18B7F1C6-574C-4F60-92D6-49189B39189E}" destId="{C51223E4-207C-41D0-B4D4-B12E82832F0D}" srcOrd="0" destOrd="0" presId="urn:microsoft.com/office/officeart/2005/8/layout/hierarchy6"/>
    <dgm:cxn modelId="{AD0F733E-62B5-44E1-B8A8-746313C93DEB}" type="presParOf" srcId="{C51223E4-207C-41D0-B4D4-B12E82832F0D}" destId="{98D74A38-73B0-4FC6-9837-E8AB14F5B4D7}" srcOrd="0" destOrd="0" presId="urn:microsoft.com/office/officeart/2005/8/layout/hierarchy6"/>
    <dgm:cxn modelId="{A7606775-E114-4CF8-9DB0-B462E215B99B}" type="presParOf" srcId="{98D74A38-73B0-4FC6-9837-E8AB14F5B4D7}" destId="{9BC11E6B-3351-4125-8D95-DF3189952DC8}" srcOrd="0" destOrd="0" presId="urn:microsoft.com/office/officeart/2005/8/layout/hierarchy6"/>
    <dgm:cxn modelId="{655ACD7A-F9E7-4D9C-AAEE-169CA61831EA}" type="presParOf" srcId="{9BC11E6B-3351-4125-8D95-DF3189952DC8}" destId="{EF1BCFB2-7361-4F6E-8F27-AC644CF80228}" srcOrd="0" destOrd="0" presId="urn:microsoft.com/office/officeart/2005/8/layout/hierarchy6"/>
    <dgm:cxn modelId="{B6147933-056B-4135-9B98-FA843D1C8ADF}" type="presParOf" srcId="{9BC11E6B-3351-4125-8D95-DF3189952DC8}" destId="{D0062F87-637B-40C9-B957-4A122C45DCE4}" srcOrd="1" destOrd="0" presId="urn:microsoft.com/office/officeart/2005/8/layout/hierarchy6"/>
    <dgm:cxn modelId="{93DC2B63-31A3-4E57-AB02-64E5F2A71B9A}" type="presParOf" srcId="{D0062F87-637B-40C9-B957-4A122C45DCE4}" destId="{58FEE29E-3F05-46A0-A27B-A3EAA12C21E2}" srcOrd="0" destOrd="0" presId="urn:microsoft.com/office/officeart/2005/8/layout/hierarchy6"/>
    <dgm:cxn modelId="{297B832D-C15C-49FE-BF56-A8723E0CFC92}" type="presParOf" srcId="{D0062F87-637B-40C9-B957-4A122C45DCE4}" destId="{8359CAA8-5353-48F4-ACF0-55248674A44D}" srcOrd="1" destOrd="0" presId="urn:microsoft.com/office/officeart/2005/8/layout/hierarchy6"/>
    <dgm:cxn modelId="{DE1DCE68-223B-4F8A-BCF1-DEA7537E5DEC}" type="presParOf" srcId="{8359CAA8-5353-48F4-ACF0-55248674A44D}" destId="{473CC915-E8DE-4D0F-A240-C3E5ECC26F3B}" srcOrd="0" destOrd="0" presId="urn:microsoft.com/office/officeart/2005/8/layout/hierarchy6"/>
    <dgm:cxn modelId="{3FAB482A-86AB-4117-9F10-4B5E3F25F6EB}" type="presParOf" srcId="{8359CAA8-5353-48F4-ACF0-55248674A44D}" destId="{9CE7E200-F596-4AE5-877A-04F678FC323C}" srcOrd="1" destOrd="0" presId="urn:microsoft.com/office/officeart/2005/8/layout/hierarchy6"/>
    <dgm:cxn modelId="{28602B9A-62B7-41B2-AE03-332A71264641}" type="presParOf" srcId="{9CE7E200-F596-4AE5-877A-04F678FC323C}" destId="{D5B6D7C6-15F2-4927-BEC5-AC2F8198F599}" srcOrd="0" destOrd="0" presId="urn:microsoft.com/office/officeart/2005/8/layout/hierarchy6"/>
    <dgm:cxn modelId="{8E40A1EC-7530-4DB7-B66B-A1384BDA80AE}" type="presParOf" srcId="{9CE7E200-F596-4AE5-877A-04F678FC323C}" destId="{7D3B93AD-1566-438D-87A2-FEB7E42E2C78}" srcOrd="1" destOrd="0" presId="urn:microsoft.com/office/officeart/2005/8/layout/hierarchy6"/>
    <dgm:cxn modelId="{EA5B9B38-1439-43AD-AFEF-69F75704BB75}" type="presParOf" srcId="{7D3B93AD-1566-438D-87A2-FEB7E42E2C78}" destId="{1C4A4D74-4880-4933-AFBF-099533A5440E}" srcOrd="0" destOrd="0" presId="urn:microsoft.com/office/officeart/2005/8/layout/hierarchy6"/>
    <dgm:cxn modelId="{B3DBC9D1-9D22-40C6-8249-538DA9C53430}" type="presParOf" srcId="{7D3B93AD-1566-438D-87A2-FEB7E42E2C78}" destId="{EE22C77B-9B1C-4495-AFC0-6C7F48F69E89}" srcOrd="1" destOrd="0" presId="urn:microsoft.com/office/officeart/2005/8/layout/hierarchy6"/>
    <dgm:cxn modelId="{13D1577D-B0BB-4562-84EA-3DE4BF9880C5}" type="presParOf" srcId="{9CE7E200-F596-4AE5-877A-04F678FC323C}" destId="{80FD4E49-A42C-404C-A5CE-409DF6489F3C}" srcOrd="2" destOrd="0" presId="urn:microsoft.com/office/officeart/2005/8/layout/hierarchy6"/>
    <dgm:cxn modelId="{FF03A97E-5371-4EA5-97DA-2592B63C64B7}" type="presParOf" srcId="{9CE7E200-F596-4AE5-877A-04F678FC323C}" destId="{E08B4E08-3388-47C9-99A4-B85BC9F256D0}" srcOrd="3" destOrd="0" presId="urn:microsoft.com/office/officeart/2005/8/layout/hierarchy6"/>
    <dgm:cxn modelId="{BDDCCF69-912E-4EB7-83FB-C53BD49FA8D8}" type="presParOf" srcId="{E08B4E08-3388-47C9-99A4-B85BC9F256D0}" destId="{4C659FAA-F197-4F8A-8BFF-B1F3892DED9B}" srcOrd="0" destOrd="0" presId="urn:microsoft.com/office/officeart/2005/8/layout/hierarchy6"/>
    <dgm:cxn modelId="{77963076-79C0-44F0-8CF0-25DA2F9D4B39}" type="presParOf" srcId="{E08B4E08-3388-47C9-99A4-B85BC9F256D0}" destId="{B7DA1D29-2CB6-47DE-AC3B-A3FF4D5A6133}" srcOrd="1" destOrd="0" presId="urn:microsoft.com/office/officeart/2005/8/layout/hierarchy6"/>
    <dgm:cxn modelId="{FC204FD1-43B4-4695-BB09-E15DB02DEE78}" type="presParOf" srcId="{D0062F87-637B-40C9-B957-4A122C45DCE4}" destId="{52EBF50C-376F-4F93-9070-41C549F8C5D4}" srcOrd="2" destOrd="0" presId="urn:microsoft.com/office/officeart/2005/8/layout/hierarchy6"/>
    <dgm:cxn modelId="{65B0BBD6-675F-4467-9A17-04DC9291CA66}" type="presParOf" srcId="{D0062F87-637B-40C9-B957-4A122C45DCE4}" destId="{602443FA-CFBD-4781-B04B-2294D7455273}" srcOrd="3" destOrd="0" presId="urn:microsoft.com/office/officeart/2005/8/layout/hierarchy6"/>
    <dgm:cxn modelId="{530DA4AF-86DD-4E50-AD23-9984B421B311}" type="presParOf" srcId="{602443FA-CFBD-4781-B04B-2294D7455273}" destId="{A3C8FA18-8662-41A8-9FF2-221F5F7B1065}" srcOrd="0" destOrd="0" presId="urn:microsoft.com/office/officeart/2005/8/layout/hierarchy6"/>
    <dgm:cxn modelId="{C9393BBF-ABD2-45E2-8BD7-3379001454A4}" type="presParOf" srcId="{602443FA-CFBD-4781-B04B-2294D7455273}" destId="{266CDD4C-A6E1-4CEA-B334-6622B565A786}" srcOrd="1" destOrd="0" presId="urn:microsoft.com/office/officeart/2005/8/layout/hierarchy6"/>
    <dgm:cxn modelId="{FCCE6378-6267-443B-96D0-263CBF00C159}" type="presParOf" srcId="{266CDD4C-A6E1-4CEA-B334-6622B565A786}" destId="{44200CA2-03D1-4D4E-8166-D940C42F195D}" srcOrd="0" destOrd="0" presId="urn:microsoft.com/office/officeart/2005/8/layout/hierarchy6"/>
    <dgm:cxn modelId="{9495B97F-094D-4C5B-B7D2-6D2F61184317}" type="presParOf" srcId="{266CDD4C-A6E1-4CEA-B334-6622B565A786}" destId="{D4F87901-55FA-40A8-829D-9191E67FE633}" srcOrd="1" destOrd="0" presId="urn:microsoft.com/office/officeart/2005/8/layout/hierarchy6"/>
    <dgm:cxn modelId="{07664A52-11C0-4AE6-AD82-4783E838E66B}" type="presParOf" srcId="{D4F87901-55FA-40A8-829D-9191E67FE633}" destId="{4881C669-11B8-4E3C-A572-27C8DE0D96CC}" srcOrd="0" destOrd="0" presId="urn:microsoft.com/office/officeart/2005/8/layout/hierarchy6"/>
    <dgm:cxn modelId="{43040439-ACF0-45A4-8F52-B697F617E6D4}" type="presParOf" srcId="{D4F87901-55FA-40A8-829D-9191E67FE633}" destId="{0B783DD3-B7CF-4FA3-9CD0-785D1A133F10}" srcOrd="1" destOrd="0" presId="urn:microsoft.com/office/officeart/2005/8/layout/hierarchy6"/>
    <dgm:cxn modelId="{3E8AD34B-AF7B-4AB8-83F6-E4FFA16043C6}" type="presParOf" srcId="{266CDD4C-A6E1-4CEA-B334-6622B565A786}" destId="{2B12EBD6-9856-4556-BCCD-19BAD09ACA74}" srcOrd="2" destOrd="0" presId="urn:microsoft.com/office/officeart/2005/8/layout/hierarchy6"/>
    <dgm:cxn modelId="{0B76F021-F451-4B39-BA05-99705855E88F}" type="presParOf" srcId="{266CDD4C-A6E1-4CEA-B334-6622B565A786}" destId="{47C6B182-A652-4B95-98D2-9FCACE1E1CBF}" srcOrd="3" destOrd="0" presId="urn:microsoft.com/office/officeart/2005/8/layout/hierarchy6"/>
    <dgm:cxn modelId="{7E8C4AF3-FFE9-4324-BABE-F784EB5DDA8F}" type="presParOf" srcId="{47C6B182-A652-4B95-98D2-9FCACE1E1CBF}" destId="{3DCC6EB8-8283-48C1-86D3-31C4F460AEAA}" srcOrd="0" destOrd="0" presId="urn:microsoft.com/office/officeart/2005/8/layout/hierarchy6"/>
    <dgm:cxn modelId="{AAE414AF-326E-4E8B-A895-6D34ACC55197}" type="presParOf" srcId="{47C6B182-A652-4B95-98D2-9FCACE1E1CBF}" destId="{596AABF1-DB2E-45CE-AB59-A33EACF20099}" srcOrd="1" destOrd="0" presId="urn:microsoft.com/office/officeart/2005/8/layout/hierarchy6"/>
    <dgm:cxn modelId="{0E77DB68-582D-4472-AB69-9F214253F120}" type="presParOf" srcId="{18B7F1C6-574C-4F60-92D6-49189B39189E}" destId="{EB628F5D-F0C2-44C4-A554-E1C264545A8B}"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68FE24-18EF-4247-8870-C3EFC5459B9A}">
      <dsp:nvSpPr>
        <dsp:cNvPr id="0" name=""/>
        <dsp:cNvSpPr/>
      </dsp:nvSpPr>
      <dsp:spPr>
        <a:xfrm>
          <a:off x="2899114" y="291992"/>
          <a:ext cx="1113745" cy="742497"/>
        </a:xfrm>
        <a:prstGeom prst="roundRect">
          <a:avLst>
            <a:gd name="adj" fmla="val 10000"/>
          </a:avLst>
        </a:prstGeom>
        <a:gradFill rotWithShape="0">
          <a:gsLst>
            <a:gs pos="0">
              <a:srgbClr val="FFC000">
                <a:hueOff val="0"/>
                <a:satOff val="0"/>
                <a:lumOff val="0"/>
                <a:alphaOff val="0"/>
                <a:satMod val="103000"/>
                <a:lumMod val="102000"/>
                <a:tint val="94000"/>
              </a:srgbClr>
            </a:gs>
            <a:gs pos="50000">
              <a:srgbClr val="FFC000">
                <a:hueOff val="0"/>
                <a:satOff val="0"/>
                <a:lumOff val="0"/>
                <a:alphaOff val="0"/>
                <a:satMod val="110000"/>
                <a:lumMod val="100000"/>
                <a:shade val="100000"/>
              </a:srgbClr>
            </a:gs>
            <a:gs pos="100000">
              <a:srgbClr val="FFC000">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solidFill>
                <a:sysClr val="window" lastClr="FFFFFF"/>
              </a:solidFill>
              <a:latin typeface="Calibri" panose="020F0502020204030204"/>
              <a:ea typeface="+mn-ea"/>
              <a:cs typeface="+mn-cs"/>
            </a:rPr>
            <a:t>Index</a:t>
          </a:r>
          <a:endParaRPr lang="en-PK" sz="1600" kern="1200">
            <a:solidFill>
              <a:sysClr val="window" lastClr="FFFFFF"/>
            </a:solidFill>
            <a:latin typeface="Calibri" panose="020F0502020204030204"/>
            <a:ea typeface="+mn-ea"/>
            <a:cs typeface="+mn-cs"/>
          </a:endParaRPr>
        </a:p>
      </dsp:txBody>
      <dsp:txXfrm>
        <a:off x="2920861" y="313739"/>
        <a:ext cx="1070251" cy="699003"/>
      </dsp:txXfrm>
    </dsp:sp>
    <dsp:sp modelId="{E1A3537C-F7EE-450C-A0A0-265BB0D48052}">
      <dsp:nvSpPr>
        <dsp:cNvPr id="0" name=""/>
        <dsp:cNvSpPr/>
      </dsp:nvSpPr>
      <dsp:spPr>
        <a:xfrm>
          <a:off x="1284182" y="1034489"/>
          <a:ext cx="2171804" cy="296998"/>
        </a:xfrm>
        <a:custGeom>
          <a:avLst/>
          <a:gdLst/>
          <a:ahLst/>
          <a:cxnLst/>
          <a:rect l="0" t="0" r="0" b="0"/>
          <a:pathLst>
            <a:path>
              <a:moveTo>
                <a:pt x="1671601" y="0"/>
              </a:moveTo>
              <a:lnTo>
                <a:pt x="1671601" y="114297"/>
              </a:lnTo>
              <a:lnTo>
                <a:pt x="0" y="114297"/>
              </a:lnTo>
              <a:lnTo>
                <a:pt x="0" y="228595"/>
              </a:lnTo>
            </a:path>
          </a:pathLst>
        </a:custGeom>
        <a:noFill/>
        <a:ln w="12700" cap="flat" cmpd="sng" algn="ctr">
          <a:solidFill>
            <a:srgbClr val="70AD47">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94356AAB-AF05-46C2-9C49-F9778BD99273}">
      <dsp:nvSpPr>
        <dsp:cNvPr id="0" name=""/>
        <dsp:cNvSpPr/>
      </dsp:nvSpPr>
      <dsp:spPr>
        <a:xfrm>
          <a:off x="727309" y="1331488"/>
          <a:ext cx="1113745" cy="742497"/>
        </a:xfrm>
        <a:prstGeom prst="roundRect">
          <a:avLst>
            <a:gd name="adj" fmla="val 10000"/>
          </a:avLst>
        </a:prstGeom>
        <a:gradFill rotWithShape="0">
          <a:gsLst>
            <a:gs pos="0">
              <a:srgbClr val="70AD47">
                <a:hueOff val="0"/>
                <a:satOff val="0"/>
                <a:lumOff val="0"/>
                <a:alphaOff val="0"/>
                <a:satMod val="103000"/>
                <a:lumMod val="102000"/>
                <a:tint val="94000"/>
              </a:srgbClr>
            </a:gs>
            <a:gs pos="50000">
              <a:srgbClr val="70AD47">
                <a:hueOff val="0"/>
                <a:satOff val="0"/>
                <a:lumOff val="0"/>
                <a:alphaOff val="0"/>
                <a:satMod val="110000"/>
                <a:lumMod val="100000"/>
                <a:shade val="100000"/>
              </a:srgbClr>
            </a:gs>
            <a:gs pos="100000">
              <a:srgbClr val="70AD47">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solidFill>
                <a:sysClr val="window" lastClr="FFFFFF"/>
              </a:solidFill>
              <a:latin typeface="Calibri" panose="020F0502020204030204"/>
              <a:ea typeface="+mn-ea"/>
              <a:cs typeface="+mn-cs"/>
            </a:rPr>
            <a:t>Primary Index</a:t>
          </a:r>
          <a:endParaRPr lang="en-PK" sz="1600" kern="1200">
            <a:solidFill>
              <a:sysClr val="window" lastClr="FFFFFF"/>
            </a:solidFill>
            <a:latin typeface="Calibri" panose="020F0502020204030204"/>
            <a:ea typeface="+mn-ea"/>
            <a:cs typeface="+mn-cs"/>
          </a:endParaRPr>
        </a:p>
      </dsp:txBody>
      <dsp:txXfrm>
        <a:off x="749056" y="1353235"/>
        <a:ext cx="1070251" cy="699003"/>
      </dsp:txXfrm>
    </dsp:sp>
    <dsp:sp modelId="{1134B3E3-CA27-4B18-83DF-5F447AA651F3}">
      <dsp:nvSpPr>
        <dsp:cNvPr id="0" name=""/>
        <dsp:cNvSpPr/>
      </dsp:nvSpPr>
      <dsp:spPr>
        <a:xfrm>
          <a:off x="560247" y="2073986"/>
          <a:ext cx="723934" cy="296998"/>
        </a:xfrm>
        <a:custGeom>
          <a:avLst/>
          <a:gdLst/>
          <a:ahLst/>
          <a:cxnLst/>
          <a:rect l="0" t="0" r="0" b="0"/>
          <a:pathLst>
            <a:path>
              <a:moveTo>
                <a:pt x="557200" y="0"/>
              </a:moveTo>
              <a:lnTo>
                <a:pt x="557200" y="114297"/>
              </a:lnTo>
              <a:lnTo>
                <a:pt x="0" y="114297"/>
              </a:lnTo>
              <a:lnTo>
                <a:pt x="0" y="228595"/>
              </a:lnTo>
            </a:path>
          </a:pathLst>
        </a:custGeom>
        <a:noFill/>
        <a:ln w="12700" cap="flat" cmpd="sng" algn="ctr">
          <a:solidFill>
            <a:srgbClr val="4472C4">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9532A892-44BE-4B89-BFF1-041F6F97883D}">
      <dsp:nvSpPr>
        <dsp:cNvPr id="0" name=""/>
        <dsp:cNvSpPr/>
      </dsp:nvSpPr>
      <dsp:spPr>
        <a:xfrm>
          <a:off x="3374" y="2370985"/>
          <a:ext cx="1113745" cy="742497"/>
        </a:xfrm>
        <a:prstGeom prst="roundRect">
          <a:avLst>
            <a:gd name="adj" fmla="val 10000"/>
          </a:avLst>
        </a:prstGeom>
        <a:gradFill rotWithShape="0">
          <a:gsLst>
            <a:gs pos="0">
              <a:srgbClr val="4472C4">
                <a:hueOff val="0"/>
                <a:satOff val="0"/>
                <a:lumOff val="0"/>
                <a:alphaOff val="0"/>
                <a:satMod val="103000"/>
                <a:lumMod val="102000"/>
                <a:tint val="94000"/>
              </a:srgbClr>
            </a:gs>
            <a:gs pos="50000">
              <a:srgbClr val="4472C4">
                <a:hueOff val="0"/>
                <a:satOff val="0"/>
                <a:lumOff val="0"/>
                <a:alphaOff val="0"/>
                <a:satMod val="110000"/>
                <a:lumMod val="100000"/>
                <a:shade val="100000"/>
              </a:srgbClr>
            </a:gs>
            <a:gs pos="100000">
              <a:srgbClr val="4472C4">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solidFill>
                <a:sysClr val="window" lastClr="FFFFFF"/>
              </a:solidFill>
              <a:latin typeface="Calibri" panose="020F0502020204030204"/>
              <a:ea typeface="+mn-ea"/>
              <a:cs typeface="+mn-cs"/>
            </a:rPr>
            <a:t>Desnse</a:t>
          </a:r>
          <a:endParaRPr lang="en-PK" sz="1600" kern="1200">
            <a:solidFill>
              <a:sysClr val="window" lastClr="FFFFFF"/>
            </a:solidFill>
            <a:latin typeface="Calibri" panose="020F0502020204030204"/>
            <a:ea typeface="+mn-ea"/>
            <a:cs typeface="+mn-cs"/>
          </a:endParaRPr>
        </a:p>
      </dsp:txBody>
      <dsp:txXfrm>
        <a:off x="25121" y="2392732"/>
        <a:ext cx="1070251" cy="699003"/>
      </dsp:txXfrm>
    </dsp:sp>
    <dsp:sp modelId="{653977AF-7AD9-4CB8-912F-16CDC29C328C}">
      <dsp:nvSpPr>
        <dsp:cNvPr id="0" name=""/>
        <dsp:cNvSpPr/>
      </dsp:nvSpPr>
      <dsp:spPr>
        <a:xfrm>
          <a:off x="1284182" y="2073986"/>
          <a:ext cx="723934" cy="296998"/>
        </a:xfrm>
        <a:custGeom>
          <a:avLst/>
          <a:gdLst/>
          <a:ahLst/>
          <a:cxnLst/>
          <a:rect l="0" t="0" r="0" b="0"/>
          <a:pathLst>
            <a:path>
              <a:moveTo>
                <a:pt x="0" y="0"/>
              </a:moveTo>
              <a:lnTo>
                <a:pt x="0" y="114297"/>
              </a:lnTo>
              <a:lnTo>
                <a:pt x="557200" y="114297"/>
              </a:lnTo>
              <a:lnTo>
                <a:pt x="557200" y="228595"/>
              </a:lnTo>
            </a:path>
          </a:pathLst>
        </a:custGeom>
        <a:noFill/>
        <a:ln w="12700" cap="flat" cmpd="sng" algn="ctr">
          <a:solidFill>
            <a:srgbClr val="4472C4">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8ADD8D6C-3ABD-4DED-ADBA-DA32B22BA8BC}">
      <dsp:nvSpPr>
        <dsp:cNvPr id="0" name=""/>
        <dsp:cNvSpPr/>
      </dsp:nvSpPr>
      <dsp:spPr>
        <a:xfrm>
          <a:off x="1451244" y="2370985"/>
          <a:ext cx="1113745" cy="742497"/>
        </a:xfrm>
        <a:prstGeom prst="roundRect">
          <a:avLst>
            <a:gd name="adj" fmla="val 10000"/>
          </a:avLst>
        </a:prstGeom>
        <a:gradFill rotWithShape="0">
          <a:gsLst>
            <a:gs pos="0">
              <a:srgbClr val="4472C4">
                <a:hueOff val="0"/>
                <a:satOff val="0"/>
                <a:lumOff val="0"/>
                <a:alphaOff val="0"/>
                <a:satMod val="103000"/>
                <a:lumMod val="102000"/>
                <a:tint val="94000"/>
              </a:srgbClr>
            </a:gs>
            <a:gs pos="50000">
              <a:srgbClr val="4472C4">
                <a:hueOff val="0"/>
                <a:satOff val="0"/>
                <a:lumOff val="0"/>
                <a:alphaOff val="0"/>
                <a:satMod val="110000"/>
                <a:lumMod val="100000"/>
                <a:shade val="100000"/>
              </a:srgbClr>
            </a:gs>
            <a:gs pos="100000">
              <a:srgbClr val="4472C4">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solidFill>
                <a:sysClr val="window" lastClr="FFFFFF"/>
              </a:solidFill>
              <a:latin typeface="Calibri" panose="020F0502020204030204"/>
              <a:ea typeface="+mn-ea"/>
              <a:cs typeface="+mn-cs"/>
            </a:rPr>
            <a:t>Sparse</a:t>
          </a:r>
          <a:endParaRPr lang="en-PK" sz="1600" kern="1200">
            <a:solidFill>
              <a:sysClr val="window" lastClr="FFFFFF"/>
            </a:solidFill>
            <a:latin typeface="Calibri" panose="020F0502020204030204"/>
            <a:ea typeface="+mn-ea"/>
            <a:cs typeface="+mn-cs"/>
          </a:endParaRPr>
        </a:p>
      </dsp:txBody>
      <dsp:txXfrm>
        <a:off x="1472991" y="2392732"/>
        <a:ext cx="1070251" cy="699003"/>
      </dsp:txXfrm>
    </dsp:sp>
    <dsp:sp modelId="{76B1F98D-5F9C-4489-BC11-0B27BB10AE76}">
      <dsp:nvSpPr>
        <dsp:cNvPr id="0" name=""/>
        <dsp:cNvSpPr/>
      </dsp:nvSpPr>
      <dsp:spPr>
        <a:xfrm>
          <a:off x="2732052" y="1034489"/>
          <a:ext cx="723934" cy="296998"/>
        </a:xfrm>
        <a:custGeom>
          <a:avLst/>
          <a:gdLst/>
          <a:ahLst/>
          <a:cxnLst/>
          <a:rect l="0" t="0" r="0" b="0"/>
          <a:pathLst>
            <a:path>
              <a:moveTo>
                <a:pt x="557200" y="0"/>
              </a:moveTo>
              <a:lnTo>
                <a:pt x="557200" y="114297"/>
              </a:lnTo>
              <a:lnTo>
                <a:pt x="0" y="114297"/>
              </a:lnTo>
              <a:lnTo>
                <a:pt x="0" y="228595"/>
              </a:lnTo>
            </a:path>
          </a:pathLst>
        </a:custGeom>
        <a:noFill/>
        <a:ln w="12700" cap="flat" cmpd="sng" algn="ctr">
          <a:solidFill>
            <a:srgbClr val="70AD47">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718044E6-8706-474C-AF25-95B4824EA813}">
      <dsp:nvSpPr>
        <dsp:cNvPr id="0" name=""/>
        <dsp:cNvSpPr/>
      </dsp:nvSpPr>
      <dsp:spPr>
        <a:xfrm>
          <a:off x="2175179" y="1331488"/>
          <a:ext cx="1113745" cy="742497"/>
        </a:xfrm>
        <a:prstGeom prst="roundRect">
          <a:avLst>
            <a:gd name="adj" fmla="val 10000"/>
          </a:avLst>
        </a:prstGeom>
        <a:gradFill rotWithShape="0">
          <a:gsLst>
            <a:gs pos="0">
              <a:srgbClr val="70AD47">
                <a:hueOff val="0"/>
                <a:satOff val="0"/>
                <a:lumOff val="0"/>
                <a:alphaOff val="0"/>
                <a:satMod val="103000"/>
                <a:lumMod val="102000"/>
                <a:tint val="94000"/>
              </a:srgbClr>
            </a:gs>
            <a:gs pos="50000">
              <a:srgbClr val="70AD47">
                <a:hueOff val="0"/>
                <a:satOff val="0"/>
                <a:lumOff val="0"/>
                <a:alphaOff val="0"/>
                <a:satMod val="110000"/>
                <a:lumMod val="100000"/>
                <a:shade val="100000"/>
              </a:srgbClr>
            </a:gs>
            <a:gs pos="100000">
              <a:srgbClr val="70AD47">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solidFill>
                <a:sysClr val="window" lastClr="FFFFFF"/>
              </a:solidFill>
              <a:latin typeface="Calibri" panose="020F0502020204030204"/>
              <a:ea typeface="+mn-ea"/>
              <a:cs typeface="+mn-cs"/>
            </a:rPr>
            <a:t>Clustering Index</a:t>
          </a:r>
          <a:endParaRPr lang="en-PK" sz="1600" kern="1200">
            <a:solidFill>
              <a:sysClr val="window" lastClr="FFFFFF"/>
            </a:solidFill>
            <a:latin typeface="Calibri" panose="020F0502020204030204"/>
            <a:ea typeface="+mn-ea"/>
            <a:cs typeface="+mn-cs"/>
          </a:endParaRPr>
        </a:p>
      </dsp:txBody>
      <dsp:txXfrm>
        <a:off x="2196926" y="1353235"/>
        <a:ext cx="1070251" cy="699003"/>
      </dsp:txXfrm>
    </dsp:sp>
    <dsp:sp modelId="{84CFC40F-DF8E-42A8-A0E1-3FFCFD58878C}">
      <dsp:nvSpPr>
        <dsp:cNvPr id="0" name=""/>
        <dsp:cNvSpPr/>
      </dsp:nvSpPr>
      <dsp:spPr>
        <a:xfrm>
          <a:off x="3455987" y="1034489"/>
          <a:ext cx="723934" cy="296998"/>
        </a:xfrm>
        <a:custGeom>
          <a:avLst/>
          <a:gdLst/>
          <a:ahLst/>
          <a:cxnLst/>
          <a:rect l="0" t="0" r="0" b="0"/>
          <a:pathLst>
            <a:path>
              <a:moveTo>
                <a:pt x="0" y="0"/>
              </a:moveTo>
              <a:lnTo>
                <a:pt x="0" y="114297"/>
              </a:lnTo>
              <a:lnTo>
                <a:pt x="557200" y="114297"/>
              </a:lnTo>
              <a:lnTo>
                <a:pt x="557200" y="228595"/>
              </a:lnTo>
            </a:path>
          </a:pathLst>
        </a:custGeom>
        <a:noFill/>
        <a:ln w="12700" cap="flat" cmpd="sng" algn="ctr">
          <a:solidFill>
            <a:srgbClr val="70AD47">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3C5C7644-DABF-4CB0-84AA-FA108B00EB79}">
      <dsp:nvSpPr>
        <dsp:cNvPr id="0" name=""/>
        <dsp:cNvSpPr/>
      </dsp:nvSpPr>
      <dsp:spPr>
        <a:xfrm>
          <a:off x="3623049" y="1331488"/>
          <a:ext cx="1113745" cy="742497"/>
        </a:xfrm>
        <a:prstGeom prst="roundRect">
          <a:avLst>
            <a:gd name="adj" fmla="val 10000"/>
          </a:avLst>
        </a:prstGeom>
        <a:gradFill rotWithShape="0">
          <a:gsLst>
            <a:gs pos="0">
              <a:srgbClr val="70AD47">
                <a:hueOff val="0"/>
                <a:satOff val="0"/>
                <a:lumOff val="0"/>
                <a:alphaOff val="0"/>
                <a:satMod val="103000"/>
                <a:lumMod val="102000"/>
                <a:tint val="94000"/>
              </a:srgbClr>
            </a:gs>
            <a:gs pos="50000">
              <a:srgbClr val="70AD47">
                <a:hueOff val="0"/>
                <a:satOff val="0"/>
                <a:lumOff val="0"/>
                <a:alphaOff val="0"/>
                <a:satMod val="110000"/>
                <a:lumMod val="100000"/>
                <a:shade val="100000"/>
              </a:srgbClr>
            </a:gs>
            <a:gs pos="100000">
              <a:srgbClr val="70AD47">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ysClr val="window" lastClr="FFFFFF"/>
              </a:solidFill>
              <a:latin typeface="Calibri" panose="020F0502020204030204"/>
              <a:ea typeface="+mn-ea"/>
              <a:cs typeface="+mn-cs"/>
            </a:rPr>
            <a:t>Secondary Index</a:t>
          </a:r>
          <a:endParaRPr lang="en-PK" sz="1600" kern="1200" dirty="0">
            <a:solidFill>
              <a:sysClr val="window" lastClr="FFFFFF"/>
            </a:solidFill>
            <a:latin typeface="Calibri" panose="020F0502020204030204"/>
            <a:ea typeface="+mn-ea"/>
            <a:cs typeface="+mn-cs"/>
          </a:endParaRPr>
        </a:p>
      </dsp:txBody>
      <dsp:txXfrm>
        <a:off x="3644796" y="1353235"/>
        <a:ext cx="1070251" cy="699003"/>
      </dsp:txXfrm>
    </dsp:sp>
    <dsp:sp modelId="{9F84C450-5167-4B88-B796-718E83045E5A}">
      <dsp:nvSpPr>
        <dsp:cNvPr id="0" name=""/>
        <dsp:cNvSpPr/>
      </dsp:nvSpPr>
      <dsp:spPr>
        <a:xfrm>
          <a:off x="3455987" y="1034489"/>
          <a:ext cx="2171804" cy="296998"/>
        </a:xfrm>
        <a:custGeom>
          <a:avLst/>
          <a:gdLst/>
          <a:ahLst/>
          <a:cxnLst/>
          <a:rect l="0" t="0" r="0" b="0"/>
          <a:pathLst>
            <a:path>
              <a:moveTo>
                <a:pt x="0" y="0"/>
              </a:moveTo>
              <a:lnTo>
                <a:pt x="0" y="114297"/>
              </a:lnTo>
              <a:lnTo>
                <a:pt x="1671601" y="114297"/>
              </a:lnTo>
              <a:lnTo>
                <a:pt x="1671601" y="228595"/>
              </a:lnTo>
            </a:path>
          </a:pathLst>
        </a:custGeom>
        <a:noFill/>
        <a:ln w="12700" cap="flat" cmpd="sng" algn="ctr">
          <a:solidFill>
            <a:srgbClr val="70AD47">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84A8F2DB-59B6-423F-93CC-B2DF611E0113}">
      <dsp:nvSpPr>
        <dsp:cNvPr id="0" name=""/>
        <dsp:cNvSpPr/>
      </dsp:nvSpPr>
      <dsp:spPr>
        <a:xfrm>
          <a:off x="5070919" y="1331488"/>
          <a:ext cx="1113745" cy="742497"/>
        </a:xfrm>
        <a:prstGeom prst="roundRect">
          <a:avLst>
            <a:gd name="adj" fmla="val 10000"/>
          </a:avLst>
        </a:prstGeom>
        <a:gradFill rotWithShape="0">
          <a:gsLst>
            <a:gs pos="0">
              <a:srgbClr val="70AD47">
                <a:hueOff val="0"/>
                <a:satOff val="0"/>
                <a:lumOff val="0"/>
                <a:alphaOff val="0"/>
                <a:satMod val="103000"/>
                <a:lumMod val="102000"/>
                <a:tint val="94000"/>
              </a:srgbClr>
            </a:gs>
            <a:gs pos="50000">
              <a:srgbClr val="70AD47">
                <a:hueOff val="0"/>
                <a:satOff val="0"/>
                <a:lumOff val="0"/>
                <a:alphaOff val="0"/>
                <a:satMod val="110000"/>
                <a:lumMod val="100000"/>
                <a:shade val="100000"/>
              </a:srgbClr>
            </a:gs>
            <a:gs pos="100000">
              <a:srgbClr val="70AD47">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solidFill>
                <a:sysClr val="window" lastClr="FFFFFF"/>
              </a:solidFill>
              <a:latin typeface="Calibri" panose="020F0502020204030204"/>
              <a:ea typeface="+mn-ea"/>
              <a:cs typeface="+mn-cs"/>
            </a:rPr>
            <a:t>Multi Level Index </a:t>
          </a:r>
          <a:endParaRPr lang="en-PK" sz="1600" kern="1200">
            <a:solidFill>
              <a:sysClr val="window" lastClr="FFFFFF"/>
            </a:solidFill>
            <a:latin typeface="Calibri" panose="020F0502020204030204"/>
            <a:ea typeface="+mn-ea"/>
            <a:cs typeface="+mn-cs"/>
          </a:endParaRPr>
        </a:p>
      </dsp:txBody>
      <dsp:txXfrm>
        <a:off x="5092666" y="1353235"/>
        <a:ext cx="1070251" cy="699003"/>
      </dsp:txXfrm>
    </dsp:sp>
    <dsp:sp modelId="{7CC7B533-8363-4067-9598-597C975E0AE9}">
      <dsp:nvSpPr>
        <dsp:cNvPr id="0" name=""/>
        <dsp:cNvSpPr/>
      </dsp:nvSpPr>
      <dsp:spPr>
        <a:xfrm>
          <a:off x="4903857" y="2073986"/>
          <a:ext cx="723934" cy="296998"/>
        </a:xfrm>
        <a:custGeom>
          <a:avLst/>
          <a:gdLst/>
          <a:ahLst/>
          <a:cxnLst/>
          <a:rect l="0" t="0" r="0" b="0"/>
          <a:pathLst>
            <a:path>
              <a:moveTo>
                <a:pt x="557200" y="0"/>
              </a:moveTo>
              <a:lnTo>
                <a:pt x="557200" y="114297"/>
              </a:lnTo>
              <a:lnTo>
                <a:pt x="0" y="114297"/>
              </a:lnTo>
              <a:lnTo>
                <a:pt x="0" y="228595"/>
              </a:lnTo>
            </a:path>
          </a:pathLst>
        </a:custGeom>
        <a:noFill/>
        <a:ln w="12700" cap="flat" cmpd="sng" algn="ctr">
          <a:solidFill>
            <a:srgbClr val="4472C4">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E3F78346-7334-4EF0-B636-410F5C0AEF5C}">
      <dsp:nvSpPr>
        <dsp:cNvPr id="0" name=""/>
        <dsp:cNvSpPr/>
      </dsp:nvSpPr>
      <dsp:spPr>
        <a:xfrm>
          <a:off x="4346984" y="2370985"/>
          <a:ext cx="1113745" cy="742497"/>
        </a:xfrm>
        <a:prstGeom prst="roundRect">
          <a:avLst>
            <a:gd name="adj" fmla="val 10000"/>
          </a:avLst>
        </a:prstGeom>
        <a:gradFill rotWithShape="0">
          <a:gsLst>
            <a:gs pos="0">
              <a:srgbClr val="4472C4">
                <a:hueOff val="0"/>
                <a:satOff val="0"/>
                <a:lumOff val="0"/>
                <a:alphaOff val="0"/>
                <a:satMod val="103000"/>
                <a:lumMod val="102000"/>
                <a:tint val="94000"/>
              </a:srgbClr>
            </a:gs>
            <a:gs pos="50000">
              <a:srgbClr val="4472C4">
                <a:hueOff val="0"/>
                <a:satOff val="0"/>
                <a:lumOff val="0"/>
                <a:alphaOff val="0"/>
                <a:satMod val="110000"/>
                <a:lumMod val="100000"/>
                <a:shade val="100000"/>
              </a:srgbClr>
            </a:gs>
            <a:gs pos="100000">
              <a:srgbClr val="4472C4">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solidFill>
                <a:sysClr val="window" lastClr="FFFFFF"/>
              </a:solidFill>
              <a:latin typeface="Calibri" panose="020F0502020204030204"/>
              <a:ea typeface="+mn-ea"/>
              <a:cs typeface="+mn-cs"/>
            </a:rPr>
            <a:t>B+ Tree</a:t>
          </a:r>
          <a:endParaRPr lang="en-PK" sz="1600" kern="1200">
            <a:solidFill>
              <a:sysClr val="window" lastClr="FFFFFF"/>
            </a:solidFill>
            <a:latin typeface="Calibri" panose="020F0502020204030204"/>
            <a:ea typeface="+mn-ea"/>
            <a:cs typeface="+mn-cs"/>
          </a:endParaRPr>
        </a:p>
      </dsp:txBody>
      <dsp:txXfrm>
        <a:off x="4368731" y="2392732"/>
        <a:ext cx="1070251" cy="699003"/>
      </dsp:txXfrm>
    </dsp:sp>
    <dsp:sp modelId="{9B3E2A78-3F49-4D1F-AA69-D17AEA572767}">
      <dsp:nvSpPr>
        <dsp:cNvPr id="0" name=""/>
        <dsp:cNvSpPr/>
      </dsp:nvSpPr>
      <dsp:spPr>
        <a:xfrm>
          <a:off x="5627792" y="2073986"/>
          <a:ext cx="723934" cy="296998"/>
        </a:xfrm>
        <a:custGeom>
          <a:avLst/>
          <a:gdLst/>
          <a:ahLst/>
          <a:cxnLst/>
          <a:rect l="0" t="0" r="0" b="0"/>
          <a:pathLst>
            <a:path>
              <a:moveTo>
                <a:pt x="0" y="0"/>
              </a:moveTo>
              <a:lnTo>
                <a:pt x="0" y="114297"/>
              </a:lnTo>
              <a:lnTo>
                <a:pt x="557200" y="114297"/>
              </a:lnTo>
              <a:lnTo>
                <a:pt x="557200" y="228595"/>
              </a:lnTo>
            </a:path>
          </a:pathLst>
        </a:custGeom>
        <a:noFill/>
        <a:ln w="12700" cap="flat" cmpd="sng" algn="ctr">
          <a:solidFill>
            <a:srgbClr val="4472C4">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D6238722-BC7A-4E82-A942-4FE8402E0239}">
      <dsp:nvSpPr>
        <dsp:cNvPr id="0" name=""/>
        <dsp:cNvSpPr/>
      </dsp:nvSpPr>
      <dsp:spPr>
        <a:xfrm>
          <a:off x="5794854" y="2370985"/>
          <a:ext cx="1113745" cy="742497"/>
        </a:xfrm>
        <a:prstGeom prst="roundRect">
          <a:avLst>
            <a:gd name="adj" fmla="val 10000"/>
          </a:avLst>
        </a:prstGeom>
        <a:gradFill rotWithShape="0">
          <a:gsLst>
            <a:gs pos="0">
              <a:srgbClr val="4472C4">
                <a:hueOff val="0"/>
                <a:satOff val="0"/>
                <a:lumOff val="0"/>
                <a:alphaOff val="0"/>
                <a:satMod val="103000"/>
                <a:lumMod val="102000"/>
                <a:tint val="94000"/>
              </a:srgbClr>
            </a:gs>
            <a:gs pos="50000">
              <a:srgbClr val="4472C4">
                <a:hueOff val="0"/>
                <a:satOff val="0"/>
                <a:lumOff val="0"/>
                <a:alphaOff val="0"/>
                <a:satMod val="110000"/>
                <a:lumMod val="100000"/>
                <a:shade val="100000"/>
              </a:srgbClr>
            </a:gs>
            <a:gs pos="100000">
              <a:srgbClr val="4472C4">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solidFill>
                <a:sysClr val="window" lastClr="FFFFFF"/>
              </a:solidFill>
              <a:latin typeface="Calibri" panose="020F0502020204030204"/>
              <a:ea typeface="+mn-ea"/>
              <a:cs typeface="+mn-cs"/>
            </a:rPr>
            <a:t>B- Tree</a:t>
          </a:r>
          <a:endParaRPr lang="en-PK" sz="1600" kern="1200">
            <a:solidFill>
              <a:sysClr val="window" lastClr="FFFFFF"/>
            </a:solidFill>
            <a:latin typeface="Calibri" panose="020F0502020204030204"/>
            <a:ea typeface="+mn-ea"/>
            <a:cs typeface="+mn-cs"/>
          </a:endParaRPr>
        </a:p>
      </dsp:txBody>
      <dsp:txXfrm>
        <a:off x="5816601" y="2392732"/>
        <a:ext cx="1070251" cy="6990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1BCFB2-7361-4F6E-8F27-AC644CF80228}">
      <dsp:nvSpPr>
        <dsp:cNvPr id="0" name=""/>
        <dsp:cNvSpPr/>
      </dsp:nvSpPr>
      <dsp:spPr>
        <a:xfrm>
          <a:off x="1891844" y="119793"/>
          <a:ext cx="968838" cy="645892"/>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Calibri" panose="020F0502020204030204"/>
              <a:ea typeface="+mn-ea"/>
              <a:cs typeface="+mn-cs"/>
            </a:rPr>
            <a:t>20</a:t>
          </a:r>
          <a:endParaRPr lang="en-PK" sz="2800" kern="1200" dirty="0">
            <a:latin typeface="Calibri" panose="020F0502020204030204"/>
            <a:ea typeface="+mn-ea"/>
            <a:cs typeface="+mn-cs"/>
          </a:endParaRPr>
        </a:p>
      </dsp:txBody>
      <dsp:txXfrm>
        <a:off x="1910762" y="138711"/>
        <a:ext cx="931002" cy="608056"/>
      </dsp:txXfrm>
    </dsp:sp>
    <dsp:sp modelId="{58FEE29E-3F05-46A0-A27B-A3EAA12C21E2}">
      <dsp:nvSpPr>
        <dsp:cNvPr id="0" name=""/>
        <dsp:cNvSpPr/>
      </dsp:nvSpPr>
      <dsp:spPr>
        <a:xfrm>
          <a:off x="1116774" y="765685"/>
          <a:ext cx="1259489" cy="258356"/>
        </a:xfrm>
        <a:custGeom>
          <a:avLst/>
          <a:gdLst/>
          <a:ahLst/>
          <a:cxnLst/>
          <a:rect l="0" t="0" r="0" b="0"/>
          <a:pathLst>
            <a:path>
              <a:moveTo>
                <a:pt x="1453976" y="0"/>
              </a:moveTo>
              <a:lnTo>
                <a:pt x="1453976" y="149125"/>
              </a:lnTo>
              <a:lnTo>
                <a:pt x="0" y="149125"/>
              </a:lnTo>
              <a:lnTo>
                <a:pt x="0" y="298251"/>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3CC915-E8DE-4D0F-A240-C3E5ECC26F3B}">
      <dsp:nvSpPr>
        <dsp:cNvPr id="0" name=""/>
        <dsp:cNvSpPr/>
      </dsp:nvSpPr>
      <dsp:spPr>
        <a:xfrm>
          <a:off x="632355" y="1024042"/>
          <a:ext cx="968838" cy="645892"/>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Calibri" panose="020F0502020204030204"/>
              <a:ea typeface="+mn-ea"/>
              <a:cs typeface="+mn-cs"/>
            </a:rPr>
            <a:t>10</a:t>
          </a:r>
          <a:endParaRPr lang="en-PK" sz="2800" kern="1200" dirty="0">
            <a:latin typeface="Calibri" panose="020F0502020204030204"/>
            <a:ea typeface="+mn-ea"/>
            <a:cs typeface="+mn-cs"/>
          </a:endParaRPr>
        </a:p>
      </dsp:txBody>
      <dsp:txXfrm>
        <a:off x="651273" y="1042960"/>
        <a:ext cx="931002" cy="608056"/>
      </dsp:txXfrm>
    </dsp:sp>
    <dsp:sp modelId="{D5B6D7C6-15F2-4927-BEC5-AC2F8198F599}">
      <dsp:nvSpPr>
        <dsp:cNvPr id="0" name=""/>
        <dsp:cNvSpPr/>
      </dsp:nvSpPr>
      <dsp:spPr>
        <a:xfrm>
          <a:off x="487029" y="1669934"/>
          <a:ext cx="629744" cy="258356"/>
        </a:xfrm>
        <a:custGeom>
          <a:avLst/>
          <a:gdLst/>
          <a:ahLst/>
          <a:cxnLst/>
          <a:rect l="0" t="0" r="0" b="0"/>
          <a:pathLst>
            <a:path>
              <a:moveTo>
                <a:pt x="726988" y="0"/>
              </a:moveTo>
              <a:lnTo>
                <a:pt x="726988" y="149125"/>
              </a:lnTo>
              <a:lnTo>
                <a:pt x="0" y="149125"/>
              </a:lnTo>
              <a:lnTo>
                <a:pt x="0" y="298251"/>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4A4D74-4880-4933-AFBF-099533A5440E}">
      <dsp:nvSpPr>
        <dsp:cNvPr id="0" name=""/>
        <dsp:cNvSpPr/>
      </dsp:nvSpPr>
      <dsp:spPr>
        <a:xfrm>
          <a:off x="2610" y="1928291"/>
          <a:ext cx="968838" cy="645892"/>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latin typeface="Calibri" panose="020F0502020204030204"/>
              <a:ea typeface="+mn-ea"/>
              <a:cs typeface="+mn-cs"/>
            </a:rPr>
            <a:t>8</a:t>
          </a:r>
          <a:endParaRPr lang="en-PK" sz="2800" kern="1200">
            <a:latin typeface="Calibri" panose="020F0502020204030204"/>
            <a:ea typeface="+mn-ea"/>
            <a:cs typeface="+mn-cs"/>
          </a:endParaRPr>
        </a:p>
      </dsp:txBody>
      <dsp:txXfrm>
        <a:off x="21528" y="1947209"/>
        <a:ext cx="931002" cy="608056"/>
      </dsp:txXfrm>
    </dsp:sp>
    <dsp:sp modelId="{80FD4E49-A42C-404C-A5CE-409DF6489F3C}">
      <dsp:nvSpPr>
        <dsp:cNvPr id="0" name=""/>
        <dsp:cNvSpPr/>
      </dsp:nvSpPr>
      <dsp:spPr>
        <a:xfrm>
          <a:off x="1116774" y="1669934"/>
          <a:ext cx="629744" cy="258356"/>
        </a:xfrm>
        <a:custGeom>
          <a:avLst/>
          <a:gdLst/>
          <a:ahLst/>
          <a:cxnLst/>
          <a:rect l="0" t="0" r="0" b="0"/>
          <a:pathLst>
            <a:path>
              <a:moveTo>
                <a:pt x="0" y="0"/>
              </a:moveTo>
              <a:lnTo>
                <a:pt x="0" y="149125"/>
              </a:lnTo>
              <a:lnTo>
                <a:pt x="726988" y="149125"/>
              </a:lnTo>
              <a:lnTo>
                <a:pt x="726988" y="298251"/>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659FAA-F197-4F8A-8BFF-B1F3892DED9B}">
      <dsp:nvSpPr>
        <dsp:cNvPr id="0" name=""/>
        <dsp:cNvSpPr/>
      </dsp:nvSpPr>
      <dsp:spPr>
        <a:xfrm>
          <a:off x="1262100" y="1928291"/>
          <a:ext cx="968838" cy="645892"/>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latin typeface="Calibri" panose="020F0502020204030204"/>
              <a:ea typeface="+mn-ea"/>
              <a:cs typeface="+mn-cs"/>
            </a:rPr>
            <a:t>12</a:t>
          </a:r>
          <a:endParaRPr lang="en-PK" sz="2800" kern="1200">
            <a:latin typeface="Calibri" panose="020F0502020204030204"/>
            <a:ea typeface="+mn-ea"/>
            <a:cs typeface="+mn-cs"/>
          </a:endParaRPr>
        </a:p>
      </dsp:txBody>
      <dsp:txXfrm>
        <a:off x="1281018" y="1947209"/>
        <a:ext cx="931002" cy="608056"/>
      </dsp:txXfrm>
    </dsp:sp>
    <dsp:sp modelId="{52EBF50C-376F-4F93-9070-41C549F8C5D4}">
      <dsp:nvSpPr>
        <dsp:cNvPr id="0" name=""/>
        <dsp:cNvSpPr/>
      </dsp:nvSpPr>
      <dsp:spPr>
        <a:xfrm>
          <a:off x="2376264" y="765685"/>
          <a:ext cx="1259489" cy="258356"/>
        </a:xfrm>
        <a:custGeom>
          <a:avLst/>
          <a:gdLst/>
          <a:ahLst/>
          <a:cxnLst/>
          <a:rect l="0" t="0" r="0" b="0"/>
          <a:pathLst>
            <a:path>
              <a:moveTo>
                <a:pt x="0" y="0"/>
              </a:moveTo>
              <a:lnTo>
                <a:pt x="0" y="149125"/>
              </a:lnTo>
              <a:lnTo>
                <a:pt x="1453976" y="149125"/>
              </a:lnTo>
              <a:lnTo>
                <a:pt x="1453976" y="298251"/>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C8FA18-8662-41A8-9FF2-221F5F7B1065}">
      <dsp:nvSpPr>
        <dsp:cNvPr id="0" name=""/>
        <dsp:cNvSpPr/>
      </dsp:nvSpPr>
      <dsp:spPr>
        <a:xfrm>
          <a:off x="3151334" y="1024042"/>
          <a:ext cx="968838" cy="645892"/>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latin typeface="Calibri" panose="020F0502020204030204"/>
              <a:ea typeface="+mn-ea"/>
              <a:cs typeface="+mn-cs"/>
            </a:rPr>
            <a:t>25</a:t>
          </a:r>
          <a:endParaRPr lang="en-PK" sz="2800" kern="1200">
            <a:latin typeface="Calibri" panose="020F0502020204030204"/>
            <a:ea typeface="+mn-ea"/>
            <a:cs typeface="+mn-cs"/>
          </a:endParaRPr>
        </a:p>
      </dsp:txBody>
      <dsp:txXfrm>
        <a:off x="3170252" y="1042960"/>
        <a:ext cx="931002" cy="608056"/>
      </dsp:txXfrm>
    </dsp:sp>
    <dsp:sp modelId="{44200CA2-03D1-4D4E-8166-D940C42F195D}">
      <dsp:nvSpPr>
        <dsp:cNvPr id="0" name=""/>
        <dsp:cNvSpPr/>
      </dsp:nvSpPr>
      <dsp:spPr>
        <a:xfrm>
          <a:off x="3006008" y="1669934"/>
          <a:ext cx="629744" cy="258356"/>
        </a:xfrm>
        <a:custGeom>
          <a:avLst/>
          <a:gdLst/>
          <a:ahLst/>
          <a:cxnLst/>
          <a:rect l="0" t="0" r="0" b="0"/>
          <a:pathLst>
            <a:path>
              <a:moveTo>
                <a:pt x="726988" y="0"/>
              </a:moveTo>
              <a:lnTo>
                <a:pt x="726988" y="149125"/>
              </a:lnTo>
              <a:lnTo>
                <a:pt x="0" y="149125"/>
              </a:lnTo>
              <a:lnTo>
                <a:pt x="0" y="298251"/>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81C669-11B8-4E3C-A572-27C8DE0D96CC}">
      <dsp:nvSpPr>
        <dsp:cNvPr id="0" name=""/>
        <dsp:cNvSpPr/>
      </dsp:nvSpPr>
      <dsp:spPr>
        <a:xfrm>
          <a:off x="2521589" y="1928291"/>
          <a:ext cx="968838" cy="645892"/>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latin typeface="Calibri" panose="020F0502020204030204"/>
              <a:ea typeface="+mn-ea"/>
              <a:cs typeface="+mn-cs"/>
            </a:rPr>
            <a:t>23</a:t>
          </a:r>
          <a:endParaRPr lang="en-PK" sz="2800" kern="1200">
            <a:latin typeface="Calibri" panose="020F0502020204030204"/>
            <a:ea typeface="+mn-ea"/>
            <a:cs typeface="+mn-cs"/>
          </a:endParaRPr>
        </a:p>
      </dsp:txBody>
      <dsp:txXfrm>
        <a:off x="2540507" y="1947209"/>
        <a:ext cx="931002" cy="608056"/>
      </dsp:txXfrm>
    </dsp:sp>
    <dsp:sp modelId="{2B12EBD6-9856-4556-BCCD-19BAD09ACA74}">
      <dsp:nvSpPr>
        <dsp:cNvPr id="0" name=""/>
        <dsp:cNvSpPr/>
      </dsp:nvSpPr>
      <dsp:spPr>
        <a:xfrm>
          <a:off x="3635753" y="1669934"/>
          <a:ext cx="629744" cy="258356"/>
        </a:xfrm>
        <a:custGeom>
          <a:avLst/>
          <a:gdLst/>
          <a:ahLst/>
          <a:cxnLst/>
          <a:rect l="0" t="0" r="0" b="0"/>
          <a:pathLst>
            <a:path>
              <a:moveTo>
                <a:pt x="0" y="0"/>
              </a:moveTo>
              <a:lnTo>
                <a:pt x="0" y="149125"/>
              </a:lnTo>
              <a:lnTo>
                <a:pt x="726988" y="149125"/>
              </a:lnTo>
              <a:lnTo>
                <a:pt x="726988" y="298251"/>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CC6EB8-8283-48C1-86D3-31C4F460AEAA}">
      <dsp:nvSpPr>
        <dsp:cNvPr id="0" name=""/>
        <dsp:cNvSpPr/>
      </dsp:nvSpPr>
      <dsp:spPr>
        <a:xfrm>
          <a:off x="3781079" y="1928291"/>
          <a:ext cx="968838" cy="645892"/>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latin typeface="Calibri" panose="020F0502020204030204"/>
              <a:ea typeface="+mn-ea"/>
              <a:cs typeface="+mn-cs"/>
            </a:rPr>
            <a:t>30</a:t>
          </a:r>
          <a:endParaRPr lang="en-PK" sz="2800" kern="1200">
            <a:latin typeface="Calibri" panose="020F0502020204030204"/>
            <a:ea typeface="+mn-ea"/>
            <a:cs typeface="+mn-cs"/>
          </a:endParaRPr>
        </a:p>
      </dsp:txBody>
      <dsp:txXfrm>
        <a:off x="3799997" y="1947209"/>
        <a:ext cx="931002" cy="60805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89424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endParaRPr lang="ru-RU"/>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fld id="{B305E7D2-C30F-40ED-929F-58193536C54D}" type="slidenum">
              <a:rPr lang="ru-RU"/>
              <a:pPr/>
              <a:t>‹#›</a:t>
            </a:fld>
            <a:endParaRPr lang="ru-RU"/>
          </a:p>
        </p:txBody>
      </p:sp>
    </p:spTree>
    <p:extLst>
      <p:ext uri="{BB962C8B-B14F-4D97-AF65-F5344CB8AC3E}">
        <p14:creationId xmlns:p14="http://schemas.microsoft.com/office/powerpoint/2010/main" val="331092116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851275" y="1052513"/>
            <a:ext cx="4391025" cy="1366837"/>
          </a:xfrm>
          <a:effectLst>
            <a:outerShdw dist="17961" dir="2700000" algn="ctr" rotWithShape="0">
              <a:schemeClr val="bg2"/>
            </a:outerShdw>
          </a:effectLst>
        </p:spPr>
        <p:txBody>
          <a:bodyPr/>
          <a:lstStyle>
            <a:lvl1pPr>
              <a:defRPr/>
            </a:lvl1pPr>
          </a:lstStyle>
          <a:p>
            <a:pPr lvl="0"/>
            <a:r>
              <a:rPr lang="en-US" noProof="0"/>
              <a:t>Click to edit Master title style</a:t>
            </a:r>
            <a:endParaRPr lang="ru-RU" noProof="0"/>
          </a:p>
        </p:txBody>
      </p:sp>
      <p:sp>
        <p:nvSpPr>
          <p:cNvPr id="5123" name="Rectangle 3"/>
          <p:cNvSpPr>
            <a:spLocks noGrp="1" noChangeArrowheads="1"/>
          </p:cNvSpPr>
          <p:nvPr>
            <p:ph type="subTitle" idx="1"/>
          </p:nvPr>
        </p:nvSpPr>
        <p:spPr>
          <a:xfrm>
            <a:off x="3851275" y="2492375"/>
            <a:ext cx="4391025" cy="576263"/>
          </a:xfrm>
          <a:effectLst>
            <a:outerShdw dist="17961" dir="2700000" algn="ctr" rotWithShape="0">
              <a:schemeClr val="bg2"/>
            </a:outerShdw>
          </a:effectLst>
        </p:spPr>
        <p:txBody>
          <a:bodyPr/>
          <a:lstStyle>
            <a:lvl1pPr marL="0" indent="0">
              <a:buFontTx/>
              <a:buNone/>
              <a:defRPr>
                <a:latin typeface="Futura LT Book" pitchFamily="2" charset="0"/>
                <a:ea typeface="굴림" charset="-127"/>
              </a:defRPr>
            </a:lvl1pPr>
          </a:lstStyle>
          <a:p>
            <a:pPr lvl="0"/>
            <a:r>
              <a:rPr lang="en-US" noProof="0"/>
              <a:t>Click to edit Master subtitle style</a:t>
            </a:r>
            <a:endParaRPr lang="ru-RU"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9715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4025" y="333375"/>
            <a:ext cx="1871663" cy="59753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87450" y="333375"/>
            <a:ext cx="5464175" cy="5975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36721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A0E0B5E3-E186-4313-9C93-E01EB16F8789}" type="slidenum">
              <a:rPr lang="ru-RU"/>
              <a:pPr/>
              <a:t>‹#›</a:t>
            </a:fld>
            <a:endParaRPr lang="ru-RU"/>
          </a:p>
        </p:txBody>
      </p:sp>
    </p:spTree>
    <p:extLst>
      <p:ext uri="{BB962C8B-B14F-4D97-AF65-F5344CB8AC3E}">
        <p14:creationId xmlns:p14="http://schemas.microsoft.com/office/powerpoint/2010/main" val="40210832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FEACBD85-2FEE-4675-A94A-A177A4AD621F}" type="slidenum">
              <a:rPr lang="ru-RU"/>
              <a:pPr/>
              <a:t>‹#›</a:t>
            </a:fld>
            <a:endParaRPr lang="ru-RU"/>
          </a:p>
        </p:txBody>
      </p:sp>
    </p:spTree>
    <p:extLst>
      <p:ext uri="{BB962C8B-B14F-4D97-AF65-F5344CB8AC3E}">
        <p14:creationId xmlns:p14="http://schemas.microsoft.com/office/powerpoint/2010/main" val="2195135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53386B11-7701-4B0C-B135-7DEDAAC3C405}" type="slidenum">
              <a:rPr lang="ru-RU"/>
              <a:pPr/>
              <a:t>‹#›</a:t>
            </a:fld>
            <a:endParaRPr lang="ru-RU"/>
          </a:p>
        </p:txBody>
      </p:sp>
    </p:spTree>
    <p:extLst>
      <p:ext uri="{BB962C8B-B14F-4D97-AF65-F5344CB8AC3E}">
        <p14:creationId xmlns:p14="http://schemas.microsoft.com/office/powerpoint/2010/main" val="2742709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908175" y="1600200"/>
            <a:ext cx="33131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373688" y="1600200"/>
            <a:ext cx="33131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ru-RU"/>
          </a:p>
        </p:txBody>
      </p:sp>
      <p:sp>
        <p:nvSpPr>
          <p:cNvPr id="6" name="Footer Placeholder 5"/>
          <p:cNvSpPr>
            <a:spLocks noGrp="1"/>
          </p:cNvSpPr>
          <p:nvPr>
            <p:ph type="ftr" sz="quarter" idx="11"/>
          </p:nvPr>
        </p:nvSpPr>
        <p:spPr/>
        <p:txBody>
          <a:bodyPr/>
          <a:lstStyle>
            <a:lvl1pPr>
              <a:defRPr/>
            </a:lvl1pPr>
          </a:lstStyle>
          <a:p>
            <a:endParaRPr lang="ru-RU"/>
          </a:p>
        </p:txBody>
      </p:sp>
      <p:sp>
        <p:nvSpPr>
          <p:cNvPr id="7" name="Slide Number Placeholder 6"/>
          <p:cNvSpPr>
            <a:spLocks noGrp="1"/>
          </p:cNvSpPr>
          <p:nvPr>
            <p:ph type="sldNum" sz="quarter" idx="12"/>
          </p:nvPr>
        </p:nvSpPr>
        <p:spPr/>
        <p:txBody>
          <a:bodyPr/>
          <a:lstStyle>
            <a:lvl1pPr>
              <a:defRPr/>
            </a:lvl1pPr>
          </a:lstStyle>
          <a:p>
            <a:fld id="{499EC128-39C4-464E-8337-1A27DDC096F0}" type="slidenum">
              <a:rPr lang="ru-RU"/>
              <a:pPr/>
              <a:t>‹#›</a:t>
            </a:fld>
            <a:endParaRPr lang="ru-RU"/>
          </a:p>
        </p:txBody>
      </p:sp>
    </p:spTree>
    <p:extLst>
      <p:ext uri="{BB962C8B-B14F-4D97-AF65-F5344CB8AC3E}">
        <p14:creationId xmlns:p14="http://schemas.microsoft.com/office/powerpoint/2010/main" val="21730334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ru-RU"/>
          </a:p>
        </p:txBody>
      </p:sp>
      <p:sp>
        <p:nvSpPr>
          <p:cNvPr id="8" name="Footer Placeholder 7"/>
          <p:cNvSpPr>
            <a:spLocks noGrp="1"/>
          </p:cNvSpPr>
          <p:nvPr>
            <p:ph type="ftr" sz="quarter" idx="11"/>
          </p:nvPr>
        </p:nvSpPr>
        <p:spPr/>
        <p:txBody>
          <a:bodyPr/>
          <a:lstStyle>
            <a:lvl1pPr>
              <a:defRPr/>
            </a:lvl1pPr>
          </a:lstStyle>
          <a:p>
            <a:endParaRPr lang="ru-RU"/>
          </a:p>
        </p:txBody>
      </p:sp>
      <p:sp>
        <p:nvSpPr>
          <p:cNvPr id="9" name="Slide Number Placeholder 8"/>
          <p:cNvSpPr>
            <a:spLocks noGrp="1"/>
          </p:cNvSpPr>
          <p:nvPr>
            <p:ph type="sldNum" sz="quarter" idx="12"/>
          </p:nvPr>
        </p:nvSpPr>
        <p:spPr/>
        <p:txBody>
          <a:bodyPr/>
          <a:lstStyle>
            <a:lvl1pPr>
              <a:defRPr/>
            </a:lvl1pPr>
          </a:lstStyle>
          <a:p>
            <a:fld id="{0054878D-D40C-45B9-9653-F3659014B857}" type="slidenum">
              <a:rPr lang="ru-RU"/>
              <a:pPr/>
              <a:t>‹#›</a:t>
            </a:fld>
            <a:endParaRPr lang="ru-RU"/>
          </a:p>
        </p:txBody>
      </p:sp>
    </p:spTree>
    <p:extLst>
      <p:ext uri="{BB962C8B-B14F-4D97-AF65-F5344CB8AC3E}">
        <p14:creationId xmlns:p14="http://schemas.microsoft.com/office/powerpoint/2010/main" val="14910302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ru-RU"/>
          </a:p>
        </p:txBody>
      </p:sp>
      <p:sp>
        <p:nvSpPr>
          <p:cNvPr id="4" name="Footer Placeholder 3"/>
          <p:cNvSpPr>
            <a:spLocks noGrp="1"/>
          </p:cNvSpPr>
          <p:nvPr>
            <p:ph type="ftr" sz="quarter" idx="11"/>
          </p:nvPr>
        </p:nvSpPr>
        <p:spPr/>
        <p:txBody>
          <a:bodyPr/>
          <a:lstStyle>
            <a:lvl1pPr>
              <a:defRPr/>
            </a:lvl1pPr>
          </a:lstStyle>
          <a:p>
            <a:endParaRPr lang="ru-RU"/>
          </a:p>
        </p:txBody>
      </p:sp>
      <p:sp>
        <p:nvSpPr>
          <p:cNvPr id="5" name="Slide Number Placeholder 4"/>
          <p:cNvSpPr>
            <a:spLocks noGrp="1"/>
          </p:cNvSpPr>
          <p:nvPr>
            <p:ph type="sldNum" sz="quarter" idx="12"/>
          </p:nvPr>
        </p:nvSpPr>
        <p:spPr/>
        <p:txBody>
          <a:bodyPr/>
          <a:lstStyle>
            <a:lvl1pPr>
              <a:defRPr/>
            </a:lvl1pPr>
          </a:lstStyle>
          <a:p>
            <a:fld id="{350153E9-317E-40FE-8F54-71BA2242FFBA}" type="slidenum">
              <a:rPr lang="ru-RU"/>
              <a:pPr/>
              <a:t>‹#›</a:t>
            </a:fld>
            <a:endParaRPr lang="ru-RU"/>
          </a:p>
        </p:txBody>
      </p:sp>
    </p:spTree>
    <p:extLst>
      <p:ext uri="{BB962C8B-B14F-4D97-AF65-F5344CB8AC3E}">
        <p14:creationId xmlns:p14="http://schemas.microsoft.com/office/powerpoint/2010/main" val="8067209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p>
        </p:txBody>
      </p:sp>
      <p:sp>
        <p:nvSpPr>
          <p:cNvPr id="3" name="Footer Placeholder 2"/>
          <p:cNvSpPr>
            <a:spLocks noGrp="1"/>
          </p:cNvSpPr>
          <p:nvPr>
            <p:ph type="ftr" sz="quarter" idx="11"/>
          </p:nvPr>
        </p:nvSpPr>
        <p:spPr/>
        <p:txBody>
          <a:bodyPr/>
          <a:lstStyle>
            <a:lvl1pPr>
              <a:defRPr/>
            </a:lvl1pPr>
          </a:lstStyle>
          <a:p>
            <a:endParaRPr lang="ru-RU"/>
          </a:p>
        </p:txBody>
      </p:sp>
      <p:sp>
        <p:nvSpPr>
          <p:cNvPr id="4" name="Slide Number Placeholder 3"/>
          <p:cNvSpPr>
            <a:spLocks noGrp="1"/>
          </p:cNvSpPr>
          <p:nvPr>
            <p:ph type="sldNum" sz="quarter" idx="12"/>
          </p:nvPr>
        </p:nvSpPr>
        <p:spPr/>
        <p:txBody>
          <a:bodyPr/>
          <a:lstStyle>
            <a:lvl1pPr>
              <a:defRPr/>
            </a:lvl1pPr>
          </a:lstStyle>
          <a:p>
            <a:fld id="{7E52F815-16BD-448B-B167-C62A729ED52B}" type="slidenum">
              <a:rPr lang="ru-RU"/>
              <a:pPr/>
              <a:t>‹#›</a:t>
            </a:fld>
            <a:endParaRPr lang="ru-RU"/>
          </a:p>
        </p:txBody>
      </p:sp>
    </p:spTree>
    <p:extLst>
      <p:ext uri="{BB962C8B-B14F-4D97-AF65-F5344CB8AC3E}">
        <p14:creationId xmlns:p14="http://schemas.microsoft.com/office/powerpoint/2010/main" val="37204760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ru-RU"/>
          </a:p>
        </p:txBody>
      </p:sp>
      <p:sp>
        <p:nvSpPr>
          <p:cNvPr id="6" name="Footer Placeholder 5"/>
          <p:cNvSpPr>
            <a:spLocks noGrp="1"/>
          </p:cNvSpPr>
          <p:nvPr>
            <p:ph type="ftr" sz="quarter" idx="11"/>
          </p:nvPr>
        </p:nvSpPr>
        <p:spPr/>
        <p:txBody>
          <a:bodyPr/>
          <a:lstStyle>
            <a:lvl1pPr>
              <a:defRPr/>
            </a:lvl1pPr>
          </a:lstStyle>
          <a:p>
            <a:endParaRPr lang="ru-RU"/>
          </a:p>
        </p:txBody>
      </p:sp>
      <p:sp>
        <p:nvSpPr>
          <p:cNvPr id="7" name="Slide Number Placeholder 6"/>
          <p:cNvSpPr>
            <a:spLocks noGrp="1"/>
          </p:cNvSpPr>
          <p:nvPr>
            <p:ph type="sldNum" sz="quarter" idx="12"/>
          </p:nvPr>
        </p:nvSpPr>
        <p:spPr/>
        <p:txBody>
          <a:bodyPr/>
          <a:lstStyle>
            <a:lvl1pPr>
              <a:defRPr/>
            </a:lvl1pPr>
          </a:lstStyle>
          <a:p>
            <a:fld id="{5071A5F2-9F42-43BC-B479-34683216223A}" type="slidenum">
              <a:rPr lang="ru-RU"/>
              <a:pPr/>
              <a:t>‹#›</a:t>
            </a:fld>
            <a:endParaRPr lang="ru-RU"/>
          </a:p>
        </p:txBody>
      </p:sp>
    </p:spTree>
    <p:extLst>
      <p:ext uri="{BB962C8B-B14F-4D97-AF65-F5344CB8AC3E}">
        <p14:creationId xmlns:p14="http://schemas.microsoft.com/office/powerpoint/2010/main" val="1396105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14651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ru-RU"/>
          </a:p>
        </p:txBody>
      </p:sp>
      <p:sp>
        <p:nvSpPr>
          <p:cNvPr id="6" name="Footer Placeholder 5"/>
          <p:cNvSpPr>
            <a:spLocks noGrp="1"/>
          </p:cNvSpPr>
          <p:nvPr>
            <p:ph type="ftr" sz="quarter" idx="11"/>
          </p:nvPr>
        </p:nvSpPr>
        <p:spPr/>
        <p:txBody>
          <a:bodyPr/>
          <a:lstStyle>
            <a:lvl1pPr>
              <a:defRPr/>
            </a:lvl1pPr>
          </a:lstStyle>
          <a:p>
            <a:endParaRPr lang="ru-RU"/>
          </a:p>
        </p:txBody>
      </p:sp>
      <p:sp>
        <p:nvSpPr>
          <p:cNvPr id="7" name="Slide Number Placeholder 6"/>
          <p:cNvSpPr>
            <a:spLocks noGrp="1"/>
          </p:cNvSpPr>
          <p:nvPr>
            <p:ph type="sldNum" sz="quarter" idx="12"/>
          </p:nvPr>
        </p:nvSpPr>
        <p:spPr/>
        <p:txBody>
          <a:bodyPr/>
          <a:lstStyle>
            <a:lvl1pPr>
              <a:defRPr/>
            </a:lvl1pPr>
          </a:lstStyle>
          <a:p>
            <a:fld id="{E156B2A0-0B24-4921-B7CD-959B07D90209}" type="slidenum">
              <a:rPr lang="ru-RU"/>
              <a:pPr/>
              <a:t>‹#›</a:t>
            </a:fld>
            <a:endParaRPr lang="ru-RU"/>
          </a:p>
        </p:txBody>
      </p:sp>
    </p:spTree>
    <p:extLst>
      <p:ext uri="{BB962C8B-B14F-4D97-AF65-F5344CB8AC3E}">
        <p14:creationId xmlns:p14="http://schemas.microsoft.com/office/powerpoint/2010/main" val="3619168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AB5468E7-671A-4960-BB0C-2011CF1B6A2B}" type="slidenum">
              <a:rPr lang="ru-RU"/>
              <a:pPr/>
              <a:t>‹#›</a:t>
            </a:fld>
            <a:endParaRPr lang="ru-RU"/>
          </a:p>
        </p:txBody>
      </p:sp>
    </p:spTree>
    <p:extLst>
      <p:ext uri="{BB962C8B-B14F-4D97-AF65-F5344CB8AC3E}">
        <p14:creationId xmlns:p14="http://schemas.microsoft.com/office/powerpoint/2010/main" val="2523362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2938" y="274638"/>
            <a:ext cx="1693862"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908175" y="274638"/>
            <a:ext cx="493236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23C6DE1D-7CC6-4309-9DE2-5CE52CBFD86D}" type="slidenum">
              <a:rPr lang="ru-RU"/>
              <a:pPr/>
              <a:t>‹#›</a:t>
            </a:fld>
            <a:endParaRPr lang="ru-RU"/>
          </a:p>
        </p:txBody>
      </p:sp>
    </p:spTree>
    <p:extLst>
      <p:ext uri="{BB962C8B-B14F-4D97-AF65-F5344CB8AC3E}">
        <p14:creationId xmlns:p14="http://schemas.microsoft.com/office/powerpoint/2010/main" val="27529385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4A521959-C89E-4E77-8063-63692241AA06}" type="datetimeFigureOut">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FACD7E-4A03-4907-A4F5-A0322CC3549D}" type="slidenum">
              <a:rPr lang="en-US" smtClean="0"/>
              <a:t>‹#›</a:t>
            </a:fld>
            <a:endParaRPr lang="en-US" dirty="0"/>
          </a:p>
        </p:txBody>
      </p:sp>
    </p:spTree>
    <p:extLst>
      <p:ext uri="{BB962C8B-B14F-4D97-AF65-F5344CB8AC3E}">
        <p14:creationId xmlns:p14="http://schemas.microsoft.com/office/powerpoint/2010/main" val="921894727"/>
      </p:ext>
    </p:extLst>
  </p:cSld>
  <p:clrMapOvr>
    <a:masterClrMapping/>
  </p:clrMapOvr>
  <p:transition spd="slow">
    <p:cove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521959-C89E-4E77-8063-63692241AA06}" type="datetimeFigureOut">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FACD7E-4A03-4907-A4F5-A0322CC3549D}" type="slidenum">
              <a:rPr lang="en-US" smtClean="0"/>
              <a:t>‹#›</a:t>
            </a:fld>
            <a:endParaRPr lang="en-US" dirty="0"/>
          </a:p>
        </p:txBody>
      </p:sp>
    </p:spTree>
    <p:extLst>
      <p:ext uri="{BB962C8B-B14F-4D97-AF65-F5344CB8AC3E}">
        <p14:creationId xmlns:p14="http://schemas.microsoft.com/office/powerpoint/2010/main" val="114409560"/>
      </p:ext>
    </p:extLst>
  </p:cSld>
  <p:clrMapOvr>
    <a:masterClrMapping/>
  </p:clrMapOvr>
  <p:transition spd="slow">
    <p:cove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521959-C89E-4E77-8063-63692241AA06}" type="datetimeFigureOut">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FACD7E-4A03-4907-A4F5-A0322CC3549D}" type="slidenum">
              <a:rPr lang="en-US" smtClean="0"/>
              <a:t>‹#›</a:t>
            </a:fld>
            <a:endParaRPr lang="en-US" dirty="0"/>
          </a:p>
        </p:txBody>
      </p:sp>
    </p:spTree>
    <p:extLst>
      <p:ext uri="{BB962C8B-B14F-4D97-AF65-F5344CB8AC3E}">
        <p14:creationId xmlns:p14="http://schemas.microsoft.com/office/powerpoint/2010/main" val="1513437850"/>
      </p:ext>
    </p:extLst>
  </p:cSld>
  <p:clrMapOvr>
    <a:masterClrMapping/>
  </p:clrMapOvr>
  <p:transition spd="slow">
    <p:cove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A521959-C89E-4E77-8063-63692241AA06}" type="datetimeFigureOut">
              <a:rPr lang="en-US" smtClean="0"/>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FACD7E-4A03-4907-A4F5-A0322CC3549D}" type="slidenum">
              <a:rPr lang="en-US" smtClean="0"/>
              <a:t>‹#›</a:t>
            </a:fld>
            <a:endParaRPr lang="en-US" dirty="0"/>
          </a:p>
        </p:txBody>
      </p:sp>
    </p:spTree>
    <p:extLst>
      <p:ext uri="{BB962C8B-B14F-4D97-AF65-F5344CB8AC3E}">
        <p14:creationId xmlns:p14="http://schemas.microsoft.com/office/powerpoint/2010/main" val="1850820841"/>
      </p:ext>
    </p:extLst>
  </p:cSld>
  <p:clrMapOvr>
    <a:masterClrMapping/>
  </p:clrMapOvr>
  <p:transition spd="slow">
    <p:cove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A521959-C89E-4E77-8063-63692241AA06}" type="datetimeFigureOut">
              <a:rPr lang="en-US" smtClean="0"/>
              <a:t>1/22/2021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FACD7E-4A03-4907-A4F5-A0322CC3549D}" type="slidenum">
              <a:rPr lang="en-US" smtClean="0"/>
              <a:t>‹#›</a:t>
            </a:fld>
            <a:endParaRPr lang="en-US" dirty="0"/>
          </a:p>
        </p:txBody>
      </p:sp>
    </p:spTree>
    <p:extLst>
      <p:ext uri="{BB962C8B-B14F-4D97-AF65-F5344CB8AC3E}">
        <p14:creationId xmlns:p14="http://schemas.microsoft.com/office/powerpoint/2010/main" val="803277156"/>
      </p:ext>
    </p:extLst>
  </p:cSld>
  <p:clrMapOvr>
    <a:masterClrMapping/>
  </p:clrMapOvr>
  <p:transition spd="slow">
    <p:cove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A521959-C89E-4E77-8063-63692241AA06}" type="datetimeFigureOut">
              <a:rPr lang="en-US" smtClean="0"/>
              <a:t>1/22/2021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FACD7E-4A03-4907-A4F5-A0322CC3549D}" type="slidenum">
              <a:rPr lang="en-US" smtClean="0"/>
              <a:t>‹#›</a:t>
            </a:fld>
            <a:endParaRPr lang="en-US" dirty="0"/>
          </a:p>
        </p:txBody>
      </p:sp>
    </p:spTree>
    <p:extLst>
      <p:ext uri="{BB962C8B-B14F-4D97-AF65-F5344CB8AC3E}">
        <p14:creationId xmlns:p14="http://schemas.microsoft.com/office/powerpoint/2010/main" val="1447244188"/>
      </p:ext>
    </p:extLst>
  </p:cSld>
  <p:clrMapOvr>
    <a:masterClrMapping/>
  </p:clrMapOvr>
  <p:transition spd="slow">
    <p:cove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521959-C89E-4E77-8063-63692241AA06}" type="datetimeFigureOut">
              <a:rPr lang="en-US" smtClean="0"/>
              <a:t>1/22/2021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FACD7E-4A03-4907-A4F5-A0322CC3549D}" type="slidenum">
              <a:rPr lang="en-US" smtClean="0"/>
              <a:t>‹#›</a:t>
            </a:fld>
            <a:endParaRPr lang="en-US" dirty="0"/>
          </a:p>
        </p:txBody>
      </p:sp>
    </p:spTree>
    <p:extLst>
      <p:ext uri="{BB962C8B-B14F-4D97-AF65-F5344CB8AC3E}">
        <p14:creationId xmlns:p14="http://schemas.microsoft.com/office/powerpoint/2010/main" val="445194852"/>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48080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A521959-C89E-4E77-8063-63692241AA06}" type="datetimeFigureOut">
              <a:rPr lang="en-US" smtClean="0"/>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FACD7E-4A03-4907-A4F5-A0322CC3549D}" type="slidenum">
              <a:rPr lang="en-US" smtClean="0"/>
              <a:t>‹#›</a:t>
            </a:fld>
            <a:endParaRPr lang="en-US" dirty="0"/>
          </a:p>
        </p:txBody>
      </p:sp>
    </p:spTree>
    <p:extLst>
      <p:ext uri="{BB962C8B-B14F-4D97-AF65-F5344CB8AC3E}">
        <p14:creationId xmlns:p14="http://schemas.microsoft.com/office/powerpoint/2010/main" val="3845047177"/>
      </p:ext>
    </p:extLst>
  </p:cSld>
  <p:clrMapOvr>
    <a:masterClrMapping/>
  </p:clrMapOvr>
  <p:transition spd="slow">
    <p:cove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A521959-C89E-4E77-8063-63692241AA06}" type="datetimeFigureOut">
              <a:rPr lang="en-US" smtClean="0"/>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FACD7E-4A03-4907-A4F5-A0322CC3549D}" type="slidenum">
              <a:rPr lang="en-US" smtClean="0"/>
              <a:t>‹#›</a:t>
            </a:fld>
            <a:endParaRPr lang="en-US" dirty="0"/>
          </a:p>
        </p:txBody>
      </p:sp>
    </p:spTree>
    <p:extLst>
      <p:ext uri="{BB962C8B-B14F-4D97-AF65-F5344CB8AC3E}">
        <p14:creationId xmlns:p14="http://schemas.microsoft.com/office/powerpoint/2010/main" val="1335393194"/>
      </p:ext>
    </p:extLst>
  </p:cSld>
  <p:clrMapOvr>
    <a:masterClrMapping/>
  </p:clrMapOvr>
  <p:transition spd="slow">
    <p:cove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521959-C89E-4E77-8063-63692241AA06}" type="datetimeFigureOut">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FACD7E-4A03-4907-A4F5-A0322CC3549D}" type="slidenum">
              <a:rPr lang="en-US" smtClean="0"/>
              <a:t>‹#›</a:t>
            </a:fld>
            <a:endParaRPr lang="en-US" dirty="0"/>
          </a:p>
        </p:txBody>
      </p:sp>
    </p:spTree>
    <p:extLst>
      <p:ext uri="{BB962C8B-B14F-4D97-AF65-F5344CB8AC3E}">
        <p14:creationId xmlns:p14="http://schemas.microsoft.com/office/powerpoint/2010/main" val="1249818136"/>
      </p:ext>
    </p:extLst>
  </p:cSld>
  <p:clrMapOvr>
    <a:masterClrMapping/>
  </p:clrMapOvr>
  <p:transition spd="slow">
    <p:cove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521959-C89E-4E77-8063-63692241AA06}" type="datetimeFigureOut">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FACD7E-4A03-4907-A4F5-A0322CC3549D}" type="slidenum">
              <a:rPr lang="en-US" smtClean="0"/>
              <a:t>‹#›</a:t>
            </a:fld>
            <a:endParaRPr lang="en-US" dirty="0"/>
          </a:p>
        </p:txBody>
      </p:sp>
    </p:spTree>
    <p:extLst>
      <p:ext uri="{BB962C8B-B14F-4D97-AF65-F5344CB8AC3E}">
        <p14:creationId xmlns:p14="http://schemas.microsoft.com/office/powerpoint/2010/main" val="780492854"/>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7450" y="1628775"/>
            <a:ext cx="3667125" cy="4679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06975" y="1628775"/>
            <a:ext cx="3668713" cy="4679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6241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93611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69457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9634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4802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70892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187450" y="333375"/>
            <a:ext cx="7488238" cy="115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ru-RU"/>
          </a:p>
        </p:txBody>
      </p:sp>
      <p:sp>
        <p:nvSpPr>
          <p:cNvPr id="1027" name="Rectangle 3"/>
          <p:cNvSpPr>
            <a:spLocks noGrp="1" noChangeArrowheads="1"/>
          </p:cNvSpPr>
          <p:nvPr>
            <p:ph type="body" idx="1"/>
          </p:nvPr>
        </p:nvSpPr>
        <p:spPr bwMode="auto">
          <a:xfrm>
            <a:off x="1187450" y="1628775"/>
            <a:ext cx="7488238" cy="467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Futura LT Book" pitchFamily="2" charset="0"/>
        </a:defRPr>
      </a:lvl2pPr>
      <a:lvl3pPr algn="l" rtl="0" eaLnBrk="1" fontAlgn="base" hangingPunct="1">
        <a:spcBef>
          <a:spcPct val="0"/>
        </a:spcBef>
        <a:spcAft>
          <a:spcPct val="0"/>
        </a:spcAft>
        <a:defRPr sz="3200">
          <a:solidFill>
            <a:schemeClr val="bg1"/>
          </a:solidFill>
          <a:latin typeface="Futura LT Book" pitchFamily="2" charset="0"/>
        </a:defRPr>
      </a:lvl3pPr>
      <a:lvl4pPr algn="l" rtl="0" eaLnBrk="1" fontAlgn="base" hangingPunct="1">
        <a:spcBef>
          <a:spcPct val="0"/>
        </a:spcBef>
        <a:spcAft>
          <a:spcPct val="0"/>
        </a:spcAft>
        <a:defRPr sz="3200">
          <a:solidFill>
            <a:schemeClr val="bg1"/>
          </a:solidFill>
          <a:latin typeface="Futura LT Book" pitchFamily="2" charset="0"/>
        </a:defRPr>
      </a:lvl4pPr>
      <a:lvl5pPr algn="l" rtl="0" eaLnBrk="1" fontAlgn="base" hangingPunct="1">
        <a:spcBef>
          <a:spcPct val="0"/>
        </a:spcBef>
        <a:spcAft>
          <a:spcPct val="0"/>
        </a:spcAft>
        <a:defRPr sz="3200">
          <a:solidFill>
            <a:schemeClr val="bg1"/>
          </a:solidFill>
          <a:latin typeface="Futura LT Book" pitchFamily="2" charset="0"/>
        </a:defRPr>
      </a:lvl5pPr>
      <a:lvl6pPr marL="457200" algn="l" rtl="0" eaLnBrk="1" fontAlgn="base" hangingPunct="1">
        <a:spcBef>
          <a:spcPct val="0"/>
        </a:spcBef>
        <a:spcAft>
          <a:spcPct val="0"/>
        </a:spcAft>
        <a:defRPr sz="3200">
          <a:solidFill>
            <a:schemeClr val="bg1"/>
          </a:solidFill>
          <a:latin typeface="Futura LT Book" pitchFamily="2" charset="0"/>
        </a:defRPr>
      </a:lvl6pPr>
      <a:lvl7pPr marL="914400" algn="l" rtl="0" eaLnBrk="1" fontAlgn="base" hangingPunct="1">
        <a:spcBef>
          <a:spcPct val="0"/>
        </a:spcBef>
        <a:spcAft>
          <a:spcPct val="0"/>
        </a:spcAft>
        <a:defRPr sz="3200">
          <a:solidFill>
            <a:schemeClr val="bg1"/>
          </a:solidFill>
          <a:latin typeface="Futura LT Book" pitchFamily="2" charset="0"/>
        </a:defRPr>
      </a:lvl7pPr>
      <a:lvl8pPr marL="1371600" algn="l" rtl="0" eaLnBrk="1" fontAlgn="base" hangingPunct="1">
        <a:spcBef>
          <a:spcPct val="0"/>
        </a:spcBef>
        <a:spcAft>
          <a:spcPct val="0"/>
        </a:spcAft>
        <a:defRPr sz="3200">
          <a:solidFill>
            <a:schemeClr val="bg1"/>
          </a:solidFill>
          <a:latin typeface="Futura LT Book" pitchFamily="2" charset="0"/>
        </a:defRPr>
      </a:lvl8pPr>
      <a:lvl9pPr marL="1828800" algn="l" rtl="0" eaLnBrk="1" fontAlgn="base" hangingPunct="1">
        <a:spcBef>
          <a:spcPct val="0"/>
        </a:spcBef>
        <a:spcAft>
          <a:spcPct val="0"/>
        </a:spcAft>
        <a:defRPr sz="3200">
          <a:solidFill>
            <a:schemeClr val="bg1"/>
          </a:solidFill>
          <a:latin typeface="Futura LT Book" pitchFamily="2" charset="0"/>
        </a:defRPr>
      </a:lvl9pPr>
    </p:titleStyle>
    <p:bodyStyle>
      <a:lvl1pPr marL="342900" indent="-342900" algn="l" rtl="0" eaLnBrk="1" fontAlgn="base" hangingPunct="1">
        <a:spcBef>
          <a:spcPct val="20000"/>
        </a:spcBef>
        <a:spcAft>
          <a:spcPct val="0"/>
        </a:spcAft>
        <a:buChar char="•"/>
        <a:defRPr sz="20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000">
          <a:solidFill>
            <a:schemeClr val="bg1"/>
          </a:solidFill>
          <a:latin typeface="+mn-lt"/>
        </a:defRPr>
      </a:lvl2pPr>
      <a:lvl3pPr marL="1143000" indent="-228600" algn="l" rtl="0" eaLnBrk="1" fontAlgn="base" hangingPunct="1">
        <a:spcBef>
          <a:spcPct val="20000"/>
        </a:spcBef>
        <a:spcAft>
          <a:spcPct val="0"/>
        </a:spcAft>
        <a:buChar char="•"/>
        <a:defRPr sz="2000">
          <a:solidFill>
            <a:schemeClr val="bg1"/>
          </a:solidFill>
          <a:latin typeface="+mn-lt"/>
        </a:defRPr>
      </a:lvl3pPr>
      <a:lvl4pPr marL="1600200" indent="-228600" algn="l" rtl="0" eaLnBrk="1" fontAlgn="base" hangingPunct="1">
        <a:spcBef>
          <a:spcPct val="20000"/>
        </a:spcBef>
        <a:spcAft>
          <a:spcPct val="0"/>
        </a:spcAft>
        <a:buChar char="–"/>
        <a:defRPr sz="2000">
          <a:solidFill>
            <a:schemeClr val="bg1"/>
          </a:solidFill>
          <a:latin typeface="+mn-lt"/>
        </a:defRPr>
      </a:lvl4pPr>
      <a:lvl5pPr marL="2057400" indent="-228600" algn="l" rtl="0" eaLnBrk="1" fontAlgn="base" hangingPunct="1">
        <a:spcBef>
          <a:spcPct val="20000"/>
        </a:spcBef>
        <a:spcAft>
          <a:spcPct val="0"/>
        </a:spcAft>
        <a:buChar char="»"/>
        <a:defRPr sz="20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08175" y="274638"/>
            <a:ext cx="67675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90467"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latin typeface="+mn-lt"/>
              </a:defRPr>
            </a:lvl1pPr>
          </a:lstStyle>
          <a:p>
            <a:endParaRPr lang="ru-RU"/>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tx1"/>
                </a:solidFill>
                <a:latin typeface="+mn-lt"/>
              </a:defRPr>
            </a:lvl1pPr>
          </a:lstStyle>
          <a:p>
            <a:endParaRPr lang="ru-RU"/>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fld id="{6D133E18-61D2-4BB8-855A-D1E01C6936F5}"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3200">
          <a:solidFill>
            <a:srgbClr val="666666"/>
          </a:solidFill>
          <a:latin typeface="+mj-lt"/>
          <a:ea typeface="+mj-ea"/>
          <a:cs typeface="+mj-cs"/>
        </a:defRPr>
      </a:lvl1pPr>
      <a:lvl2pPr algn="l" rtl="0" fontAlgn="base">
        <a:spcBef>
          <a:spcPct val="0"/>
        </a:spcBef>
        <a:spcAft>
          <a:spcPct val="0"/>
        </a:spcAft>
        <a:defRPr sz="3200">
          <a:solidFill>
            <a:srgbClr val="666666"/>
          </a:solidFill>
          <a:latin typeface="Futura LT Book" pitchFamily="2" charset="0"/>
        </a:defRPr>
      </a:lvl2pPr>
      <a:lvl3pPr algn="l" rtl="0" fontAlgn="base">
        <a:spcBef>
          <a:spcPct val="0"/>
        </a:spcBef>
        <a:spcAft>
          <a:spcPct val="0"/>
        </a:spcAft>
        <a:defRPr sz="3200">
          <a:solidFill>
            <a:srgbClr val="666666"/>
          </a:solidFill>
          <a:latin typeface="Futura LT Book" pitchFamily="2" charset="0"/>
        </a:defRPr>
      </a:lvl3pPr>
      <a:lvl4pPr algn="l" rtl="0" fontAlgn="base">
        <a:spcBef>
          <a:spcPct val="0"/>
        </a:spcBef>
        <a:spcAft>
          <a:spcPct val="0"/>
        </a:spcAft>
        <a:defRPr sz="3200">
          <a:solidFill>
            <a:srgbClr val="666666"/>
          </a:solidFill>
          <a:latin typeface="Futura LT Book" pitchFamily="2" charset="0"/>
        </a:defRPr>
      </a:lvl4pPr>
      <a:lvl5pPr algn="l" rtl="0" fontAlgn="base">
        <a:spcBef>
          <a:spcPct val="0"/>
        </a:spcBef>
        <a:spcAft>
          <a:spcPct val="0"/>
        </a:spcAft>
        <a:defRPr sz="3200">
          <a:solidFill>
            <a:srgbClr val="666666"/>
          </a:solidFill>
          <a:latin typeface="Futura LT Book" pitchFamily="2" charset="0"/>
        </a:defRPr>
      </a:lvl5pPr>
      <a:lvl6pPr marL="457200" algn="l" rtl="0" fontAlgn="base">
        <a:spcBef>
          <a:spcPct val="0"/>
        </a:spcBef>
        <a:spcAft>
          <a:spcPct val="0"/>
        </a:spcAft>
        <a:defRPr sz="3200">
          <a:solidFill>
            <a:srgbClr val="666666"/>
          </a:solidFill>
          <a:latin typeface="Futura LT Book" pitchFamily="2" charset="0"/>
        </a:defRPr>
      </a:lvl6pPr>
      <a:lvl7pPr marL="914400" algn="l" rtl="0" fontAlgn="base">
        <a:spcBef>
          <a:spcPct val="0"/>
        </a:spcBef>
        <a:spcAft>
          <a:spcPct val="0"/>
        </a:spcAft>
        <a:defRPr sz="3200">
          <a:solidFill>
            <a:srgbClr val="666666"/>
          </a:solidFill>
          <a:latin typeface="Futura LT Book" pitchFamily="2" charset="0"/>
        </a:defRPr>
      </a:lvl7pPr>
      <a:lvl8pPr marL="1371600" algn="l" rtl="0" fontAlgn="base">
        <a:spcBef>
          <a:spcPct val="0"/>
        </a:spcBef>
        <a:spcAft>
          <a:spcPct val="0"/>
        </a:spcAft>
        <a:defRPr sz="3200">
          <a:solidFill>
            <a:srgbClr val="666666"/>
          </a:solidFill>
          <a:latin typeface="Futura LT Book" pitchFamily="2" charset="0"/>
        </a:defRPr>
      </a:lvl8pPr>
      <a:lvl9pPr marL="1828800" algn="l" rtl="0" fontAlgn="base">
        <a:spcBef>
          <a:spcPct val="0"/>
        </a:spcBef>
        <a:spcAft>
          <a:spcPct val="0"/>
        </a:spcAft>
        <a:defRPr sz="3200">
          <a:solidFill>
            <a:srgbClr val="666666"/>
          </a:solidFill>
          <a:latin typeface="Futura LT Book" pitchFamily="2" charset="0"/>
        </a:defRPr>
      </a:lvl9pPr>
    </p:titleStyle>
    <p:bodyStyle>
      <a:lvl1pPr marL="342900" indent="-342900" algn="l" rtl="0" fontAlgn="base">
        <a:spcBef>
          <a:spcPct val="20000"/>
        </a:spcBef>
        <a:spcAft>
          <a:spcPct val="0"/>
        </a:spcAft>
        <a:buChar char="•"/>
        <a:defRPr sz="2000">
          <a:solidFill>
            <a:srgbClr val="666666"/>
          </a:solidFill>
          <a:latin typeface="+mn-lt"/>
          <a:ea typeface="+mn-ea"/>
          <a:cs typeface="+mn-cs"/>
        </a:defRPr>
      </a:lvl1pPr>
      <a:lvl2pPr marL="742950" indent="-285750" algn="l" rtl="0" fontAlgn="base">
        <a:spcBef>
          <a:spcPct val="20000"/>
        </a:spcBef>
        <a:spcAft>
          <a:spcPct val="0"/>
        </a:spcAft>
        <a:buChar char="–"/>
        <a:defRPr sz="2000">
          <a:solidFill>
            <a:srgbClr val="666666"/>
          </a:solidFill>
          <a:latin typeface="+mn-lt"/>
        </a:defRPr>
      </a:lvl2pPr>
      <a:lvl3pPr marL="1143000" indent="-228600" algn="l" rtl="0" fontAlgn="base">
        <a:spcBef>
          <a:spcPct val="20000"/>
        </a:spcBef>
        <a:spcAft>
          <a:spcPct val="0"/>
        </a:spcAft>
        <a:buChar char="•"/>
        <a:defRPr sz="2000">
          <a:solidFill>
            <a:srgbClr val="666666"/>
          </a:solidFill>
          <a:latin typeface="+mn-lt"/>
        </a:defRPr>
      </a:lvl3pPr>
      <a:lvl4pPr marL="1600200" indent="-228600" algn="l" rtl="0" fontAlgn="base">
        <a:spcBef>
          <a:spcPct val="20000"/>
        </a:spcBef>
        <a:spcAft>
          <a:spcPct val="0"/>
        </a:spcAft>
        <a:buChar char="–"/>
        <a:defRPr sz="2000">
          <a:solidFill>
            <a:srgbClr val="666666"/>
          </a:solidFill>
          <a:latin typeface="+mn-lt"/>
        </a:defRPr>
      </a:lvl4pPr>
      <a:lvl5pPr marL="2057400" indent="-228600" algn="l" rtl="0" fontAlgn="base">
        <a:spcBef>
          <a:spcPct val="20000"/>
        </a:spcBef>
        <a:spcAft>
          <a:spcPct val="0"/>
        </a:spcAft>
        <a:buChar char="»"/>
        <a:defRPr sz="2000">
          <a:solidFill>
            <a:srgbClr val="666666"/>
          </a:solidFill>
          <a:latin typeface="+mn-lt"/>
        </a:defRPr>
      </a:lvl5pPr>
      <a:lvl6pPr marL="2514600" indent="-228600" algn="l" rtl="0" fontAlgn="base">
        <a:spcBef>
          <a:spcPct val="20000"/>
        </a:spcBef>
        <a:spcAft>
          <a:spcPct val="0"/>
        </a:spcAft>
        <a:buChar char="»"/>
        <a:defRPr sz="2000">
          <a:solidFill>
            <a:srgbClr val="666666"/>
          </a:solidFill>
          <a:latin typeface="+mn-lt"/>
        </a:defRPr>
      </a:lvl6pPr>
      <a:lvl7pPr marL="2971800" indent="-228600" algn="l" rtl="0" fontAlgn="base">
        <a:spcBef>
          <a:spcPct val="20000"/>
        </a:spcBef>
        <a:spcAft>
          <a:spcPct val="0"/>
        </a:spcAft>
        <a:buChar char="»"/>
        <a:defRPr sz="2000">
          <a:solidFill>
            <a:srgbClr val="666666"/>
          </a:solidFill>
          <a:latin typeface="+mn-lt"/>
        </a:defRPr>
      </a:lvl7pPr>
      <a:lvl8pPr marL="3429000" indent="-228600" algn="l" rtl="0" fontAlgn="base">
        <a:spcBef>
          <a:spcPct val="20000"/>
        </a:spcBef>
        <a:spcAft>
          <a:spcPct val="0"/>
        </a:spcAft>
        <a:buChar char="»"/>
        <a:defRPr sz="2000">
          <a:solidFill>
            <a:srgbClr val="666666"/>
          </a:solidFill>
          <a:latin typeface="+mn-lt"/>
        </a:defRPr>
      </a:lvl8pPr>
      <a:lvl9pPr marL="3886200" indent="-228600" algn="l" rtl="0" fontAlgn="base">
        <a:spcBef>
          <a:spcPct val="20000"/>
        </a:spcBef>
        <a:spcAft>
          <a:spcPct val="0"/>
        </a:spcAft>
        <a:buChar char="»"/>
        <a:defRPr sz="2000">
          <a:solidFill>
            <a:srgbClr val="6666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A521959-C89E-4E77-8063-63692241AA06}" type="datetimeFigureOut">
              <a:rPr lang="en-US" smtClean="0"/>
              <a:t>1/22/2021</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DFACD7E-4A03-4907-A4F5-A0322CC3549D}" type="slidenum">
              <a:rPr lang="en-US" smtClean="0"/>
              <a:t>‹#›</a:t>
            </a:fld>
            <a:endParaRPr lang="en-US" dirty="0"/>
          </a:p>
        </p:txBody>
      </p:sp>
    </p:spTree>
    <p:extLst>
      <p:ext uri="{BB962C8B-B14F-4D97-AF65-F5344CB8AC3E}">
        <p14:creationId xmlns:p14="http://schemas.microsoft.com/office/powerpoint/2010/main" val="1230544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cover/>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s://www.cs.csubak.edu/~msarr/visualizations/BPlusTree.html" TargetMode="External"/><Relationship Id="rId2" Type="http://schemas.openxmlformats.org/officeDocument/2006/relationships/hyperlink" Target="https://www.cs.usfca.edu/~galles/visualization/BTree.html"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4000">
              <a:schemeClr val="accent4">
                <a:lumMod val="5000"/>
                <a:lumOff val="95000"/>
              </a:schemeClr>
            </a:gs>
            <a:gs pos="56000">
              <a:srgbClr val="FFE38C"/>
            </a:gs>
            <a:gs pos="100000">
              <a:schemeClr val="accent4">
                <a:lumMod val="45000"/>
                <a:lumOff val="55000"/>
              </a:schemeClr>
            </a:gs>
            <a:gs pos="40000">
              <a:schemeClr val="accent4">
                <a:lumMod val="30000"/>
                <a:lumOff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1720" y="506477"/>
            <a:ext cx="5472607" cy="5102410"/>
          </a:xfrm>
          <a:prstGeom prst="rect">
            <a:avLst/>
          </a:prstGeom>
        </p:spPr>
      </p:pic>
    </p:spTree>
    <p:extLst>
      <p:ext uri="{BB962C8B-B14F-4D97-AF65-F5344CB8AC3E}">
        <p14:creationId xmlns:p14="http://schemas.microsoft.com/office/powerpoint/2010/main" val="2004405815"/>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868985" y="27856"/>
            <a:ext cx="6911975" cy="1138237"/>
          </a:xfrm>
          <a:noFill/>
          <a:ln>
            <a:noFill/>
          </a:ln>
        </p:spPr>
        <p:style>
          <a:lnRef idx="0">
            <a:scrgbClr r="0" g="0" b="0"/>
          </a:lnRef>
          <a:fillRef idx="0">
            <a:scrgbClr r="0" g="0" b="0"/>
          </a:fillRef>
          <a:effectRef idx="0">
            <a:scrgbClr r="0" g="0" b="0"/>
          </a:effectRef>
          <a:fontRef idx="minor">
            <a:schemeClr val="accent2"/>
          </a:fontRef>
        </p:style>
        <p:txBody>
          <a:bodyPr/>
          <a:lstStyle/>
          <a:p>
            <a:pPr>
              <a:lnSpc>
                <a:spcPct val="107000"/>
              </a:lnSpc>
              <a:spcAft>
                <a:spcPts val="800"/>
              </a:spcAft>
            </a:pPr>
            <a:r>
              <a:rPr lang="en-US" sz="4000" b="1" dirty="0">
                <a:effectLst/>
                <a:latin typeface="Calibri" panose="020F0502020204030204" pitchFamily="34" charset="0"/>
                <a:ea typeface="Calibri" panose="020F0502020204030204" pitchFamily="34" charset="0"/>
                <a:cs typeface="Arial" panose="020B0604020202020204" pitchFamily="34" charset="0"/>
              </a:rPr>
              <a:t>Types of File Organization</a:t>
            </a:r>
            <a:endParaRPr lang="en-PK" sz="4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95587" name="Rectangle 3"/>
          <p:cNvSpPr>
            <a:spLocks noGrp="1" noChangeArrowheads="1"/>
          </p:cNvSpPr>
          <p:nvPr>
            <p:ph type="body" idx="1"/>
          </p:nvPr>
        </p:nvSpPr>
        <p:spPr>
          <a:xfrm>
            <a:off x="1868984" y="1168921"/>
            <a:ext cx="6735464" cy="4824412"/>
          </a:xfrm>
          <a:noFill/>
          <a:ln>
            <a:noFill/>
          </a:ln>
        </p:spPr>
        <p:style>
          <a:lnRef idx="0">
            <a:scrgbClr r="0" g="0" b="0"/>
          </a:lnRef>
          <a:fillRef idx="0">
            <a:scrgbClr r="0" g="0" b="0"/>
          </a:fillRef>
          <a:effectRef idx="0">
            <a:scrgbClr r="0" g="0" b="0"/>
          </a:effectRef>
          <a:fontRef idx="minor">
            <a:schemeClr val="dk1"/>
          </a:fontRef>
        </p:style>
        <p:txBody>
          <a:bodyPr/>
          <a:lstStyle/>
          <a:p>
            <a:pPr marL="0" lvl="0" indent="0" rtl="0">
              <a:lnSpc>
                <a:spcPct val="107000"/>
              </a:lnSpc>
              <a:spcAft>
                <a:spcPts val="800"/>
              </a:spcAft>
              <a:buNone/>
            </a:pPr>
            <a:r>
              <a:rPr lang="en-US" b="1" dirty="0">
                <a:effectLst/>
                <a:latin typeface="Calibri" panose="020F0502020204030204" pitchFamily="34" charset="0"/>
                <a:ea typeface="Calibri" panose="020F0502020204030204" pitchFamily="34" charset="0"/>
                <a:cs typeface="Arial" panose="020B0604020202020204" pitchFamily="34" charset="0"/>
              </a:rPr>
              <a:t>4. Direct access or Random Access</a:t>
            </a:r>
            <a:endParaRPr lang="en-PK"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Records are read directly from or written on to the file.</a:t>
            </a:r>
            <a:endParaRPr lang="en-PK"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The records are stored at known address.</a:t>
            </a:r>
            <a:endParaRPr lang="en-PK"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Address is calculated by applying a mathematical function to the key field.</a:t>
            </a:r>
            <a:endParaRPr lang="en-PK"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A random file would have to be stored on a direct access backing storage medium e.g. magnetic disc, CD, DVD.</a:t>
            </a:r>
            <a:endParaRPr lang="en-US" dirty="0">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en-US" b="1" dirty="0">
                <a:effectLst/>
                <a:latin typeface="Calibri" panose="020F0502020204030204" pitchFamily="34" charset="0"/>
                <a:ea typeface="Calibri" panose="020F0502020204030204" pitchFamily="34" charset="0"/>
                <a:cs typeface="Arial" panose="020B0604020202020204" pitchFamily="34" charset="0"/>
              </a:rPr>
              <a:t>5.  Hashed file: </a:t>
            </a:r>
            <a:endParaRPr lang="en-PK"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Hash file which uses a hash function to decide where a record should be placed on disk.</a:t>
            </a:r>
            <a:endParaRPr lang="en-PK"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endParaRPr lang="en-PK"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880329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896407" y="223600"/>
            <a:ext cx="6911975" cy="1138237"/>
          </a:xfrm>
          <a:noFill/>
          <a:ln>
            <a:noFill/>
          </a:ln>
        </p:spPr>
        <p:style>
          <a:lnRef idx="0">
            <a:scrgbClr r="0" g="0" b="0"/>
          </a:lnRef>
          <a:fillRef idx="0">
            <a:scrgbClr r="0" g="0" b="0"/>
          </a:fillRef>
          <a:effectRef idx="0">
            <a:scrgbClr r="0" g="0" b="0"/>
          </a:effectRef>
          <a:fontRef idx="minor">
            <a:schemeClr val="accent2"/>
          </a:fontRef>
        </p:style>
        <p:txBody>
          <a:bodyPr/>
          <a:lstStyle/>
          <a:p>
            <a:pPr>
              <a:lnSpc>
                <a:spcPct val="107000"/>
              </a:lnSpc>
              <a:spcAft>
                <a:spcPts val="800"/>
              </a:spcAft>
            </a:pPr>
            <a:r>
              <a:rPr lang="en-US" sz="3600" b="1" dirty="0">
                <a:latin typeface="Calibri" panose="020F0502020204030204" pitchFamily="34" charset="0"/>
                <a:ea typeface="Calibri" panose="020F0502020204030204" pitchFamily="34" charset="0"/>
                <a:cs typeface="Arial" panose="020B0604020202020204" pitchFamily="34" charset="0"/>
              </a:rPr>
              <a:t>Comparison of Sequential, Index and Direct Access:</a:t>
            </a:r>
            <a:endParaRPr lang="en-PK" sz="36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95587" name="Rectangle 3"/>
          <p:cNvSpPr>
            <a:spLocks noGrp="1" noChangeArrowheads="1"/>
          </p:cNvSpPr>
          <p:nvPr>
            <p:ph type="body" idx="1"/>
          </p:nvPr>
        </p:nvSpPr>
        <p:spPr>
          <a:xfrm>
            <a:off x="1868984" y="1016794"/>
            <a:ext cx="7275016" cy="4824412"/>
          </a:xfrm>
          <a:noFill/>
          <a:ln>
            <a:noFill/>
          </a:ln>
        </p:spPr>
        <p:style>
          <a:lnRef idx="0">
            <a:scrgbClr r="0" g="0" b="0"/>
          </a:lnRef>
          <a:fillRef idx="0">
            <a:scrgbClr r="0" g="0" b="0"/>
          </a:fillRef>
          <a:effectRef idx="0">
            <a:scrgbClr r="0" g="0" b="0"/>
          </a:effectRef>
          <a:fontRef idx="minor">
            <a:schemeClr val="dk1"/>
          </a:fontRef>
        </p:style>
        <p:txBody>
          <a:bodyPr/>
          <a:lstStyle/>
          <a:p>
            <a:endParaRPr lang="en-PK" sz="1800" b="0" i="0" u="none" strike="noStrike" baseline="0" dirty="0">
              <a:latin typeface="Times New Roman" panose="02020603050405020304" pitchFamily="18" charset="0"/>
            </a:endParaRPr>
          </a:p>
          <a:p>
            <a:pPr>
              <a:lnSpc>
                <a:spcPct val="107000"/>
              </a:lnSpc>
              <a:spcAft>
                <a:spcPts val="800"/>
              </a:spcAft>
            </a:pP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2" name="Table 2">
            <a:extLst>
              <a:ext uri="{FF2B5EF4-FFF2-40B4-BE49-F238E27FC236}">
                <a16:creationId xmlns:a16="http://schemas.microsoft.com/office/drawing/2014/main" id="{7490B251-E0C8-4914-B802-96E3455D643E}"/>
              </a:ext>
            </a:extLst>
          </p:cNvPr>
          <p:cNvGraphicFramePr>
            <a:graphicFrameLocks noGrp="1"/>
          </p:cNvGraphicFramePr>
          <p:nvPr>
            <p:extLst>
              <p:ext uri="{D42A27DB-BD31-4B8C-83A1-F6EECF244321}">
                <p14:modId xmlns:p14="http://schemas.microsoft.com/office/powerpoint/2010/main" val="2088943380"/>
              </p:ext>
            </p:extLst>
          </p:nvPr>
        </p:nvGraphicFramePr>
        <p:xfrm>
          <a:off x="1896407" y="1706880"/>
          <a:ext cx="7056784" cy="3444240"/>
        </p:xfrm>
        <a:graphic>
          <a:graphicData uri="http://schemas.openxmlformats.org/drawingml/2006/table">
            <a:tbl>
              <a:tblPr firstRow="1" bandRow="1">
                <a:tableStyleId>{E8B1032C-EA38-4F05-BA0D-38AFFFC7BED3}</a:tableStyleId>
              </a:tblPr>
              <a:tblGrid>
                <a:gridCol w="2201962">
                  <a:extLst>
                    <a:ext uri="{9D8B030D-6E8A-4147-A177-3AD203B41FA5}">
                      <a16:colId xmlns:a16="http://schemas.microsoft.com/office/drawing/2014/main" val="1867735782"/>
                    </a:ext>
                  </a:extLst>
                </a:gridCol>
                <a:gridCol w="2502561">
                  <a:extLst>
                    <a:ext uri="{9D8B030D-6E8A-4147-A177-3AD203B41FA5}">
                      <a16:colId xmlns:a16="http://schemas.microsoft.com/office/drawing/2014/main" val="4081727616"/>
                    </a:ext>
                  </a:extLst>
                </a:gridCol>
                <a:gridCol w="2352261">
                  <a:extLst>
                    <a:ext uri="{9D8B030D-6E8A-4147-A177-3AD203B41FA5}">
                      <a16:colId xmlns:a16="http://schemas.microsoft.com/office/drawing/2014/main" val="4072748094"/>
                    </a:ext>
                  </a:extLst>
                </a:gridCol>
              </a:tblGrid>
              <a:tr h="370840">
                <a:tc>
                  <a:txBody>
                    <a:bodyPr/>
                    <a:lstStyle/>
                    <a:p>
                      <a:pPr algn="ctr"/>
                      <a:r>
                        <a:rPr lang="en-US" sz="1800" b="1" u="none" strike="noStrike" kern="1200" baseline="0" dirty="0">
                          <a:solidFill>
                            <a:schemeClr val="tx1"/>
                          </a:solidFill>
                        </a:rPr>
                        <a:t>Sequential File</a:t>
                      </a:r>
                      <a:endParaRPr lang="en-US" sz="1050" b="1" i="0" u="none" strike="noStrike" baseline="0" dirty="0">
                        <a:latin typeface="Times New Roman" panose="02020603050405020304" pitchFamily="18" charset="0"/>
                      </a:endParaRPr>
                    </a:p>
                  </a:txBody>
                  <a:tcPr/>
                </a:tc>
                <a:tc>
                  <a:txBody>
                    <a:bodyPr/>
                    <a:lstStyle/>
                    <a:p>
                      <a:pPr algn="ctr"/>
                      <a:r>
                        <a:rPr lang="en-US" sz="1800" b="1" u="none" strike="noStrike" kern="1200" baseline="0" dirty="0">
                          <a:solidFill>
                            <a:schemeClr val="tx1"/>
                          </a:solidFill>
                        </a:rPr>
                        <a:t>Index File</a:t>
                      </a:r>
                      <a:endParaRPr lang="en-US" sz="1050" b="1" i="0" u="none" strike="noStrike" baseline="0" dirty="0">
                        <a:latin typeface="Times New Roman" panose="02020603050405020304" pitchFamily="18" charset="0"/>
                      </a:endParaRPr>
                    </a:p>
                  </a:txBody>
                  <a:tcPr/>
                </a:tc>
                <a:tc>
                  <a:txBody>
                    <a:bodyPr/>
                    <a:lstStyle/>
                    <a:p>
                      <a:pPr algn="ctr"/>
                      <a:r>
                        <a:rPr lang="en-US" sz="1800" b="1" u="none" strike="noStrike" kern="1200" baseline="0" dirty="0">
                          <a:solidFill>
                            <a:schemeClr val="tx1"/>
                          </a:solidFill>
                        </a:rPr>
                        <a:t>Direct Access/Random</a:t>
                      </a:r>
                      <a:endParaRPr lang="en-US" sz="1050" b="1" i="0" u="none" strike="noStrike" baseline="0" dirty="0">
                        <a:latin typeface="Times New Roman" panose="02020603050405020304" pitchFamily="18" charset="0"/>
                      </a:endParaRPr>
                    </a:p>
                  </a:txBody>
                  <a:tcPr/>
                </a:tc>
                <a:extLst>
                  <a:ext uri="{0D108BD9-81ED-4DB2-BD59-A6C34878D82A}">
                    <a16:rowId xmlns:a16="http://schemas.microsoft.com/office/drawing/2014/main" val="2314423999"/>
                  </a:ext>
                </a:extLst>
              </a:tr>
              <a:tr h="370840">
                <a:tc>
                  <a:txBody>
                    <a:bodyPr/>
                    <a:lstStyle/>
                    <a:p>
                      <a:pPr algn="ctr"/>
                      <a:r>
                        <a:rPr lang="en-US" sz="1600" b="0" u="none" strike="noStrike" kern="1200" baseline="0" dirty="0">
                          <a:solidFill>
                            <a:schemeClr val="tx1"/>
                          </a:solidFill>
                        </a:rPr>
                        <a:t>Data is entered in</a:t>
                      </a:r>
                    </a:p>
                    <a:p>
                      <a:pPr algn="ctr"/>
                      <a:r>
                        <a:rPr lang="en-US" sz="1600" b="0" u="none" strike="noStrike" kern="1200" baseline="0" dirty="0">
                          <a:solidFill>
                            <a:schemeClr val="tx1"/>
                          </a:solidFill>
                        </a:rPr>
                        <a:t>entry sequential</a:t>
                      </a:r>
                    </a:p>
                    <a:p>
                      <a:pPr algn="ctr"/>
                      <a:r>
                        <a:rPr lang="en-US" sz="1600" b="0" u="none" strike="noStrike" kern="1200" baseline="0" dirty="0">
                          <a:solidFill>
                            <a:schemeClr val="tx1"/>
                          </a:solidFill>
                        </a:rPr>
                        <a:t>order</a:t>
                      </a:r>
                      <a:endParaRPr lang="en-US" sz="1000" b="0" i="0" u="none" strike="noStrike" baseline="0" dirty="0">
                        <a:latin typeface="Times New Roman" panose="02020603050405020304" pitchFamily="18" charset="0"/>
                      </a:endParaRPr>
                    </a:p>
                  </a:txBody>
                  <a:tcPr/>
                </a:tc>
                <a:tc>
                  <a:txBody>
                    <a:bodyPr/>
                    <a:lstStyle/>
                    <a:p>
                      <a:pPr algn="ctr"/>
                      <a:r>
                        <a:rPr lang="en-US" sz="1600" b="0" u="none" strike="noStrike" kern="1200" baseline="0" dirty="0">
                          <a:solidFill>
                            <a:schemeClr val="tx1"/>
                          </a:solidFill>
                        </a:rPr>
                        <a:t>Data is entered in key</a:t>
                      </a:r>
                    </a:p>
                    <a:p>
                      <a:pPr algn="ctr"/>
                      <a:r>
                        <a:rPr lang="en-US" sz="1600" b="0" u="none" strike="noStrike" kern="1200" baseline="0" dirty="0">
                          <a:solidFill>
                            <a:schemeClr val="tx1"/>
                          </a:solidFill>
                        </a:rPr>
                        <a:t>sequential order</a:t>
                      </a:r>
                      <a:endParaRPr lang="en-US" sz="1000" b="0" i="0" u="none" strike="noStrike" baseline="0" dirty="0">
                        <a:latin typeface="Times New Roman" panose="02020603050405020304" pitchFamily="18" charset="0"/>
                      </a:endParaRPr>
                    </a:p>
                  </a:txBody>
                  <a:tcPr/>
                </a:tc>
                <a:tc>
                  <a:txBody>
                    <a:bodyPr/>
                    <a:lstStyle/>
                    <a:p>
                      <a:pPr algn="ctr"/>
                      <a:r>
                        <a:rPr lang="en-US" sz="1600" b="0" u="none" strike="noStrike" kern="1200" baseline="0" dirty="0">
                          <a:solidFill>
                            <a:schemeClr val="tx1"/>
                          </a:solidFill>
                        </a:rPr>
                        <a:t>Data is entered in RRN</a:t>
                      </a:r>
                    </a:p>
                    <a:p>
                      <a:pPr algn="ctr"/>
                      <a:r>
                        <a:rPr lang="en-US" sz="1600" b="0" u="none" strike="noStrike" kern="1200" baseline="0" dirty="0">
                          <a:solidFill>
                            <a:schemeClr val="tx1"/>
                          </a:solidFill>
                        </a:rPr>
                        <a:t>Number (</a:t>
                      </a:r>
                      <a:r>
                        <a:rPr lang="en-US" sz="1600" b="0" i="0" kern="1200" dirty="0">
                          <a:solidFill>
                            <a:schemeClr val="tx1"/>
                          </a:solidFill>
                          <a:effectLst/>
                          <a:latin typeface="+mn-lt"/>
                          <a:ea typeface="+mn-ea"/>
                          <a:cs typeface="+mn-cs"/>
                        </a:rPr>
                        <a:t>Reference Retrieval Number</a:t>
                      </a:r>
                      <a:r>
                        <a:rPr lang="en-US" sz="1600" b="1" i="0" kern="1200" dirty="0">
                          <a:solidFill>
                            <a:schemeClr val="tx1"/>
                          </a:solidFill>
                          <a:effectLst/>
                          <a:latin typeface="+mn-lt"/>
                          <a:ea typeface="+mn-ea"/>
                          <a:cs typeface="+mn-cs"/>
                        </a:rPr>
                        <a:t>)</a:t>
                      </a:r>
                      <a:endParaRPr lang="en-US" sz="1000" b="0" i="0" u="none" strike="noStrike" baseline="0" dirty="0">
                        <a:latin typeface="Times New Roman" panose="02020603050405020304" pitchFamily="18" charset="0"/>
                      </a:endParaRPr>
                    </a:p>
                  </a:txBody>
                  <a:tcPr/>
                </a:tc>
                <a:extLst>
                  <a:ext uri="{0D108BD9-81ED-4DB2-BD59-A6C34878D82A}">
                    <a16:rowId xmlns:a16="http://schemas.microsoft.com/office/drawing/2014/main" val="302767673"/>
                  </a:ext>
                </a:extLst>
              </a:tr>
              <a:tr h="370840">
                <a:tc>
                  <a:txBody>
                    <a:bodyPr/>
                    <a:lstStyle/>
                    <a:p>
                      <a:pPr algn="ctr"/>
                      <a:r>
                        <a:rPr lang="en-US" sz="1600" b="0" u="none" strike="noStrike" kern="1200" baseline="0" dirty="0">
                          <a:solidFill>
                            <a:schemeClr val="tx1"/>
                          </a:solidFill>
                        </a:rPr>
                        <a:t>Delete is not</a:t>
                      </a:r>
                    </a:p>
                    <a:p>
                      <a:pPr algn="ctr"/>
                      <a:r>
                        <a:rPr lang="en-US" sz="1600" b="0" u="none" strike="noStrike" kern="1200" baseline="0" dirty="0">
                          <a:solidFill>
                            <a:schemeClr val="tx1"/>
                          </a:solidFill>
                        </a:rPr>
                        <a:t>applicable</a:t>
                      </a:r>
                      <a:endParaRPr lang="en-US" sz="1000" b="0" i="0" u="none" strike="noStrike" baseline="0" dirty="0">
                        <a:latin typeface="Times New Roman" panose="02020603050405020304" pitchFamily="18" charset="0"/>
                      </a:endParaRPr>
                    </a:p>
                  </a:txBody>
                  <a:tcPr/>
                </a:tc>
                <a:tc>
                  <a:txBody>
                    <a:bodyPr/>
                    <a:lstStyle/>
                    <a:p>
                      <a:pPr algn="ctr"/>
                      <a:r>
                        <a:rPr lang="en-US" sz="1600" b="0" u="none" strike="noStrike" kern="1200" baseline="0" dirty="0">
                          <a:solidFill>
                            <a:schemeClr val="tx1"/>
                          </a:solidFill>
                        </a:rPr>
                        <a:t>Delete is applicable</a:t>
                      </a:r>
                      <a:endParaRPr lang="en-US" sz="1000" b="0" i="0" u="none" strike="noStrike" baseline="0" dirty="0">
                        <a:latin typeface="Times New Roman" panose="02020603050405020304" pitchFamily="18" charset="0"/>
                      </a:endParaRPr>
                    </a:p>
                  </a:txBody>
                  <a:tcPr/>
                </a:tc>
                <a:tc>
                  <a:txBody>
                    <a:bodyPr/>
                    <a:lstStyle/>
                    <a:p>
                      <a:pPr algn="ctr"/>
                      <a:r>
                        <a:rPr lang="en-US" sz="1600" b="0" u="none" strike="noStrike" kern="1200" baseline="0" dirty="0">
                          <a:solidFill>
                            <a:schemeClr val="tx1"/>
                          </a:solidFill>
                        </a:rPr>
                        <a:t>Delete is applicable</a:t>
                      </a:r>
                      <a:endParaRPr lang="en-US" sz="1000" b="0" i="0" u="none" strike="noStrike" baseline="0" dirty="0">
                        <a:latin typeface="Times New Roman" panose="02020603050405020304" pitchFamily="18" charset="0"/>
                      </a:endParaRPr>
                    </a:p>
                  </a:txBody>
                  <a:tcPr/>
                </a:tc>
                <a:extLst>
                  <a:ext uri="{0D108BD9-81ED-4DB2-BD59-A6C34878D82A}">
                    <a16:rowId xmlns:a16="http://schemas.microsoft.com/office/drawing/2014/main" val="3799317872"/>
                  </a:ext>
                </a:extLst>
              </a:tr>
              <a:tr h="370840">
                <a:tc>
                  <a:txBody>
                    <a:bodyPr/>
                    <a:lstStyle/>
                    <a:p>
                      <a:pPr algn="ctr"/>
                      <a:r>
                        <a:rPr lang="en-US" sz="1600" b="0" u="none" strike="noStrike" kern="1200" baseline="0" dirty="0">
                          <a:solidFill>
                            <a:schemeClr val="tx1"/>
                          </a:solidFill>
                        </a:rPr>
                        <a:t>Access is slow</a:t>
                      </a:r>
                      <a:endParaRPr lang="en-US" sz="1000" b="0" i="0" u="none" strike="noStrike" baseline="0" dirty="0">
                        <a:latin typeface="Times New Roman" panose="02020603050405020304" pitchFamily="18" charset="0"/>
                      </a:endParaRPr>
                    </a:p>
                  </a:txBody>
                  <a:tcPr/>
                </a:tc>
                <a:tc>
                  <a:txBody>
                    <a:bodyPr/>
                    <a:lstStyle/>
                    <a:p>
                      <a:pPr algn="ctr"/>
                      <a:r>
                        <a:rPr lang="en-US" sz="1600" b="0" u="none" strike="noStrike" kern="1200" baseline="0" dirty="0">
                          <a:solidFill>
                            <a:schemeClr val="tx1"/>
                          </a:solidFill>
                        </a:rPr>
                        <a:t>Access is faster</a:t>
                      </a:r>
                      <a:endParaRPr lang="en-US" sz="1000" b="0" i="0" u="none" strike="noStrike" baseline="0" dirty="0">
                        <a:latin typeface="Times New Roman" panose="02020603050405020304" pitchFamily="18" charset="0"/>
                      </a:endParaRPr>
                    </a:p>
                  </a:txBody>
                  <a:tcPr/>
                </a:tc>
                <a:tc>
                  <a:txBody>
                    <a:bodyPr/>
                    <a:lstStyle/>
                    <a:p>
                      <a:pPr algn="ctr"/>
                      <a:r>
                        <a:rPr lang="en-US" sz="1600" b="0" u="none" strike="noStrike" kern="1200" baseline="0" dirty="0">
                          <a:solidFill>
                            <a:schemeClr val="tx1"/>
                          </a:solidFill>
                        </a:rPr>
                        <a:t>Access is faster than</a:t>
                      </a:r>
                    </a:p>
                    <a:p>
                      <a:pPr algn="ctr"/>
                      <a:r>
                        <a:rPr lang="en-US" sz="1600" b="0" u="none" strike="noStrike" kern="1200" baseline="0" dirty="0">
                          <a:solidFill>
                            <a:schemeClr val="tx1"/>
                          </a:solidFill>
                        </a:rPr>
                        <a:t>index files</a:t>
                      </a:r>
                      <a:endParaRPr lang="en-US" sz="1000" b="0" i="0" u="none" strike="noStrike" baseline="0" dirty="0">
                        <a:latin typeface="Times New Roman" panose="02020603050405020304" pitchFamily="18" charset="0"/>
                      </a:endParaRPr>
                    </a:p>
                  </a:txBody>
                  <a:tcPr/>
                </a:tc>
                <a:extLst>
                  <a:ext uri="{0D108BD9-81ED-4DB2-BD59-A6C34878D82A}">
                    <a16:rowId xmlns:a16="http://schemas.microsoft.com/office/drawing/2014/main" val="337008203"/>
                  </a:ext>
                </a:extLst>
              </a:tr>
              <a:tr h="370840">
                <a:tc>
                  <a:txBody>
                    <a:bodyPr/>
                    <a:lstStyle/>
                    <a:p>
                      <a:pPr algn="ctr"/>
                      <a:r>
                        <a:rPr lang="en-US" sz="1600" b="0" u="none" strike="noStrike" kern="1200" baseline="0" dirty="0">
                          <a:solidFill>
                            <a:schemeClr val="tx1"/>
                          </a:solidFill>
                        </a:rPr>
                        <a:t>Key not available</a:t>
                      </a:r>
                      <a:endParaRPr lang="en-US" sz="1000" b="0" i="0" u="none" strike="noStrike" baseline="0" dirty="0">
                        <a:latin typeface="Times New Roman" panose="02020603050405020304" pitchFamily="18" charset="0"/>
                      </a:endParaRPr>
                    </a:p>
                  </a:txBody>
                  <a:tcPr/>
                </a:tc>
                <a:tc>
                  <a:txBody>
                    <a:bodyPr/>
                    <a:lstStyle/>
                    <a:p>
                      <a:pPr algn="ctr"/>
                      <a:r>
                        <a:rPr lang="en-US" sz="1600" b="0" u="none" strike="noStrike" kern="1200" baseline="0" dirty="0">
                          <a:solidFill>
                            <a:schemeClr val="tx1"/>
                          </a:solidFill>
                        </a:rPr>
                        <a:t>Key is available. Key is</a:t>
                      </a:r>
                    </a:p>
                    <a:p>
                      <a:pPr algn="ctr"/>
                      <a:r>
                        <a:rPr lang="en-US" sz="1600" b="0" u="none" strike="noStrike" kern="1200" baseline="0" dirty="0">
                          <a:solidFill>
                            <a:schemeClr val="tx1"/>
                          </a:solidFill>
                        </a:rPr>
                        <a:t>user defined. It is a part</a:t>
                      </a:r>
                    </a:p>
                    <a:p>
                      <a:pPr algn="ctr"/>
                      <a:r>
                        <a:rPr lang="en-US" sz="1600" b="0" u="none" strike="noStrike" kern="1200" baseline="0" dirty="0">
                          <a:solidFill>
                            <a:schemeClr val="tx1"/>
                          </a:solidFill>
                        </a:rPr>
                        <a:t>of record.</a:t>
                      </a:r>
                      <a:endParaRPr lang="en-US" sz="1000" b="0" i="0" u="none" strike="noStrike" baseline="0" dirty="0">
                        <a:latin typeface="Times New Roman" panose="02020603050405020304" pitchFamily="18" charset="0"/>
                      </a:endParaRPr>
                    </a:p>
                  </a:txBody>
                  <a:tcPr/>
                </a:tc>
                <a:tc>
                  <a:txBody>
                    <a:bodyPr/>
                    <a:lstStyle/>
                    <a:p>
                      <a:pPr algn="ctr"/>
                      <a:r>
                        <a:rPr lang="en-US" sz="1600" b="0" u="none" strike="noStrike" kern="1200" baseline="0" dirty="0">
                          <a:solidFill>
                            <a:schemeClr val="tx1"/>
                          </a:solidFill>
                        </a:rPr>
                        <a:t>Key is available. Key is</a:t>
                      </a:r>
                    </a:p>
                    <a:p>
                      <a:pPr algn="ctr"/>
                      <a:r>
                        <a:rPr lang="en-US" sz="1600" b="0" u="none" strike="noStrike" kern="1200" baseline="0" dirty="0">
                          <a:solidFill>
                            <a:schemeClr val="tx1"/>
                          </a:solidFill>
                        </a:rPr>
                        <a:t>system defined. It is</a:t>
                      </a:r>
                    </a:p>
                    <a:p>
                      <a:pPr algn="ctr"/>
                      <a:r>
                        <a:rPr lang="en-US" sz="1600" b="0" u="none" strike="noStrike" kern="1200" baseline="0" dirty="0">
                          <a:solidFill>
                            <a:schemeClr val="tx1"/>
                          </a:solidFill>
                        </a:rPr>
                        <a:t>outside of record.</a:t>
                      </a:r>
                      <a:endParaRPr lang="en-US" sz="1000" b="0" i="0" u="none" strike="noStrike" baseline="0" dirty="0">
                        <a:latin typeface="Times New Roman" panose="02020603050405020304" pitchFamily="18" charset="0"/>
                      </a:endParaRPr>
                    </a:p>
                  </a:txBody>
                  <a:tcPr/>
                </a:tc>
                <a:extLst>
                  <a:ext uri="{0D108BD9-81ED-4DB2-BD59-A6C34878D82A}">
                    <a16:rowId xmlns:a16="http://schemas.microsoft.com/office/drawing/2014/main" val="1421695982"/>
                  </a:ext>
                </a:extLst>
              </a:tr>
            </a:tbl>
          </a:graphicData>
        </a:graphic>
      </p:graphicFrame>
      <p:sp>
        <p:nvSpPr>
          <p:cNvPr id="6" name="TextBox 5">
            <a:extLst>
              <a:ext uri="{FF2B5EF4-FFF2-40B4-BE49-F238E27FC236}">
                <a16:creationId xmlns:a16="http://schemas.microsoft.com/office/drawing/2014/main" id="{418BEB3F-163D-4BE6-A6E5-74011D3E91E1}"/>
              </a:ext>
            </a:extLst>
          </p:cNvPr>
          <p:cNvSpPr txBox="1"/>
          <p:nvPr/>
        </p:nvSpPr>
        <p:spPr>
          <a:xfrm>
            <a:off x="2256812" y="5733256"/>
            <a:ext cx="6136320" cy="407035"/>
          </a:xfrm>
          <a:prstGeom prst="rect">
            <a:avLst/>
          </a:prstGeom>
          <a:noFill/>
        </p:spPr>
        <p:txBody>
          <a:bodyPr wrap="square">
            <a:spAutoFit/>
          </a:bodyPr>
          <a:lstStyle/>
          <a:p>
            <a:pPr>
              <a:lnSpc>
                <a:spcPct val="107000"/>
              </a:lnSpc>
              <a:spcAft>
                <a:spcPts val="800"/>
              </a:spcAft>
            </a:pPr>
            <a:r>
              <a:rPr lang="en-US" sz="2000" dirty="0">
                <a:solidFill>
                  <a:schemeClr val="tx1"/>
                </a:solidFill>
                <a:effectLst/>
                <a:latin typeface="Calibri" panose="020F0502020204030204" pitchFamily="34" charset="0"/>
                <a:ea typeface="Calibri" panose="020F0502020204030204" pitchFamily="34" charset="0"/>
                <a:cs typeface="Arial" panose="020B0604020202020204" pitchFamily="34" charset="0"/>
              </a:rPr>
              <a:t>We will discuss index File Organization in details.</a:t>
            </a:r>
            <a:endParaRPr lang="en-PK" sz="2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146007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868985" y="27856"/>
            <a:ext cx="6911975" cy="1138237"/>
          </a:xfrm>
          <a:noFill/>
          <a:ln>
            <a:noFill/>
          </a:ln>
        </p:spPr>
        <p:style>
          <a:lnRef idx="0">
            <a:scrgbClr r="0" g="0" b="0"/>
          </a:lnRef>
          <a:fillRef idx="0">
            <a:scrgbClr r="0" g="0" b="0"/>
          </a:fillRef>
          <a:effectRef idx="0">
            <a:scrgbClr r="0" g="0" b="0"/>
          </a:effectRef>
          <a:fontRef idx="minor">
            <a:schemeClr val="accent2"/>
          </a:fontRef>
        </p:style>
        <p:txBody>
          <a:bodyPr/>
          <a:lstStyle/>
          <a:p>
            <a:pPr>
              <a:lnSpc>
                <a:spcPct val="107000"/>
              </a:lnSpc>
              <a:spcAft>
                <a:spcPts val="800"/>
              </a:spcAft>
            </a:pPr>
            <a:r>
              <a:rPr lang="en-US" sz="4000" b="1" dirty="0">
                <a:latin typeface="Calibri" panose="020F0502020204030204" pitchFamily="34" charset="0"/>
                <a:ea typeface="Calibri" panose="020F0502020204030204" pitchFamily="34" charset="0"/>
                <a:cs typeface="Arial" panose="020B0604020202020204" pitchFamily="34" charset="0"/>
              </a:rPr>
              <a:t>What is index?</a:t>
            </a:r>
            <a:endParaRPr lang="en-PK" sz="4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95587" name="Rectangle 3"/>
          <p:cNvSpPr>
            <a:spLocks noGrp="1" noChangeArrowheads="1"/>
          </p:cNvSpPr>
          <p:nvPr>
            <p:ph type="body" idx="1"/>
          </p:nvPr>
        </p:nvSpPr>
        <p:spPr>
          <a:xfrm>
            <a:off x="1868984" y="1016794"/>
            <a:ext cx="7275016" cy="4824412"/>
          </a:xfrm>
          <a:noFill/>
          <a:ln>
            <a:noFill/>
          </a:ln>
        </p:spPr>
        <p:style>
          <a:lnRef idx="0">
            <a:scrgbClr r="0" g="0" b="0"/>
          </a:lnRef>
          <a:fillRef idx="0">
            <a:scrgbClr r="0" g="0" b="0"/>
          </a:fillRef>
          <a:effectRef idx="0">
            <a:scrgbClr r="0" g="0" b="0"/>
          </a:effectRef>
          <a:fontRef idx="minor">
            <a:schemeClr val="dk1"/>
          </a:fontRef>
        </p:style>
        <p:txBody>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Indexing is a data structure technique which allows you to quickly retrieve records from a database file. </a:t>
            </a:r>
          </a:p>
          <a:p>
            <a:pPr>
              <a:lnSpc>
                <a:spcPct val="107000"/>
              </a:lnSpc>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An Index is a small table having only two columns. </a:t>
            </a:r>
          </a:p>
          <a:p>
            <a:pPr>
              <a:lnSpc>
                <a:spcPct val="107000"/>
              </a:lnSpc>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The first column comprises a copy of the primary or candidate key of a table. </a:t>
            </a:r>
          </a:p>
          <a:p>
            <a:pPr>
              <a:lnSpc>
                <a:spcPct val="107000"/>
              </a:lnSpc>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Its second column contains a set of pointers for holding the address of the disk block where that specific key value stored.</a:t>
            </a:r>
            <a:endParaRPr lang="en-PK"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An index takes a search key as input and efficiently returns a collection of matching records.</a:t>
            </a:r>
            <a:endParaRPr lang="en-US"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An index on a file speeds up selections on the search key fields for the index.</a:t>
            </a:r>
          </a:p>
        </p:txBody>
      </p:sp>
    </p:spTree>
    <p:extLst>
      <p:ext uri="{BB962C8B-B14F-4D97-AF65-F5344CB8AC3E}">
        <p14:creationId xmlns:p14="http://schemas.microsoft.com/office/powerpoint/2010/main" val="1033549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868985" y="27856"/>
            <a:ext cx="6911975" cy="1138237"/>
          </a:xfrm>
          <a:noFill/>
          <a:ln>
            <a:noFill/>
          </a:ln>
        </p:spPr>
        <p:style>
          <a:lnRef idx="0">
            <a:scrgbClr r="0" g="0" b="0"/>
          </a:lnRef>
          <a:fillRef idx="0">
            <a:scrgbClr r="0" g="0" b="0"/>
          </a:fillRef>
          <a:effectRef idx="0">
            <a:scrgbClr r="0" g="0" b="0"/>
          </a:effectRef>
          <a:fontRef idx="minor">
            <a:schemeClr val="accent2"/>
          </a:fontRef>
        </p:style>
        <p:txBody>
          <a:bodyPr/>
          <a:lstStyle/>
          <a:p>
            <a:pPr>
              <a:lnSpc>
                <a:spcPct val="107000"/>
              </a:lnSpc>
              <a:spcAft>
                <a:spcPts val="800"/>
              </a:spcAft>
            </a:pPr>
            <a:r>
              <a:rPr lang="en-US" b="1" dirty="0">
                <a:effectLst/>
                <a:latin typeface="Calibri" panose="020F0502020204030204" pitchFamily="34" charset="0"/>
                <a:ea typeface="Calibri" panose="020F0502020204030204" pitchFamily="34" charset="0"/>
                <a:cs typeface="Arial" panose="020B0604020202020204" pitchFamily="34" charset="0"/>
              </a:rPr>
              <a:t>How to measure the merits of Indexes?</a:t>
            </a:r>
            <a:endParaRPr lang="en-PK" sz="2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95587" name="Rectangle 3"/>
          <p:cNvSpPr>
            <a:spLocks noGrp="1" noChangeArrowheads="1"/>
          </p:cNvSpPr>
          <p:nvPr>
            <p:ph type="body" idx="1"/>
          </p:nvPr>
        </p:nvSpPr>
        <p:spPr>
          <a:xfrm>
            <a:off x="1868984" y="1016794"/>
            <a:ext cx="6911975" cy="5364534"/>
          </a:xfrm>
          <a:noFill/>
          <a:ln>
            <a:noFill/>
          </a:ln>
        </p:spPr>
        <p:style>
          <a:lnRef idx="0">
            <a:scrgbClr r="0" g="0" b="0"/>
          </a:lnRef>
          <a:fillRef idx="0">
            <a:scrgbClr r="0" g="0" b="0"/>
          </a:fillRef>
          <a:effectRef idx="0">
            <a:scrgbClr r="0" g="0" b="0"/>
          </a:effectRef>
          <a:fontRef idx="minor">
            <a:schemeClr val="dk1"/>
          </a:fontRef>
        </p:style>
        <p:txBody>
          <a:bodyPr/>
          <a:lstStyle/>
          <a:p>
            <a:pPr marL="0" indent="0" algn="just">
              <a:lnSpc>
                <a:spcPct val="107000"/>
              </a:lnSpc>
              <a:spcAft>
                <a:spcPts val="800"/>
              </a:spcAft>
              <a:buNone/>
            </a:pPr>
            <a:r>
              <a:rPr lang="en-US" sz="2200" dirty="0">
                <a:effectLst/>
                <a:latin typeface="Calibri" panose="020F0502020204030204" pitchFamily="34" charset="0"/>
                <a:ea typeface="Calibri" panose="020F0502020204030204" pitchFamily="34" charset="0"/>
                <a:cs typeface="Arial" panose="020B0604020202020204" pitchFamily="34" charset="0"/>
              </a:rPr>
              <a:t>The merits of indexes can be measured in the following aspects:</a:t>
            </a:r>
            <a:endParaRPr lang="en-PK" sz="2200" dirty="0">
              <a:effectLst/>
              <a:latin typeface="Calibri" panose="020F0502020204030204" pitchFamily="34" charset="0"/>
              <a:ea typeface="Calibri" panose="020F0502020204030204" pitchFamily="34" charset="0"/>
              <a:cs typeface="Arial" panose="020B0604020202020204" pitchFamily="34" charset="0"/>
            </a:endParaRPr>
          </a:p>
          <a:p>
            <a:pPr marL="0" lvl="0" indent="0" algn="just">
              <a:lnSpc>
                <a:spcPct val="107000"/>
              </a:lnSpc>
              <a:buNone/>
            </a:pPr>
            <a:r>
              <a:rPr lang="en-US" sz="2200" b="1" dirty="0">
                <a:effectLst/>
                <a:latin typeface="Calibri" panose="020F0502020204030204" pitchFamily="34" charset="0"/>
                <a:ea typeface="Calibri" panose="020F0502020204030204" pitchFamily="34" charset="0"/>
                <a:cs typeface="Arial" panose="020B0604020202020204" pitchFamily="34" charset="0"/>
              </a:rPr>
              <a:t>1.  Access types</a:t>
            </a:r>
            <a:r>
              <a:rPr lang="en-US" sz="2200" dirty="0">
                <a:effectLst/>
                <a:latin typeface="Calibri" panose="020F0502020204030204" pitchFamily="34" charset="0"/>
                <a:ea typeface="Calibri" panose="020F0502020204030204" pitchFamily="34" charset="0"/>
                <a:cs typeface="Arial" panose="020B0604020202020204" pitchFamily="34" charset="0"/>
              </a:rPr>
              <a:t>: The kind of access methods that can be supported efficiently (e.g. value-based search or range search).</a:t>
            </a:r>
            <a:endParaRPr lang="en-PK" sz="2200" dirty="0">
              <a:effectLst/>
              <a:latin typeface="Calibri" panose="020F0502020204030204" pitchFamily="34" charset="0"/>
              <a:ea typeface="Calibri" panose="020F0502020204030204" pitchFamily="34" charset="0"/>
              <a:cs typeface="Arial" panose="020B0604020202020204" pitchFamily="34" charset="0"/>
            </a:endParaRPr>
          </a:p>
          <a:p>
            <a:pPr marL="0" lvl="0" indent="0" algn="just">
              <a:lnSpc>
                <a:spcPct val="107000"/>
              </a:lnSpc>
              <a:buNone/>
            </a:pPr>
            <a:r>
              <a:rPr lang="en-US" sz="2200" b="1" dirty="0">
                <a:effectLst/>
                <a:latin typeface="Calibri" panose="020F0502020204030204" pitchFamily="34" charset="0"/>
                <a:ea typeface="Calibri" panose="020F0502020204030204" pitchFamily="34" charset="0"/>
                <a:cs typeface="Arial" panose="020B0604020202020204" pitchFamily="34" charset="0"/>
              </a:rPr>
              <a:t>2.  Access time:</a:t>
            </a:r>
            <a:r>
              <a:rPr lang="en-US" sz="2200" dirty="0">
                <a:effectLst/>
                <a:latin typeface="Calibri" panose="020F0502020204030204" pitchFamily="34" charset="0"/>
                <a:ea typeface="Calibri" panose="020F0502020204030204" pitchFamily="34" charset="0"/>
                <a:cs typeface="Arial" panose="020B0604020202020204" pitchFamily="34" charset="0"/>
              </a:rPr>
              <a:t> Time needed to locate a particular record or a set of records.</a:t>
            </a:r>
            <a:endParaRPr lang="en-PK" sz="2200" dirty="0">
              <a:effectLst/>
              <a:latin typeface="Calibri" panose="020F0502020204030204" pitchFamily="34" charset="0"/>
              <a:ea typeface="Calibri" panose="020F0502020204030204" pitchFamily="34" charset="0"/>
              <a:cs typeface="Arial" panose="020B0604020202020204" pitchFamily="34" charset="0"/>
            </a:endParaRPr>
          </a:p>
          <a:p>
            <a:pPr marL="0" lvl="0" indent="0" algn="just">
              <a:lnSpc>
                <a:spcPct val="107000"/>
              </a:lnSpc>
              <a:buNone/>
            </a:pPr>
            <a:r>
              <a:rPr lang="en-US" sz="2200" b="1" dirty="0">
                <a:effectLst/>
                <a:latin typeface="Calibri" panose="020F0502020204030204" pitchFamily="34" charset="0"/>
                <a:ea typeface="Calibri" panose="020F0502020204030204" pitchFamily="34" charset="0"/>
                <a:cs typeface="Arial" panose="020B0604020202020204" pitchFamily="34" charset="0"/>
              </a:rPr>
              <a:t>3.  Insertion efficiency:</a:t>
            </a:r>
            <a:r>
              <a:rPr lang="en-US" sz="2200" dirty="0">
                <a:effectLst/>
                <a:latin typeface="Calibri" panose="020F0502020204030204" pitchFamily="34" charset="0"/>
                <a:ea typeface="Calibri" panose="020F0502020204030204" pitchFamily="34" charset="0"/>
                <a:cs typeface="Arial" panose="020B0604020202020204" pitchFamily="34" charset="0"/>
              </a:rPr>
              <a:t> How efficient an insertion operation is.</a:t>
            </a:r>
            <a:endParaRPr lang="en-PK" sz="2200" dirty="0">
              <a:effectLst/>
              <a:latin typeface="Calibri" panose="020F0502020204030204" pitchFamily="34" charset="0"/>
              <a:ea typeface="Calibri" panose="020F0502020204030204" pitchFamily="34" charset="0"/>
              <a:cs typeface="Arial" panose="020B0604020202020204" pitchFamily="34" charset="0"/>
            </a:endParaRPr>
          </a:p>
          <a:p>
            <a:pPr marL="0" lvl="0" indent="0" algn="just">
              <a:lnSpc>
                <a:spcPct val="107000"/>
              </a:lnSpc>
              <a:buNone/>
            </a:pPr>
            <a:r>
              <a:rPr lang="en-US" sz="2200" b="1" dirty="0">
                <a:effectLst/>
                <a:latin typeface="Calibri" panose="020F0502020204030204" pitchFamily="34" charset="0"/>
                <a:ea typeface="Calibri" panose="020F0502020204030204" pitchFamily="34" charset="0"/>
                <a:cs typeface="Arial" panose="020B0604020202020204" pitchFamily="34" charset="0"/>
              </a:rPr>
              <a:t>4.  Deletion efficiency:</a:t>
            </a:r>
            <a:r>
              <a:rPr lang="en-US" sz="2200" dirty="0">
                <a:effectLst/>
                <a:latin typeface="Calibri" panose="020F0502020204030204" pitchFamily="34" charset="0"/>
                <a:ea typeface="Calibri" panose="020F0502020204030204" pitchFamily="34" charset="0"/>
                <a:cs typeface="Arial" panose="020B0604020202020204" pitchFamily="34" charset="0"/>
              </a:rPr>
              <a:t> How efficient a deletion operation is.</a:t>
            </a:r>
            <a:endParaRPr lang="en-PK" sz="2200" dirty="0">
              <a:effectLst/>
              <a:latin typeface="Calibri" panose="020F0502020204030204" pitchFamily="34" charset="0"/>
              <a:ea typeface="Calibri" panose="020F0502020204030204" pitchFamily="34" charset="0"/>
              <a:cs typeface="Arial" panose="020B0604020202020204" pitchFamily="34" charset="0"/>
            </a:endParaRPr>
          </a:p>
          <a:p>
            <a:pPr marL="0" lvl="0" indent="0" algn="just">
              <a:lnSpc>
                <a:spcPct val="107000"/>
              </a:lnSpc>
              <a:spcAft>
                <a:spcPts val="800"/>
              </a:spcAft>
              <a:buNone/>
            </a:pPr>
            <a:r>
              <a:rPr lang="en-US" sz="2200" b="1" dirty="0">
                <a:effectLst/>
                <a:latin typeface="Calibri" panose="020F0502020204030204" pitchFamily="34" charset="0"/>
                <a:ea typeface="Calibri" panose="020F0502020204030204" pitchFamily="34" charset="0"/>
                <a:cs typeface="Arial" panose="020B0604020202020204" pitchFamily="34" charset="0"/>
              </a:rPr>
              <a:t>5. Storage overhead:</a:t>
            </a:r>
            <a:r>
              <a:rPr lang="en-US" sz="2200" dirty="0">
                <a:effectLst/>
                <a:latin typeface="Calibri" panose="020F0502020204030204" pitchFamily="34" charset="0"/>
                <a:ea typeface="Calibri" panose="020F0502020204030204" pitchFamily="34" charset="0"/>
                <a:cs typeface="Arial" panose="020B0604020202020204" pitchFamily="34" charset="0"/>
              </a:rPr>
              <a:t> The additional storage requirement of an index structure.</a:t>
            </a:r>
            <a:endParaRPr lang="en-PK" sz="2200" dirty="0">
              <a:effectLst/>
              <a:latin typeface="Calibri" panose="020F0502020204030204" pitchFamily="34" charset="0"/>
              <a:ea typeface="Calibri" panose="020F0502020204030204" pitchFamily="34" charset="0"/>
              <a:cs typeface="Arial" panose="020B0604020202020204" pitchFamily="34" charset="0"/>
            </a:endParaRPr>
          </a:p>
          <a:p>
            <a:pPr marL="0" indent="0" algn="just">
              <a:lnSpc>
                <a:spcPct val="107000"/>
              </a:lnSpc>
              <a:spcAft>
                <a:spcPts val="800"/>
              </a:spcAft>
              <a:buNone/>
            </a:pPr>
            <a:endParaRPr lang="en-PK" sz="2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6735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2050504" y="447675"/>
            <a:ext cx="6911975" cy="1138237"/>
          </a:xfrm>
          <a:noFill/>
          <a:ln>
            <a:noFill/>
          </a:ln>
        </p:spPr>
        <p:style>
          <a:lnRef idx="0">
            <a:scrgbClr r="0" g="0" b="0"/>
          </a:lnRef>
          <a:fillRef idx="0">
            <a:scrgbClr r="0" g="0" b="0"/>
          </a:fillRef>
          <a:effectRef idx="0">
            <a:scrgbClr r="0" g="0" b="0"/>
          </a:effectRef>
          <a:fontRef idx="minor">
            <a:schemeClr val="accent2"/>
          </a:fontRef>
        </p:style>
        <p:txBody>
          <a:bodyPr/>
          <a:lstStyle/>
          <a:p>
            <a:pPr>
              <a:lnSpc>
                <a:spcPct val="107000"/>
              </a:lnSpc>
              <a:spcAft>
                <a:spcPts val="800"/>
              </a:spcAft>
            </a:pPr>
            <a:r>
              <a:rPr lang="en-US" sz="3600" b="1" dirty="0">
                <a:effectLst/>
                <a:latin typeface="Calibri" panose="020F0502020204030204" pitchFamily="34" charset="0"/>
                <a:ea typeface="Calibri" panose="020F0502020204030204" pitchFamily="34" charset="0"/>
                <a:cs typeface="Arial" panose="020B0604020202020204" pitchFamily="34" charset="0"/>
              </a:rPr>
              <a:t>Index Classification:</a:t>
            </a:r>
            <a:endParaRPr lang="en-PK" sz="36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95587" name="Rectangle 3"/>
          <p:cNvSpPr>
            <a:spLocks noGrp="1" noChangeArrowheads="1"/>
          </p:cNvSpPr>
          <p:nvPr>
            <p:ph type="body" idx="1"/>
          </p:nvPr>
        </p:nvSpPr>
        <p:spPr>
          <a:xfrm>
            <a:off x="1868984" y="1016794"/>
            <a:ext cx="7275016" cy="4824412"/>
          </a:xfrm>
          <a:noFill/>
          <a:ln>
            <a:noFill/>
          </a:ln>
        </p:spPr>
        <p:style>
          <a:lnRef idx="0">
            <a:scrgbClr r="0" g="0" b="0"/>
          </a:lnRef>
          <a:fillRef idx="0">
            <a:scrgbClr r="0" g="0" b="0"/>
          </a:fillRef>
          <a:effectRef idx="0">
            <a:scrgbClr r="0" g="0" b="0"/>
          </a:effectRef>
          <a:fontRef idx="minor">
            <a:schemeClr val="dk1"/>
          </a:fontRef>
        </p:style>
        <p:txBody>
          <a:bodyPr/>
          <a:lstStyle/>
          <a:p>
            <a:pPr marL="0" indent="0">
              <a:lnSpc>
                <a:spcPct val="107000"/>
              </a:lnSpc>
              <a:spcAft>
                <a:spcPts val="800"/>
              </a:spcAft>
              <a:buNone/>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en-US" dirty="0">
                <a:effectLst/>
                <a:latin typeface="Calibri" panose="020F0502020204030204" pitchFamily="34" charset="0"/>
                <a:ea typeface="Calibri" panose="020F0502020204030204" pitchFamily="34" charset="0"/>
                <a:cs typeface="Arial" panose="020B0604020202020204" pitchFamily="34" charset="0"/>
              </a:rPr>
              <a:t>Classification of index are below:</a:t>
            </a:r>
          </a:p>
          <a:p>
            <a:pPr marL="0" indent="0">
              <a:lnSpc>
                <a:spcPct val="107000"/>
              </a:lnSpc>
              <a:spcAft>
                <a:spcPts val="800"/>
              </a:spcAft>
              <a:buNone/>
            </a:pPr>
            <a:endParaRPr lang="en-US" b="1"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endParaRPr lang="en-US" b="1" dirty="0">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endParaRPr lang="en-US" b="1"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endParaRPr lang="en-US" b="1" dirty="0">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endParaRPr lang="en-US" b="1"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endParaRPr lang="en-US" b="1" dirty="0">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endParaRPr lang="en-US" b="1" dirty="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9" name="Diagram 8">
            <a:extLst>
              <a:ext uri="{FF2B5EF4-FFF2-40B4-BE49-F238E27FC236}">
                <a16:creationId xmlns:a16="http://schemas.microsoft.com/office/drawing/2014/main" id="{C2FB9455-79A0-498D-8E94-50EE2C21D379}"/>
              </a:ext>
            </a:extLst>
          </p:cNvPr>
          <p:cNvGraphicFramePr/>
          <p:nvPr>
            <p:extLst>
              <p:ext uri="{D42A27DB-BD31-4B8C-83A1-F6EECF244321}">
                <p14:modId xmlns:p14="http://schemas.microsoft.com/office/powerpoint/2010/main" val="4032909948"/>
              </p:ext>
            </p:extLst>
          </p:nvPr>
        </p:nvGraphicFramePr>
        <p:xfrm>
          <a:off x="1868984" y="2155031"/>
          <a:ext cx="6911975" cy="3405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0113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2050504" y="447675"/>
            <a:ext cx="6911975" cy="1138237"/>
          </a:xfrm>
          <a:noFill/>
          <a:ln>
            <a:noFill/>
          </a:ln>
        </p:spPr>
        <p:style>
          <a:lnRef idx="0">
            <a:scrgbClr r="0" g="0" b="0"/>
          </a:lnRef>
          <a:fillRef idx="0">
            <a:scrgbClr r="0" g="0" b="0"/>
          </a:fillRef>
          <a:effectRef idx="0">
            <a:scrgbClr r="0" g="0" b="0"/>
          </a:effectRef>
          <a:fontRef idx="minor">
            <a:schemeClr val="accent2"/>
          </a:fontRef>
        </p:style>
        <p:txBody>
          <a:bodyPr/>
          <a:lstStyle/>
          <a:p>
            <a:pPr lvl="0" rtl="0">
              <a:lnSpc>
                <a:spcPct val="107000"/>
              </a:lnSpc>
              <a:spcAft>
                <a:spcPts val="800"/>
              </a:spcAft>
            </a:pPr>
            <a:r>
              <a:rPr lang="en-US" b="1" dirty="0">
                <a:latin typeface="Calibri" panose="020F0502020204030204" pitchFamily="34" charset="0"/>
                <a:ea typeface="Calibri" panose="020F0502020204030204" pitchFamily="34" charset="0"/>
                <a:cs typeface="Arial" panose="020B0604020202020204" pitchFamily="34" charset="0"/>
              </a:rPr>
              <a:t>I</a:t>
            </a:r>
            <a:r>
              <a:rPr lang="en-US" b="1" dirty="0">
                <a:effectLst/>
                <a:latin typeface="Calibri" panose="020F0502020204030204" pitchFamily="34" charset="0"/>
                <a:ea typeface="Calibri" panose="020F0502020204030204" pitchFamily="34" charset="0"/>
                <a:cs typeface="Arial" panose="020B0604020202020204" pitchFamily="34" charset="0"/>
              </a:rPr>
              <a:t>ndex Classification:</a:t>
            </a:r>
            <a:endParaRPr lang="en-PK" dirty="0">
              <a:effectLst/>
              <a:latin typeface="Calibri" panose="020F0502020204030204" pitchFamily="34" charset="0"/>
              <a:ea typeface="Calibri" panose="020F0502020204030204" pitchFamily="34" charset="0"/>
              <a:cs typeface="Arial" panose="020B0604020202020204" pitchFamily="34" charset="0"/>
            </a:endParaRPr>
          </a:p>
        </p:txBody>
      </p:sp>
      <p:sp>
        <p:nvSpPr>
          <p:cNvPr id="195587" name="Rectangle 3"/>
          <p:cNvSpPr>
            <a:spLocks noGrp="1" noChangeArrowheads="1"/>
          </p:cNvSpPr>
          <p:nvPr>
            <p:ph type="body" idx="1"/>
          </p:nvPr>
        </p:nvSpPr>
        <p:spPr>
          <a:xfrm>
            <a:off x="1868984" y="1412776"/>
            <a:ext cx="7275016" cy="4824412"/>
          </a:xfrm>
          <a:noFill/>
          <a:ln>
            <a:noFill/>
          </a:ln>
        </p:spPr>
        <p:style>
          <a:lnRef idx="0">
            <a:scrgbClr r="0" g="0" b="0"/>
          </a:lnRef>
          <a:fillRef idx="0">
            <a:scrgbClr r="0" g="0" b="0"/>
          </a:fillRef>
          <a:effectRef idx="0">
            <a:scrgbClr r="0" g="0" b="0"/>
          </a:effectRef>
          <a:fontRef idx="minor">
            <a:schemeClr val="dk1"/>
          </a:fontRef>
        </p:style>
        <p:txBody>
          <a:bodyPr/>
          <a:lstStyle/>
          <a:p>
            <a:pPr marL="0" indent="0">
              <a:lnSpc>
                <a:spcPct val="107000"/>
              </a:lnSpc>
              <a:spcAft>
                <a:spcPts val="800"/>
              </a:spcAft>
              <a:buNone/>
            </a:pPr>
            <a:r>
              <a:rPr lang="en-US" sz="2400" b="1" dirty="0">
                <a:effectLst/>
                <a:latin typeface="Calibri" panose="020F0502020204030204" pitchFamily="34" charset="0"/>
                <a:ea typeface="Calibri" panose="020F0502020204030204" pitchFamily="34" charset="0"/>
                <a:cs typeface="Arial" panose="020B0604020202020204" pitchFamily="34" charset="0"/>
              </a:rPr>
              <a:t>1. Primary indexes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 primary index is built for a file (the data file) sorted on its key field, and itself is another sorted file (the index file) whose records (index records) are of fixed-length with two fields. </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first field is of the same data type as the ordering key field of the data file, and the second field is a pointer to a disk block (i.e., the block address). </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ordering key field is called the primary key of the data file. There is one index entry (i.e., index record) in the index file for each block in the data file.</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primary Indexing in DBMS is also further divided into two types.</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lvl="1" indent="-342900">
              <a:lnSpc>
                <a:spcPct val="107000"/>
              </a:lnSpc>
              <a:buFont typeface="+mj-lt"/>
              <a:buAutoNum type="alphaLcPeriod"/>
            </a:pPr>
            <a:r>
              <a:rPr lang="en-US" sz="1800" dirty="0">
                <a:effectLst/>
                <a:latin typeface="Calibri" panose="020F0502020204030204" pitchFamily="34" charset="0"/>
                <a:ea typeface="Calibri" panose="020F0502020204030204" pitchFamily="34" charset="0"/>
                <a:cs typeface="Arial" panose="020B0604020202020204" pitchFamily="34" charset="0"/>
              </a:rPr>
              <a:t>Dense Index</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lvl="1" indent="-342900">
              <a:lnSpc>
                <a:spcPct val="107000"/>
              </a:lnSpc>
              <a:spcAft>
                <a:spcPts val="800"/>
              </a:spcAft>
              <a:buFont typeface="+mj-lt"/>
              <a:buAutoNum type="alphaLcPeriod"/>
            </a:pPr>
            <a:r>
              <a:rPr lang="en-US" sz="1800" dirty="0">
                <a:effectLst/>
                <a:latin typeface="Calibri" panose="020F0502020204030204" pitchFamily="34" charset="0"/>
                <a:ea typeface="Calibri" panose="020F0502020204030204" pitchFamily="34" charset="0"/>
                <a:cs typeface="Arial" panose="020B0604020202020204" pitchFamily="34" charset="0"/>
              </a:rPr>
              <a:t>Sparse Index</a:t>
            </a:r>
            <a:endParaRPr lang="en-PK"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10578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2050504" y="116632"/>
            <a:ext cx="6911975" cy="1138237"/>
          </a:xfrm>
          <a:noFill/>
          <a:ln>
            <a:noFill/>
          </a:ln>
        </p:spPr>
        <p:style>
          <a:lnRef idx="0">
            <a:scrgbClr r="0" g="0" b="0"/>
          </a:lnRef>
          <a:fillRef idx="0">
            <a:scrgbClr r="0" g="0" b="0"/>
          </a:fillRef>
          <a:effectRef idx="0">
            <a:scrgbClr r="0" g="0" b="0"/>
          </a:effectRef>
          <a:fontRef idx="minor">
            <a:schemeClr val="accent2"/>
          </a:fontRef>
        </p:style>
        <p:txBody>
          <a:bodyPr/>
          <a:lstStyle/>
          <a:p>
            <a:pPr lvl="0" rtl="0">
              <a:lnSpc>
                <a:spcPct val="107000"/>
              </a:lnSpc>
              <a:spcAft>
                <a:spcPts val="800"/>
              </a:spcAft>
            </a:pPr>
            <a:r>
              <a:rPr lang="en-US" b="1" dirty="0">
                <a:latin typeface="Calibri" panose="020F0502020204030204" pitchFamily="34" charset="0"/>
                <a:ea typeface="Calibri" panose="020F0502020204030204" pitchFamily="34" charset="0"/>
                <a:cs typeface="Arial" panose="020B0604020202020204" pitchFamily="34" charset="0"/>
              </a:rPr>
              <a:t>I</a:t>
            </a:r>
            <a:r>
              <a:rPr lang="en-US" b="1" dirty="0">
                <a:effectLst/>
                <a:latin typeface="Calibri" panose="020F0502020204030204" pitchFamily="34" charset="0"/>
                <a:ea typeface="Calibri" panose="020F0502020204030204" pitchFamily="34" charset="0"/>
                <a:cs typeface="Arial" panose="020B0604020202020204" pitchFamily="34" charset="0"/>
              </a:rPr>
              <a:t>ndex Classification:</a:t>
            </a:r>
            <a:endParaRPr lang="en-PK" dirty="0">
              <a:effectLst/>
              <a:latin typeface="Calibri" panose="020F0502020204030204" pitchFamily="34" charset="0"/>
              <a:ea typeface="Calibri" panose="020F0502020204030204" pitchFamily="34" charset="0"/>
              <a:cs typeface="Arial" panose="020B0604020202020204" pitchFamily="34" charset="0"/>
            </a:endParaRPr>
          </a:p>
        </p:txBody>
      </p:sp>
      <p:sp>
        <p:nvSpPr>
          <p:cNvPr id="195587" name="Rectangle 3"/>
          <p:cNvSpPr>
            <a:spLocks noGrp="1" noChangeArrowheads="1"/>
          </p:cNvSpPr>
          <p:nvPr>
            <p:ph type="body" idx="1"/>
          </p:nvPr>
        </p:nvSpPr>
        <p:spPr>
          <a:xfrm>
            <a:off x="1856590" y="908720"/>
            <a:ext cx="3795456" cy="4824412"/>
          </a:xfrm>
          <a:noFill/>
          <a:ln>
            <a:noFill/>
          </a:ln>
        </p:spPr>
        <p:style>
          <a:lnRef idx="0">
            <a:scrgbClr r="0" g="0" b="0"/>
          </a:lnRef>
          <a:fillRef idx="0">
            <a:scrgbClr r="0" g="0" b="0"/>
          </a:fillRef>
          <a:effectRef idx="0">
            <a:scrgbClr r="0" g="0" b="0"/>
          </a:effectRef>
          <a:fontRef idx="minor">
            <a:schemeClr val="dk1"/>
          </a:fontRef>
        </p:style>
        <p:txBody>
          <a:bodyPr/>
          <a:lstStyle/>
          <a:p>
            <a:pPr marL="0" indent="0">
              <a:lnSpc>
                <a:spcPct val="107000"/>
              </a:lnSpc>
              <a:spcAft>
                <a:spcPts val="800"/>
              </a:spcAft>
              <a:buNone/>
            </a:pPr>
            <a:r>
              <a:rPr lang="en-US" b="1" dirty="0">
                <a:effectLst/>
                <a:latin typeface="Calibri" panose="020F0502020204030204" pitchFamily="34" charset="0"/>
                <a:ea typeface="Calibri" panose="020F0502020204030204" pitchFamily="34" charset="0"/>
                <a:cs typeface="Arial" panose="020B0604020202020204" pitchFamily="34" charset="0"/>
              </a:rPr>
              <a:t>a.   Dense Index</a:t>
            </a:r>
            <a:endParaRPr lang="en-PK" b="1"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In a dense index, a record is created for every search key valued in the database. This helps you to search faster but needs more space to store index records.  </a:t>
            </a:r>
          </a:p>
          <a:p>
            <a:pPr>
              <a:lnSpc>
                <a:spcPct val="107000"/>
              </a:lnSpc>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In this Indexing, method records contain search key value and points to the real record on the disk.</a:t>
            </a:r>
            <a:endParaRPr lang="en-PK" sz="16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en-US" sz="1800" b="1" dirty="0">
                <a:effectLst/>
                <a:latin typeface="Calibri" panose="020F0502020204030204" pitchFamily="34" charset="0"/>
                <a:ea typeface="Calibri" panose="020F0502020204030204" pitchFamily="34" charset="0"/>
                <a:cs typeface="Arial" panose="020B0604020202020204" pitchFamily="34" charset="0"/>
              </a:rPr>
              <a:t>b. Sparse Index</a:t>
            </a:r>
            <a:endParaRPr lang="en-PK" sz="1800" b="1" dirty="0">
              <a:effectLst/>
              <a:latin typeface="Calibri" panose="020F0502020204030204" pitchFamily="34" charset="0"/>
              <a:ea typeface="Calibri" panose="020F0502020204030204" pitchFamily="34" charset="0"/>
              <a:cs typeface="Arial" panose="020B0604020202020204" pitchFamily="34" charset="0"/>
            </a:endParaRPr>
          </a:p>
          <a:p>
            <a:r>
              <a:rPr lang="en-US" sz="1600" dirty="0">
                <a:effectLst/>
                <a:latin typeface="Calibri" panose="020F0502020204030204" pitchFamily="34" charset="0"/>
                <a:ea typeface="Calibri" panose="020F0502020204030204" pitchFamily="34" charset="0"/>
                <a:cs typeface="Arial" panose="020B0604020202020204" pitchFamily="34" charset="0"/>
              </a:rPr>
              <a:t>It is an index record that appears for only some of the values in the file.</a:t>
            </a:r>
          </a:p>
          <a:p>
            <a:r>
              <a:rPr lang="en-US" sz="1600" dirty="0">
                <a:effectLst/>
                <a:latin typeface="Calibri" panose="020F0502020204030204" pitchFamily="34" charset="0"/>
                <a:ea typeface="Calibri" panose="020F0502020204030204" pitchFamily="34" charset="0"/>
                <a:cs typeface="Arial" panose="020B0604020202020204" pitchFamily="34" charset="0"/>
              </a:rPr>
              <a:t>In this method of indexing technique, a range of index columns stores the same data block address, and when data needs to be retrieved, the block address will be fetched</a:t>
            </a:r>
          </a:p>
          <a:p>
            <a:pPr marL="0" indent="0">
              <a:buNone/>
            </a:pPr>
            <a:endParaRPr lang="en-PK" sz="16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FE96E641-A23F-42AE-8A1E-4642701DAA65}"/>
              </a:ext>
            </a:extLst>
          </p:cNvPr>
          <p:cNvPicPr>
            <a:picLocks noChangeAspect="1"/>
          </p:cNvPicPr>
          <p:nvPr/>
        </p:nvPicPr>
        <p:blipFill rotWithShape="1">
          <a:blip r:embed="rId2"/>
          <a:srcRect t="11177"/>
          <a:stretch/>
        </p:blipFill>
        <p:spPr>
          <a:xfrm>
            <a:off x="5652046" y="1124868"/>
            <a:ext cx="3533092" cy="4608264"/>
          </a:xfrm>
          <a:prstGeom prst="rect">
            <a:avLst/>
          </a:prstGeom>
        </p:spPr>
      </p:pic>
    </p:spTree>
    <p:extLst>
      <p:ext uri="{BB962C8B-B14F-4D97-AF65-F5344CB8AC3E}">
        <p14:creationId xmlns:p14="http://schemas.microsoft.com/office/powerpoint/2010/main" val="1271872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835696" y="-16655"/>
            <a:ext cx="6911975" cy="1138237"/>
          </a:xfrm>
          <a:noFill/>
          <a:ln>
            <a:noFill/>
          </a:ln>
        </p:spPr>
        <p:style>
          <a:lnRef idx="0">
            <a:scrgbClr r="0" g="0" b="0"/>
          </a:lnRef>
          <a:fillRef idx="0">
            <a:scrgbClr r="0" g="0" b="0"/>
          </a:fillRef>
          <a:effectRef idx="0">
            <a:scrgbClr r="0" g="0" b="0"/>
          </a:effectRef>
          <a:fontRef idx="minor">
            <a:schemeClr val="accent2"/>
          </a:fontRef>
        </p:style>
        <p:txBody>
          <a:bodyPr/>
          <a:lstStyle/>
          <a:p>
            <a:pPr lvl="0" rtl="0">
              <a:lnSpc>
                <a:spcPct val="107000"/>
              </a:lnSpc>
              <a:spcAft>
                <a:spcPts val="800"/>
              </a:spcAft>
            </a:pPr>
            <a:r>
              <a:rPr lang="en-US" sz="3200" b="1" dirty="0">
                <a:effectLst/>
                <a:latin typeface="Calibri" panose="020F0502020204030204" pitchFamily="34" charset="0"/>
                <a:ea typeface="Calibri" panose="020F0502020204030204" pitchFamily="34" charset="0"/>
                <a:cs typeface="Arial" panose="020B0604020202020204" pitchFamily="34" charset="0"/>
              </a:rPr>
              <a:t>Index Classification:</a:t>
            </a:r>
            <a:endParaRPr lang="en-PK" dirty="0">
              <a:effectLst/>
              <a:latin typeface="Calibri" panose="020F0502020204030204" pitchFamily="34" charset="0"/>
              <a:ea typeface="Calibri" panose="020F0502020204030204" pitchFamily="34" charset="0"/>
              <a:cs typeface="Arial" panose="020B0604020202020204" pitchFamily="34" charset="0"/>
            </a:endParaRPr>
          </a:p>
        </p:txBody>
      </p:sp>
      <p:sp>
        <p:nvSpPr>
          <p:cNvPr id="195587" name="Rectangle 3"/>
          <p:cNvSpPr>
            <a:spLocks noGrp="1" noChangeArrowheads="1"/>
          </p:cNvSpPr>
          <p:nvPr>
            <p:ph type="body" idx="1"/>
          </p:nvPr>
        </p:nvSpPr>
        <p:spPr>
          <a:xfrm>
            <a:off x="1835696" y="737320"/>
            <a:ext cx="6911974" cy="6120680"/>
          </a:xfrm>
          <a:noFill/>
          <a:ln>
            <a:noFill/>
          </a:ln>
        </p:spPr>
        <p:style>
          <a:lnRef idx="0">
            <a:scrgbClr r="0" g="0" b="0"/>
          </a:lnRef>
          <a:fillRef idx="0">
            <a:scrgbClr r="0" g="0" b="0"/>
          </a:fillRef>
          <a:effectRef idx="0">
            <a:scrgbClr r="0" g="0" b="0"/>
          </a:effectRef>
          <a:fontRef idx="minor">
            <a:schemeClr val="dk1"/>
          </a:fontRef>
        </p:style>
        <p:txBody>
          <a:bodyPr/>
          <a:lstStyle/>
          <a:p>
            <a:pPr marL="0" indent="0">
              <a:lnSpc>
                <a:spcPct val="107000"/>
              </a:lnSpc>
              <a:spcAft>
                <a:spcPts val="800"/>
              </a:spcAft>
              <a:buNone/>
            </a:pPr>
            <a:r>
              <a:rPr lang="en-US" sz="2400" b="1" dirty="0">
                <a:effectLst/>
                <a:latin typeface="Calibri" panose="020F0502020204030204" pitchFamily="34" charset="0"/>
                <a:ea typeface="Calibri" panose="020F0502020204030204" pitchFamily="34" charset="0"/>
                <a:cs typeface="Arial" panose="020B0604020202020204" pitchFamily="34" charset="0"/>
              </a:rPr>
              <a:t>2. Clustering Indexes </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If records of a file are physically ordered on a non-key field which may not have a unique value for each record, that field is called the clustering field.</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 Based on the clustering field values, a clustering index can be built to speed up retrieval of records that have the same value for the clustering field.</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lvl="0" indent="0" algn="just" rtl="0">
              <a:lnSpc>
                <a:spcPct val="107000"/>
              </a:lnSpc>
              <a:spcAft>
                <a:spcPts val="800"/>
              </a:spcAft>
              <a:buNone/>
            </a:pPr>
            <a:r>
              <a:rPr lang="en-US" sz="2400" b="1" dirty="0">
                <a:effectLst/>
                <a:latin typeface="Calibri" panose="020F0502020204030204" pitchFamily="34" charset="0"/>
                <a:ea typeface="Calibri" panose="020F0502020204030204" pitchFamily="34" charset="0"/>
                <a:cs typeface="Arial" panose="020B0604020202020204" pitchFamily="34" charset="0"/>
              </a:rPr>
              <a:t>3. Secondary Indexes (Non-Clustering Indexes)</a:t>
            </a:r>
            <a:endParaRPr lang="en-PK" sz="24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 secondary index is a sorted file of records (either fixed-length or variable length) with two fields. </a:t>
            </a: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first field is of the same data type as an indexing field (i.e., a non-ordering field on which the index is built).</a:t>
            </a:r>
          </a:p>
          <a:p>
            <a:pPr algn="just">
              <a:lnSpc>
                <a:spcPct val="107000"/>
              </a:lnSpc>
              <a:spcAft>
                <a:spcPts val="800"/>
              </a:spcAft>
            </a:pPr>
            <a:r>
              <a:rPr lang="en-US" sz="1800" dirty="0">
                <a:latin typeface="Calibri" panose="020F0502020204030204" pitchFamily="34" charset="0"/>
                <a:ea typeface="Calibri" panose="020F0502020204030204" pitchFamily="34" charset="0"/>
                <a:cs typeface="Arial" panose="020B0604020202020204" pitchFamily="34" charset="0"/>
              </a:rPr>
              <a:t>T</a:t>
            </a:r>
            <a:r>
              <a:rPr lang="en-US" sz="1800" dirty="0">
                <a:effectLst/>
                <a:latin typeface="Calibri" panose="020F0502020204030204" pitchFamily="34" charset="0"/>
                <a:ea typeface="Calibri" panose="020F0502020204030204" pitchFamily="34" charset="0"/>
                <a:cs typeface="Arial" panose="020B0604020202020204" pitchFamily="34" charset="0"/>
              </a:rPr>
              <a:t>he second field is either a block pointer or a record pointer. A file may have more than one secondary index.</a:t>
            </a:r>
          </a:p>
        </p:txBody>
      </p:sp>
    </p:spTree>
    <p:extLst>
      <p:ext uri="{BB962C8B-B14F-4D97-AF65-F5344CB8AC3E}">
        <p14:creationId xmlns:p14="http://schemas.microsoft.com/office/powerpoint/2010/main" val="3784269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835696" y="-16655"/>
            <a:ext cx="6911975" cy="1138237"/>
          </a:xfrm>
          <a:noFill/>
          <a:ln>
            <a:noFill/>
          </a:ln>
        </p:spPr>
        <p:style>
          <a:lnRef idx="0">
            <a:scrgbClr r="0" g="0" b="0"/>
          </a:lnRef>
          <a:fillRef idx="0">
            <a:scrgbClr r="0" g="0" b="0"/>
          </a:fillRef>
          <a:effectRef idx="0">
            <a:scrgbClr r="0" g="0" b="0"/>
          </a:effectRef>
          <a:fontRef idx="minor">
            <a:schemeClr val="accent2"/>
          </a:fontRef>
        </p:style>
        <p:txBody>
          <a:bodyPr/>
          <a:lstStyle/>
          <a:p>
            <a:pPr lvl="0" rtl="0">
              <a:lnSpc>
                <a:spcPct val="107000"/>
              </a:lnSpc>
              <a:spcAft>
                <a:spcPts val="800"/>
              </a:spcAft>
            </a:pPr>
            <a:r>
              <a:rPr lang="en-US" sz="3200" b="1" dirty="0">
                <a:effectLst/>
                <a:latin typeface="Calibri" panose="020F0502020204030204" pitchFamily="34" charset="0"/>
                <a:ea typeface="Calibri" panose="020F0502020204030204" pitchFamily="34" charset="0"/>
                <a:cs typeface="Arial" panose="020B0604020202020204" pitchFamily="34" charset="0"/>
              </a:rPr>
              <a:t>Index Classification:</a:t>
            </a:r>
            <a:endParaRPr lang="en-PK"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3A71E449-BD3A-4606-9BB2-0D29D1C588E3}"/>
              </a:ext>
            </a:extLst>
          </p:cNvPr>
          <p:cNvPicPr>
            <a:picLocks noChangeAspect="1"/>
          </p:cNvPicPr>
          <p:nvPr/>
        </p:nvPicPr>
        <p:blipFill>
          <a:blip r:embed="rId2"/>
          <a:stretch>
            <a:fillRect/>
          </a:stretch>
        </p:blipFill>
        <p:spPr>
          <a:xfrm>
            <a:off x="2080171" y="2276872"/>
            <a:ext cx="6667500" cy="4095750"/>
          </a:xfrm>
          <a:prstGeom prst="rect">
            <a:avLst/>
          </a:prstGeom>
        </p:spPr>
      </p:pic>
      <p:sp>
        <p:nvSpPr>
          <p:cNvPr id="195587" name="Rectangle 3"/>
          <p:cNvSpPr>
            <a:spLocks noGrp="1" noChangeArrowheads="1"/>
          </p:cNvSpPr>
          <p:nvPr>
            <p:ph type="body" idx="1"/>
          </p:nvPr>
        </p:nvSpPr>
        <p:spPr>
          <a:xfrm>
            <a:off x="1835697" y="908720"/>
            <a:ext cx="6911974" cy="6120680"/>
          </a:xfrm>
          <a:noFill/>
          <a:ln>
            <a:noFill/>
          </a:ln>
        </p:spPr>
        <p:style>
          <a:lnRef idx="0">
            <a:scrgbClr r="0" g="0" b="0"/>
          </a:lnRef>
          <a:fillRef idx="0">
            <a:scrgbClr r="0" g="0" b="0"/>
          </a:fillRef>
          <a:effectRef idx="0">
            <a:scrgbClr r="0" g="0" b="0"/>
          </a:effectRef>
          <a:fontRef idx="minor">
            <a:schemeClr val="dk1"/>
          </a:fontRef>
        </p:style>
        <p:txBody>
          <a:bodyPr/>
          <a:lstStyle/>
          <a:p>
            <a:pPr marL="0" indent="0">
              <a:lnSpc>
                <a:spcPct val="107000"/>
              </a:lnSpc>
              <a:spcAft>
                <a:spcPts val="800"/>
              </a:spcAft>
              <a:buNone/>
            </a:pPr>
            <a:r>
              <a:rPr lang="en-US" sz="2400" b="1" dirty="0">
                <a:effectLst/>
                <a:latin typeface="Calibri" panose="020F0502020204030204" pitchFamily="34" charset="0"/>
                <a:ea typeface="Calibri" panose="020F0502020204030204" pitchFamily="34" charset="0"/>
                <a:cs typeface="Arial" panose="020B0604020202020204" pitchFamily="34" charset="0"/>
              </a:rPr>
              <a:t>Primary Index vs Secondary Index:</a:t>
            </a:r>
          </a:p>
          <a:p>
            <a:pPr>
              <a:lnSpc>
                <a:spcPct val="107000"/>
              </a:lnSpc>
              <a:spcAft>
                <a:spcPts val="800"/>
              </a:spcAft>
            </a:pPr>
            <a:r>
              <a:rPr lang="en-US" sz="1600" dirty="0">
                <a:latin typeface="Calibri" panose="020F0502020204030204" pitchFamily="34" charset="0"/>
                <a:ea typeface="Calibri" panose="020F0502020204030204" pitchFamily="34" charset="0"/>
                <a:cs typeface="Arial" panose="020B0604020202020204" pitchFamily="34" charset="0"/>
              </a:rPr>
              <a:t>Primary Index pointer direct point to Data Block.</a:t>
            </a:r>
          </a:p>
          <a:p>
            <a:pPr>
              <a:lnSpc>
                <a:spcPct val="107000"/>
              </a:lnSpc>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Whi</a:t>
            </a:r>
            <a:r>
              <a:rPr lang="en-US" sz="1600" dirty="0">
                <a:latin typeface="Calibri" panose="020F0502020204030204" pitchFamily="34" charset="0"/>
                <a:ea typeface="Calibri" panose="020F0502020204030204" pitchFamily="34" charset="0"/>
                <a:cs typeface="Arial" panose="020B0604020202020204" pitchFamily="34" charset="0"/>
              </a:rPr>
              <a:t>le Secondary Index pointer point to primary index </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67988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835696" y="-16655"/>
            <a:ext cx="6911975" cy="1138237"/>
          </a:xfrm>
          <a:noFill/>
          <a:ln>
            <a:noFill/>
          </a:ln>
        </p:spPr>
        <p:style>
          <a:lnRef idx="0">
            <a:scrgbClr r="0" g="0" b="0"/>
          </a:lnRef>
          <a:fillRef idx="0">
            <a:scrgbClr r="0" g="0" b="0"/>
          </a:fillRef>
          <a:effectRef idx="0">
            <a:scrgbClr r="0" g="0" b="0"/>
          </a:effectRef>
          <a:fontRef idx="minor">
            <a:schemeClr val="accent2"/>
          </a:fontRef>
        </p:style>
        <p:txBody>
          <a:bodyPr/>
          <a:lstStyle/>
          <a:p>
            <a:pPr lvl="0" rtl="0">
              <a:lnSpc>
                <a:spcPct val="107000"/>
              </a:lnSpc>
              <a:spcAft>
                <a:spcPts val="800"/>
              </a:spcAft>
            </a:pPr>
            <a:r>
              <a:rPr lang="en-US" sz="3200" b="1" dirty="0">
                <a:effectLst/>
                <a:latin typeface="Calibri" panose="020F0502020204030204" pitchFamily="34" charset="0"/>
                <a:ea typeface="Calibri" panose="020F0502020204030204" pitchFamily="34" charset="0"/>
                <a:cs typeface="Arial" panose="020B0604020202020204" pitchFamily="34" charset="0"/>
              </a:rPr>
              <a:t>Index Classification:</a:t>
            </a:r>
            <a:endParaRPr lang="en-PK" dirty="0">
              <a:effectLst/>
              <a:latin typeface="Calibri" panose="020F0502020204030204" pitchFamily="34" charset="0"/>
              <a:ea typeface="Calibri" panose="020F0502020204030204" pitchFamily="34" charset="0"/>
              <a:cs typeface="Arial" panose="020B0604020202020204" pitchFamily="34" charset="0"/>
            </a:endParaRPr>
          </a:p>
        </p:txBody>
      </p:sp>
      <p:sp>
        <p:nvSpPr>
          <p:cNvPr id="195587" name="Rectangle 3"/>
          <p:cNvSpPr>
            <a:spLocks noGrp="1" noChangeArrowheads="1"/>
          </p:cNvSpPr>
          <p:nvPr>
            <p:ph type="body" idx="1"/>
          </p:nvPr>
        </p:nvSpPr>
        <p:spPr>
          <a:xfrm>
            <a:off x="1835696" y="908720"/>
            <a:ext cx="4032448" cy="4896544"/>
          </a:xfrm>
          <a:noFill/>
          <a:ln>
            <a:noFill/>
          </a:ln>
        </p:spPr>
        <p:style>
          <a:lnRef idx="0">
            <a:scrgbClr r="0" g="0" b="0"/>
          </a:lnRef>
          <a:fillRef idx="0">
            <a:scrgbClr r="0" g="0" b="0"/>
          </a:fillRef>
          <a:effectRef idx="0">
            <a:scrgbClr r="0" g="0" b="0"/>
          </a:effectRef>
          <a:fontRef idx="minor">
            <a:schemeClr val="dk1"/>
          </a:fontRef>
        </p:style>
        <p:txBody>
          <a:bodyPr/>
          <a:lstStyle/>
          <a:p>
            <a:pPr marL="0" lvl="0" indent="0" algn="just" rtl="0">
              <a:lnSpc>
                <a:spcPct val="107000"/>
              </a:lnSpc>
              <a:spcAft>
                <a:spcPts val="800"/>
              </a:spcAft>
              <a:buNone/>
            </a:pPr>
            <a:r>
              <a:rPr lang="en-US" sz="2400" b="1" dirty="0">
                <a:latin typeface="Calibri" panose="020F0502020204030204" pitchFamily="34" charset="0"/>
                <a:ea typeface="Calibri" panose="020F0502020204030204" pitchFamily="34" charset="0"/>
                <a:cs typeface="Arial" panose="020B0604020202020204" pitchFamily="34" charset="0"/>
              </a:rPr>
              <a:t>4</a:t>
            </a:r>
            <a:r>
              <a:rPr lang="en-US" sz="2400" b="1" dirty="0">
                <a:effectLst/>
                <a:latin typeface="Calibri" panose="020F0502020204030204" pitchFamily="34" charset="0"/>
                <a:ea typeface="Calibri" panose="020F0502020204030204" pitchFamily="34" charset="0"/>
                <a:cs typeface="Arial" panose="020B0604020202020204" pitchFamily="34" charset="0"/>
              </a:rPr>
              <a:t>. Multilevel Indexes</a:t>
            </a:r>
            <a:r>
              <a:rPr lang="en-US" sz="2400" dirty="0">
                <a:effectLst/>
                <a:latin typeface="Calibri" panose="020F0502020204030204" pitchFamily="34" charset="0"/>
                <a:ea typeface="Calibri" panose="020F0502020204030204" pitchFamily="34" charset="0"/>
                <a:cs typeface="Arial" panose="020B0604020202020204" pitchFamily="34" charset="0"/>
              </a:rPr>
              <a:t>:</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Multilevel Indexing in Database is created when a primary index does not fit in memory.</a:t>
            </a:r>
          </a:p>
          <a:p>
            <a:pPr algn="just">
              <a:lnSpc>
                <a:spcPct val="107000"/>
              </a:lnSpc>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In this type of indexing method, you can reduce the number of disk accesses to short any record and kept on a disk as a sequential file and create a sparse base on that file.</a:t>
            </a:r>
            <a:endParaRPr lang="en-US" dirty="0">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There are two types:</a:t>
            </a:r>
          </a:p>
          <a:p>
            <a:pPr marL="0" indent="0" algn="just">
              <a:lnSpc>
                <a:spcPct val="107000"/>
              </a:lnSpc>
              <a:spcAft>
                <a:spcPts val="800"/>
              </a:spcAft>
              <a:buNone/>
            </a:pPr>
            <a:r>
              <a:rPr lang="en-US" dirty="0">
                <a:latin typeface="Calibri" panose="020F0502020204030204" pitchFamily="34" charset="0"/>
                <a:ea typeface="Calibri" panose="020F0502020204030204" pitchFamily="34" charset="0"/>
                <a:cs typeface="Arial" panose="020B0604020202020204" pitchFamily="34" charset="0"/>
              </a:rPr>
              <a:t>	</a:t>
            </a:r>
            <a:r>
              <a:rPr lang="en-US" b="1" dirty="0">
                <a:latin typeface="Calibri" panose="020F0502020204030204" pitchFamily="34" charset="0"/>
                <a:ea typeface="Calibri" panose="020F0502020204030204" pitchFamily="34" charset="0"/>
                <a:cs typeface="Arial" panose="020B0604020202020204" pitchFamily="34" charset="0"/>
              </a:rPr>
              <a:t>(</a:t>
            </a:r>
            <a:r>
              <a:rPr lang="en-US" b="1" dirty="0" err="1">
                <a:latin typeface="Calibri" panose="020F0502020204030204" pitchFamily="34" charset="0"/>
                <a:ea typeface="Calibri" panose="020F0502020204030204" pitchFamily="34" charset="0"/>
                <a:cs typeface="Arial" panose="020B0604020202020204" pitchFamily="34" charset="0"/>
              </a:rPr>
              <a:t>i</a:t>
            </a:r>
            <a:r>
              <a:rPr lang="en-US" b="1" dirty="0">
                <a:latin typeface="Calibri" panose="020F0502020204030204" pitchFamily="34" charset="0"/>
                <a:ea typeface="Calibri" panose="020F0502020204030204" pitchFamily="34" charset="0"/>
                <a:cs typeface="Arial" panose="020B0604020202020204" pitchFamily="34" charset="0"/>
              </a:rPr>
              <a:t>)</a:t>
            </a:r>
            <a:r>
              <a:rPr lang="en-US" dirty="0">
                <a:latin typeface="Calibri" panose="020F0502020204030204" pitchFamily="34" charset="0"/>
                <a:ea typeface="Calibri" panose="020F0502020204030204" pitchFamily="34" charset="0"/>
                <a:cs typeface="Arial" panose="020B0604020202020204" pitchFamily="34" charset="0"/>
              </a:rPr>
              <a:t> B- Tree </a:t>
            </a:r>
            <a:r>
              <a:rPr lang="en-US" b="1" dirty="0">
                <a:latin typeface="Calibri" panose="020F0502020204030204" pitchFamily="34" charset="0"/>
                <a:ea typeface="Calibri" panose="020F0502020204030204" pitchFamily="34" charset="0"/>
                <a:cs typeface="Arial" panose="020B0604020202020204" pitchFamily="34" charset="0"/>
              </a:rPr>
              <a:t>(ii)</a:t>
            </a:r>
            <a:r>
              <a:rPr lang="en-US" dirty="0">
                <a:latin typeface="Calibri" panose="020F0502020204030204" pitchFamily="34" charset="0"/>
                <a:ea typeface="Calibri" panose="020F0502020204030204" pitchFamily="34" charset="0"/>
                <a:cs typeface="Arial" panose="020B0604020202020204" pitchFamily="34" charset="0"/>
              </a:rPr>
              <a:t> B+ Tree</a:t>
            </a:r>
            <a:endParaRPr lang="en-PK" sz="16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2050" name="Picture 2" descr="Explain multi level indexing with an example">
            <a:extLst>
              <a:ext uri="{FF2B5EF4-FFF2-40B4-BE49-F238E27FC236}">
                <a16:creationId xmlns:a16="http://schemas.microsoft.com/office/drawing/2014/main" id="{47BDE49A-B3E7-4088-A260-F291319738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1268760"/>
            <a:ext cx="3275856" cy="4896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5411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1259632" y="2348880"/>
            <a:ext cx="6876764" cy="1511300"/>
          </a:xfrm>
        </p:spPr>
        <p:txBody>
          <a:bodyPr/>
          <a:lstStyle/>
          <a:p>
            <a:pPr algn="ctr"/>
            <a:r>
              <a:rPr lang="en-US" sz="4400" dirty="0"/>
              <a:t>Indexed File Organization &amp;  B-Trees</a:t>
            </a:r>
          </a:p>
        </p:txBody>
      </p:sp>
      <p:sp>
        <p:nvSpPr>
          <p:cNvPr id="34832" name="Rectangle 16"/>
          <p:cNvSpPr>
            <a:spLocks noGrp="1" noChangeArrowheads="1"/>
          </p:cNvSpPr>
          <p:nvPr>
            <p:ph type="subTitle" idx="1"/>
          </p:nvPr>
        </p:nvSpPr>
        <p:spPr>
          <a:xfrm>
            <a:off x="4572000" y="4077072"/>
            <a:ext cx="4332413" cy="576262"/>
          </a:xfrm>
          <a:noFill/>
          <a:ln/>
        </p:spPr>
        <p:txBody>
          <a:bodyPr/>
          <a:lstStyle/>
          <a:p>
            <a:r>
              <a:rPr lang="en-US" sz="2800" dirty="0"/>
              <a:t>Database System Slide</a:t>
            </a:r>
            <a:endParaRPr lang="ru-RU" sz="2800" dirty="0"/>
          </a:p>
        </p:txBody>
      </p:sp>
      <p:sp>
        <p:nvSpPr>
          <p:cNvPr id="4" name="Rectangle 16">
            <a:extLst>
              <a:ext uri="{FF2B5EF4-FFF2-40B4-BE49-F238E27FC236}">
                <a16:creationId xmlns:a16="http://schemas.microsoft.com/office/drawing/2014/main" id="{A1885590-28BB-46D4-ACCC-375D8F53865C}"/>
              </a:ext>
            </a:extLst>
          </p:cNvPr>
          <p:cNvSpPr txBox="1">
            <a:spLocks noChangeArrowheads="1"/>
          </p:cNvSpPr>
          <p:nvPr/>
        </p:nvSpPr>
        <p:spPr bwMode="auto">
          <a:xfrm>
            <a:off x="251520" y="5589240"/>
            <a:ext cx="3216289" cy="64734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Tx/>
              <a:buNone/>
              <a:defRPr sz="2000">
                <a:solidFill>
                  <a:schemeClr val="bg1"/>
                </a:solidFill>
                <a:latin typeface="Futura LT Book" pitchFamily="2" charset="0"/>
                <a:ea typeface="굴림" charset="-127"/>
                <a:cs typeface="+mn-cs"/>
              </a:defRPr>
            </a:lvl1pPr>
            <a:lvl2pPr marL="742950" indent="-285750" algn="l" rtl="0" eaLnBrk="1" fontAlgn="base" hangingPunct="1">
              <a:spcBef>
                <a:spcPct val="20000"/>
              </a:spcBef>
              <a:spcAft>
                <a:spcPct val="0"/>
              </a:spcAft>
              <a:buChar char="–"/>
              <a:defRPr sz="2000">
                <a:solidFill>
                  <a:schemeClr val="bg1"/>
                </a:solidFill>
                <a:latin typeface="+mn-lt"/>
              </a:defRPr>
            </a:lvl2pPr>
            <a:lvl3pPr marL="1143000" indent="-228600" algn="l" rtl="0" eaLnBrk="1" fontAlgn="base" hangingPunct="1">
              <a:spcBef>
                <a:spcPct val="20000"/>
              </a:spcBef>
              <a:spcAft>
                <a:spcPct val="0"/>
              </a:spcAft>
              <a:buChar char="•"/>
              <a:defRPr sz="2000">
                <a:solidFill>
                  <a:schemeClr val="bg1"/>
                </a:solidFill>
                <a:latin typeface="+mn-lt"/>
              </a:defRPr>
            </a:lvl3pPr>
            <a:lvl4pPr marL="1600200" indent="-228600" algn="l" rtl="0" eaLnBrk="1" fontAlgn="base" hangingPunct="1">
              <a:spcBef>
                <a:spcPct val="20000"/>
              </a:spcBef>
              <a:spcAft>
                <a:spcPct val="0"/>
              </a:spcAft>
              <a:buChar char="–"/>
              <a:defRPr sz="2000">
                <a:solidFill>
                  <a:schemeClr val="bg1"/>
                </a:solidFill>
                <a:latin typeface="+mn-lt"/>
              </a:defRPr>
            </a:lvl4pPr>
            <a:lvl5pPr marL="2057400" indent="-228600" algn="l" rtl="0" eaLnBrk="1" fontAlgn="base" hangingPunct="1">
              <a:spcBef>
                <a:spcPct val="20000"/>
              </a:spcBef>
              <a:spcAft>
                <a:spcPct val="0"/>
              </a:spcAft>
              <a:buChar char="»"/>
              <a:defRPr sz="20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a:lstStyle>
          <a:p>
            <a:pPr algn="ctr"/>
            <a:r>
              <a:rPr lang="en-US" sz="2800" kern="0" dirty="0"/>
              <a:t>Submitted by: Group 3</a:t>
            </a:r>
            <a:endParaRPr lang="ru-RU" sz="2800" kern="0" dirty="0"/>
          </a:p>
        </p:txBody>
      </p:sp>
    </p:spTree>
    <p:extLst>
      <p:ext uri="{BB962C8B-B14F-4D97-AF65-F5344CB8AC3E}">
        <p14:creationId xmlns:p14="http://schemas.microsoft.com/office/powerpoint/2010/main" val="11764825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828"/>
                                        </p:tgtEl>
                                        <p:attrNameLst>
                                          <p:attrName>style.visibility</p:attrName>
                                        </p:attrNameLst>
                                      </p:cBhvr>
                                      <p:to>
                                        <p:strVal val="visible"/>
                                      </p:to>
                                    </p:set>
                                    <p:anim calcmode="lin" valueType="num">
                                      <p:cBhvr additive="base">
                                        <p:cTn id="7" dur="500" fill="hold"/>
                                        <p:tgtEl>
                                          <p:spTgt spid="34828"/>
                                        </p:tgtEl>
                                        <p:attrNameLst>
                                          <p:attrName>ppt_x</p:attrName>
                                        </p:attrNameLst>
                                      </p:cBhvr>
                                      <p:tavLst>
                                        <p:tav tm="0">
                                          <p:val>
                                            <p:strVal val="#ppt_x"/>
                                          </p:val>
                                        </p:tav>
                                        <p:tav tm="100000">
                                          <p:val>
                                            <p:strVal val="#ppt_x"/>
                                          </p:val>
                                        </p:tav>
                                      </p:tavLst>
                                    </p:anim>
                                    <p:anim calcmode="lin" valueType="num">
                                      <p:cBhvr additive="base">
                                        <p:cTn id="8" dur="500" fill="hold"/>
                                        <p:tgtEl>
                                          <p:spTgt spid="348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8" grpId="0"/>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835696" y="-16655"/>
            <a:ext cx="6911975" cy="1138237"/>
          </a:xfrm>
          <a:noFill/>
          <a:ln>
            <a:noFill/>
          </a:ln>
        </p:spPr>
        <p:style>
          <a:lnRef idx="0">
            <a:scrgbClr r="0" g="0" b="0"/>
          </a:lnRef>
          <a:fillRef idx="0">
            <a:scrgbClr r="0" g="0" b="0"/>
          </a:fillRef>
          <a:effectRef idx="0">
            <a:scrgbClr r="0" g="0" b="0"/>
          </a:effectRef>
          <a:fontRef idx="minor">
            <a:schemeClr val="accent2"/>
          </a:fontRef>
        </p:style>
        <p:txBody>
          <a:bodyPr/>
          <a:lstStyle/>
          <a:p>
            <a:pPr lvl="0" rtl="0">
              <a:lnSpc>
                <a:spcPct val="107000"/>
              </a:lnSpc>
              <a:spcAft>
                <a:spcPts val="800"/>
              </a:spcAft>
            </a:pPr>
            <a:r>
              <a:rPr lang="en-US" b="1" dirty="0">
                <a:effectLst/>
                <a:latin typeface="Calibri" panose="020F0502020204030204" pitchFamily="34" charset="0"/>
                <a:ea typeface="Calibri" panose="020F0502020204030204" pitchFamily="34" charset="0"/>
                <a:cs typeface="Arial" panose="020B0604020202020204" pitchFamily="34" charset="0"/>
              </a:rPr>
              <a:t>Multi Level Index B- Tree &amp; B+ Tree:</a:t>
            </a:r>
            <a:endParaRPr lang="en-PK" dirty="0">
              <a:effectLst/>
              <a:latin typeface="Calibri" panose="020F0502020204030204" pitchFamily="34" charset="0"/>
              <a:ea typeface="Calibri" panose="020F0502020204030204" pitchFamily="34" charset="0"/>
              <a:cs typeface="Arial" panose="020B0604020202020204" pitchFamily="34" charset="0"/>
            </a:endParaRPr>
          </a:p>
        </p:txBody>
      </p:sp>
      <p:sp>
        <p:nvSpPr>
          <p:cNvPr id="195587" name="Rectangle 3"/>
          <p:cNvSpPr>
            <a:spLocks noGrp="1" noChangeArrowheads="1"/>
          </p:cNvSpPr>
          <p:nvPr>
            <p:ph type="body" idx="1"/>
          </p:nvPr>
        </p:nvSpPr>
        <p:spPr>
          <a:xfrm>
            <a:off x="1835696" y="1016794"/>
            <a:ext cx="7081305" cy="4824412"/>
          </a:xfrm>
          <a:noFill/>
          <a:ln>
            <a:noFill/>
          </a:ln>
        </p:spPr>
        <p:style>
          <a:lnRef idx="0">
            <a:scrgbClr r="0" g="0" b="0"/>
          </a:lnRef>
          <a:fillRef idx="0">
            <a:scrgbClr r="0" g="0" b="0"/>
          </a:fillRef>
          <a:effectRef idx="0">
            <a:scrgbClr r="0" g="0" b="0"/>
          </a:effectRef>
          <a:fontRef idx="minor">
            <a:schemeClr val="dk1"/>
          </a:fontRef>
        </p:style>
        <p:txBody>
          <a:bodyPr/>
          <a:lstStyle/>
          <a:p>
            <a:pPr marL="0" lvl="0" indent="0" rtl="0">
              <a:lnSpc>
                <a:spcPct val="107000"/>
              </a:lnSpc>
              <a:spcAft>
                <a:spcPts val="800"/>
              </a:spcAft>
              <a:buNone/>
            </a:pPr>
            <a:r>
              <a:rPr lang="en-US" sz="3200" b="1" dirty="0">
                <a:effectLst/>
                <a:latin typeface="Calibri" panose="020F0502020204030204" pitchFamily="34" charset="0"/>
                <a:ea typeface="Calibri" panose="020F0502020204030204" pitchFamily="34" charset="0"/>
                <a:cs typeface="Arial" panose="020B0604020202020204" pitchFamily="34" charset="0"/>
              </a:rPr>
              <a:t>What is B Tree?</a:t>
            </a:r>
            <a:endParaRPr lang="en-US" sz="2400" b="1"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Arial" panose="020B0604020202020204" pitchFamily="34" charset="0"/>
              </a:rPr>
              <a:t>B Tree is a binary tree, which has maximum two child nodes, </a:t>
            </a:r>
            <a:r>
              <a:rPr lang="en-US" dirty="0" err="1">
                <a:latin typeface="Calibri" panose="020F0502020204030204" pitchFamily="34" charset="0"/>
                <a:ea typeface="Calibri" panose="020F0502020204030204" pitchFamily="34" charset="0"/>
                <a:cs typeface="Arial" panose="020B0604020202020204" pitchFamily="34" charset="0"/>
              </a:rPr>
              <a:t>i.e</a:t>
            </a:r>
            <a:r>
              <a:rPr lang="en-US" dirty="0">
                <a:latin typeface="Calibri" panose="020F0502020204030204" pitchFamily="34" charset="0"/>
                <a:ea typeface="Calibri" panose="020F0502020204030204" pitchFamily="34" charset="0"/>
                <a:cs typeface="Arial" panose="020B0604020202020204" pitchFamily="34" charset="0"/>
              </a:rPr>
              <a:t> Left Child and Right child.</a:t>
            </a:r>
          </a:p>
          <a:p>
            <a:pPr>
              <a:lnSpc>
                <a:spcPct val="107000"/>
              </a:lnSpc>
              <a:spcAft>
                <a:spcPts val="800"/>
              </a:spcAft>
            </a:pPr>
            <a:r>
              <a:rPr lang="en-US" dirty="0">
                <a:latin typeface="Calibri" panose="020F0502020204030204" pitchFamily="34" charset="0"/>
                <a:ea typeface="Calibri" panose="020F0502020204030204" pitchFamily="34" charset="0"/>
                <a:cs typeface="Arial" panose="020B0604020202020204" pitchFamily="34" charset="0"/>
              </a:rPr>
              <a:t>Left child will store smaller value than value of parent node, and right child store larger or equal to value of parent.</a:t>
            </a:r>
          </a:p>
          <a:p>
            <a:pPr>
              <a:lnSpc>
                <a:spcPct val="107000"/>
              </a:lnSpc>
              <a:spcAft>
                <a:spcPts val="800"/>
              </a:spcAft>
            </a:pPr>
            <a:r>
              <a:rPr lang="en-US" dirty="0">
                <a:latin typeface="Calibri" panose="020F0502020204030204" pitchFamily="34" charset="0"/>
                <a:ea typeface="Calibri" panose="020F0502020204030204" pitchFamily="34" charset="0"/>
                <a:cs typeface="Arial" panose="020B0604020202020204" pitchFamily="34" charset="0"/>
              </a:rPr>
              <a:t>The height of binary tree is </a:t>
            </a:r>
            <a:r>
              <a:rPr lang="en-US" dirty="0" err="1">
                <a:latin typeface="Calibri" panose="020F0502020204030204" pitchFamily="34" charset="0"/>
                <a:ea typeface="Calibri" panose="020F0502020204030204" pitchFamily="34" charset="0"/>
                <a:cs typeface="Arial" panose="020B0604020202020204" pitchFamily="34" charset="0"/>
              </a:rPr>
              <a:t>BigO</a:t>
            </a:r>
            <a:r>
              <a:rPr lang="en-US" dirty="0">
                <a:latin typeface="Calibri" panose="020F0502020204030204" pitchFamily="34" charset="0"/>
                <a:ea typeface="Calibri" panose="020F0502020204030204" pitchFamily="34" charset="0"/>
                <a:cs typeface="Arial" panose="020B0604020202020204" pitchFamily="34" charset="0"/>
              </a:rPr>
              <a:t>(Log</a:t>
            </a:r>
            <a:r>
              <a:rPr lang="en-US" baseline="-25000" dirty="0">
                <a:latin typeface="Calibri" panose="020F0502020204030204" pitchFamily="34" charset="0"/>
                <a:ea typeface="Calibri" panose="020F0502020204030204" pitchFamily="34" charset="0"/>
                <a:cs typeface="Arial" panose="020B0604020202020204" pitchFamily="34" charset="0"/>
              </a:rPr>
              <a:t>2</a:t>
            </a:r>
            <a:r>
              <a:rPr lang="en-US" dirty="0">
                <a:latin typeface="Calibri" panose="020F0502020204030204" pitchFamily="34" charset="0"/>
                <a:ea typeface="Calibri" panose="020F0502020204030204" pitchFamily="34" charset="0"/>
                <a:cs typeface="Arial" panose="020B0604020202020204" pitchFamily="34" charset="0"/>
              </a:rPr>
              <a:t>N). Where N is total node of tree.</a:t>
            </a:r>
          </a:p>
          <a:p>
            <a:pPr marL="0" lvl="0" indent="0" rtl="0">
              <a:lnSpc>
                <a:spcPct val="107000"/>
              </a:lnSpc>
              <a:spcAft>
                <a:spcPts val="800"/>
              </a:spcAft>
              <a:buNone/>
            </a:pPr>
            <a:endParaRPr lang="en-US" sz="2400" dirty="0">
              <a:latin typeface="Calibri" panose="020F0502020204030204" pitchFamily="34" charset="0"/>
              <a:ea typeface="Calibri" panose="020F0502020204030204" pitchFamily="34" charset="0"/>
              <a:cs typeface="Arial" panose="020B0604020202020204" pitchFamily="34" charset="0"/>
            </a:endParaRPr>
          </a:p>
          <a:p>
            <a:pPr marL="0" lvl="0" indent="0" rtl="0">
              <a:lnSpc>
                <a:spcPct val="107000"/>
              </a:lnSpc>
              <a:spcAft>
                <a:spcPts val="800"/>
              </a:spcAft>
              <a:buNone/>
            </a:pPr>
            <a:endParaRPr lang="en-US" sz="2400" dirty="0">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5" name="Diagram 4">
            <a:extLst>
              <a:ext uri="{FF2B5EF4-FFF2-40B4-BE49-F238E27FC236}">
                <a16:creationId xmlns:a16="http://schemas.microsoft.com/office/drawing/2014/main" id="{891CE1B3-F2A6-4F11-B9DB-84A4D21B71B0}"/>
              </a:ext>
            </a:extLst>
          </p:cNvPr>
          <p:cNvGraphicFramePr/>
          <p:nvPr>
            <p:extLst>
              <p:ext uri="{D42A27DB-BD31-4B8C-83A1-F6EECF244321}">
                <p14:modId xmlns:p14="http://schemas.microsoft.com/office/powerpoint/2010/main" val="855551403"/>
              </p:ext>
            </p:extLst>
          </p:nvPr>
        </p:nvGraphicFramePr>
        <p:xfrm>
          <a:off x="2656013" y="3905966"/>
          <a:ext cx="4752528" cy="26939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0484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835696" y="-16655"/>
            <a:ext cx="6911975" cy="1138237"/>
          </a:xfrm>
          <a:noFill/>
          <a:ln>
            <a:noFill/>
          </a:ln>
        </p:spPr>
        <p:style>
          <a:lnRef idx="0">
            <a:scrgbClr r="0" g="0" b="0"/>
          </a:lnRef>
          <a:fillRef idx="0">
            <a:scrgbClr r="0" g="0" b="0"/>
          </a:fillRef>
          <a:effectRef idx="0">
            <a:scrgbClr r="0" g="0" b="0"/>
          </a:effectRef>
          <a:fontRef idx="minor">
            <a:schemeClr val="accent2"/>
          </a:fontRef>
        </p:style>
        <p:txBody>
          <a:bodyPr/>
          <a:lstStyle/>
          <a:p>
            <a:pPr>
              <a:lnSpc>
                <a:spcPct val="107000"/>
              </a:lnSpc>
              <a:spcAft>
                <a:spcPts val="800"/>
              </a:spcAft>
            </a:pPr>
            <a:r>
              <a:rPr lang="en-US" sz="3600" b="1" dirty="0">
                <a:effectLst/>
                <a:latin typeface="Calibri" panose="020F0502020204030204" pitchFamily="34" charset="0"/>
                <a:ea typeface="Calibri" panose="020F0502020204030204" pitchFamily="34" charset="0"/>
                <a:cs typeface="Arial" panose="020B0604020202020204" pitchFamily="34" charset="0"/>
              </a:rPr>
              <a:t>B- Tree:</a:t>
            </a:r>
            <a:endParaRPr lang="en-PK" dirty="0">
              <a:effectLst/>
              <a:latin typeface="Calibri" panose="020F0502020204030204" pitchFamily="34" charset="0"/>
              <a:ea typeface="Calibri" panose="020F0502020204030204" pitchFamily="34" charset="0"/>
              <a:cs typeface="Arial" panose="020B0604020202020204" pitchFamily="34" charset="0"/>
            </a:endParaRPr>
          </a:p>
        </p:txBody>
      </p:sp>
      <p:sp>
        <p:nvSpPr>
          <p:cNvPr id="195587" name="Rectangle 3"/>
          <p:cNvSpPr>
            <a:spLocks noGrp="1" noChangeArrowheads="1"/>
          </p:cNvSpPr>
          <p:nvPr>
            <p:ph type="body" idx="1"/>
          </p:nvPr>
        </p:nvSpPr>
        <p:spPr>
          <a:xfrm>
            <a:off x="1835696" y="836712"/>
            <a:ext cx="7064554" cy="6021288"/>
          </a:xfrm>
          <a:noFill/>
          <a:ln>
            <a:noFill/>
          </a:ln>
        </p:spPr>
        <p:style>
          <a:lnRef idx="0">
            <a:scrgbClr r="0" g="0" b="0"/>
          </a:lnRef>
          <a:fillRef idx="0">
            <a:scrgbClr r="0" g="0" b="0"/>
          </a:fillRef>
          <a:effectRef idx="0">
            <a:scrgbClr r="0" g="0" b="0"/>
          </a:effectRef>
          <a:fontRef idx="minor">
            <a:schemeClr val="dk1"/>
          </a:fontRef>
        </p:style>
        <p:txBody>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In computer science, a B-tree is a self-balancing tree data structure that maintains sorted data and allows searches, sequential access, insertions, and deletions in logarithmic time.</a:t>
            </a:r>
          </a:p>
          <a:p>
            <a:pPr>
              <a:lnSpc>
                <a:spcPct val="107000"/>
              </a:lnSpc>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The B-tree generalizes the binary search tree, allowing for nodes with more than two children. It is commonly used in databases and file systems.</a:t>
            </a:r>
            <a:endParaRPr lang="en-PK"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en-PK" sz="2400" b="1" dirty="0">
                <a:effectLst/>
                <a:latin typeface="LMRoman10-Bold-Identity-H"/>
                <a:ea typeface="Calibri" panose="020F0502020204030204" pitchFamily="34" charset="0"/>
                <a:cs typeface="LMRoman10-Bold-Identity-H"/>
              </a:rPr>
              <a:t>Definition of a B-tree</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en-PK" dirty="0">
                <a:effectLst/>
                <a:latin typeface="LMRoman10-Regular-Identity-H"/>
                <a:ea typeface="Calibri" panose="020F0502020204030204" pitchFamily="34" charset="0"/>
                <a:cs typeface="LMRoman10-Regular-Identity-H"/>
              </a:rPr>
              <a:t>A B-tree of order p is a tree with the following constraints:</a:t>
            </a:r>
            <a:endParaRPr lang="en-PK"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PK" dirty="0">
                <a:effectLst/>
                <a:latin typeface="LMRoman10-Regular-Identity-H"/>
                <a:ea typeface="Calibri" panose="020F0502020204030204" pitchFamily="34" charset="0"/>
                <a:cs typeface="LMRoman10-Regular-Identity-H"/>
              </a:rPr>
              <a:t>Each internal node is of the form &lt;P1, &lt;K1, Pr1&gt;, P2, &lt;K2, Pr2&gt;, </a:t>
            </a:r>
            <a:r>
              <a:rPr lang="en-US" dirty="0">
                <a:effectLst/>
                <a:latin typeface="LMRoman10-Regular-Identity-H"/>
                <a:ea typeface="Calibri" panose="020F0502020204030204" pitchFamily="34" charset="0"/>
                <a:cs typeface="LMRoman10-Regular-Identity-H"/>
              </a:rPr>
              <a:t>……</a:t>
            </a:r>
            <a:r>
              <a:rPr lang="en-PK" dirty="0">
                <a:effectLst/>
                <a:latin typeface="LMRoman10-Regular-Identity-H"/>
                <a:ea typeface="Calibri" panose="020F0502020204030204" pitchFamily="34" charset="0"/>
                <a:cs typeface="LMRoman10-Regular-Identity-H"/>
              </a:rPr>
              <a:t>,</a:t>
            </a:r>
            <a:r>
              <a:rPr lang="en-PK" dirty="0">
                <a:effectLst/>
                <a:latin typeface="Calibri" panose="020F0502020204030204" pitchFamily="34" charset="0"/>
                <a:ea typeface="LMRoman10-Regular-Identity-H"/>
                <a:cs typeface="LMRoman10-Regular-Identity-H"/>
              </a:rPr>
              <a:t> </a:t>
            </a:r>
            <a:r>
              <a:rPr lang="en-PK" dirty="0">
                <a:effectLst/>
                <a:latin typeface="LMRoman10-Regular-Identity-H"/>
                <a:ea typeface="Calibri" panose="020F0502020204030204" pitchFamily="34" charset="0"/>
                <a:cs typeface="LMRoman10-Regular-Identity-H"/>
              </a:rPr>
              <a:t>Pq-1, &lt;Kq-1, Prq-1&gt;, </a:t>
            </a:r>
            <a:r>
              <a:rPr lang="en-PK" dirty="0" err="1">
                <a:effectLst/>
                <a:latin typeface="LMRoman10-Regular-Identity-H"/>
                <a:ea typeface="Calibri" panose="020F0502020204030204" pitchFamily="34" charset="0"/>
                <a:cs typeface="LMRoman10-Regular-Identity-H"/>
              </a:rPr>
              <a:t>Pq</a:t>
            </a:r>
            <a:r>
              <a:rPr lang="en-PK" dirty="0">
                <a:effectLst/>
                <a:latin typeface="LMRoman10-Regular-Identity-H"/>
                <a:ea typeface="Calibri" panose="020F0502020204030204" pitchFamily="34" charset="0"/>
                <a:cs typeface="LMRoman10-Regular-Identity-H"/>
              </a:rPr>
              <a:t>&gt; where q &lt;= p. Each Pi is a tree pointer </a:t>
            </a:r>
            <a:r>
              <a:rPr lang="en-US" dirty="0">
                <a:effectLst/>
                <a:latin typeface="LMRoman10-Regular-Identity-H"/>
                <a:ea typeface="Calibri" panose="020F0502020204030204" pitchFamily="34" charset="0"/>
                <a:cs typeface="LMRoman10-Regular-Identity-H"/>
              </a:rPr>
              <a:t>–</a:t>
            </a:r>
            <a:r>
              <a:rPr lang="en-PK" dirty="0">
                <a:effectLst/>
                <a:latin typeface="LMRoman10-Regular-Identity-H"/>
                <a:ea typeface="Calibri" panose="020F0502020204030204" pitchFamily="34" charset="0"/>
                <a:cs typeface="LMRoman10-Regular-Identity-H"/>
              </a:rPr>
              <a:t>a pointer to another node in the B-tree. Each </a:t>
            </a:r>
            <a:r>
              <a:rPr lang="en-PK" dirty="0" err="1">
                <a:effectLst/>
                <a:latin typeface="LMRoman10-Regular-Identity-H"/>
                <a:ea typeface="Calibri" panose="020F0502020204030204" pitchFamily="34" charset="0"/>
                <a:cs typeface="LMRoman10-Regular-Identity-H"/>
              </a:rPr>
              <a:t>Pri</a:t>
            </a:r>
            <a:r>
              <a:rPr lang="en-PK" dirty="0">
                <a:effectLst/>
                <a:latin typeface="LMRoman10-Regular-Identity-H"/>
                <a:ea typeface="Calibri" panose="020F0502020204030204" pitchFamily="34" charset="0"/>
                <a:cs typeface="LMRoman10-Regular-Identity-H"/>
              </a:rPr>
              <a:t> is a data pointer </a:t>
            </a:r>
            <a:r>
              <a:rPr lang="en-US" dirty="0">
                <a:effectLst/>
                <a:latin typeface="LMRoman10-Regular-Identity-H"/>
                <a:ea typeface="Calibri" panose="020F0502020204030204" pitchFamily="34" charset="0"/>
                <a:cs typeface="LMRoman10-Regular-Identity-H"/>
              </a:rPr>
              <a:t>– </a:t>
            </a:r>
            <a:r>
              <a:rPr lang="en-US" dirty="0">
                <a:effectLst/>
                <a:latin typeface="Calibri" panose="020F0502020204030204" pitchFamily="34" charset="0"/>
                <a:ea typeface="LMRoman10-Regular-Identity-H"/>
                <a:cs typeface="LMRoman10-Regular-Identity-H"/>
              </a:rPr>
              <a:t>  </a:t>
            </a:r>
            <a:r>
              <a:rPr lang="en-PK" dirty="0">
                <a:effectLst/>
                <a:latin typeface="LMRoman10-Regular-Identity-H"/>
                <a:ea typeface="Calibri" panose="020F0502020204030204" pitchFamily="34" charset="0"/>
                <a:cs typeface="LMRoman10-Regular-Identity-H"/>
              </a:rPr>
              <a:t>pointer to the block containing the record whose search field value is equal</a:t>
            </a:r>
            <a:r>
              <a:rPr lang="en-PK" dirty="0">
                <a:effectLst/>
                <a:latin typeface="Calibri" panose="020F0502020204030204" pitchFamily="34" charset="0"/>
                <a:ea typeface="LMRoman10-Regular-Identity-H"/>
                <a:cs typeface="LMRoman10-Regular-Identity-H"/>
              </a:rPr>
              <a:t> </a:t>
            </a:r>
            <a:r>
              <a:rPr lang="en-PK" dirty="0">
                <a:effectLst/>
                <a:latin typeface="LMRoman10-Regular-Identity-H"/>
                <a:ea typeface="Calibri" panose="020F0502020204030204" pitchFamily="34" charset="0"/>
                <a:cs typeface="LMRoman10-Regular-Identity-H"/>
              </a:rPr>
              <a:t>to Ki.</a:t>
            </a:r>
            <a:endParaRPr lang="en-PK"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PK" dirty="0">
                <a:effectLst/>
                <a:latin typeface="LMRoman10-Regular-Identity-H"/>
                <a:ea typeface="Calibri" panose="020F0502020204030204" pitchFamily="34" charset="0"/>
                <a:cs typeface="LMRoman10-Regular-Identity-H"/>
              </a:rPr>
              <a:t>Within each node, K1 &lt; K2 &lt; </a:t>
            </a:r>
            <a:r>
              <a:rPr lang="en-US" dirty="0">
                <a:effectLst/>
                <a:latin typeface="LMRoman10-Regular-Identity-H"/>
                <a:ea typeface="Calibri" panose="020F0502020204030204" pitchFamily="34" charset="0"/>
                <a:cs typeface="LMRoman10-Regular-Identity-H"/>
              </a:rPr>
              <a:t>……</a:t>
            </a:r>
            <a:r>
              <a:rPr lang="en-PK" dirty="0">
                <a:effectLst/>
                <a:latin typeface="LMRoman10-Regular-Identity-H"/>
                <a:ea typeface="Calibri" panose="020F0502020204030204" pitchFamily="34" charset="0"/>
                <a:cs typeface="LMRoman10-Regular-Identity-H"/>
              </a:rPr>
              <a:t> &lt; Kq-1.</a:t>
            </a:r>
            <a:r>
              <a:rPr lang="en-US" dirty="0">
                <a:effectLst/>
                <a:latin typeface="LMRoman10-Regular-Identity-H"/>
                <a:ea typeface="Calibri" panose="020F0502020204030204" pitchFamily="34" charset="0"/>
                <a:cs typeface="LMRoman10-Regular-Identity-H"/>
              </a:rPr>
              <a:t>, </a:t>
            </a:r>
            <a:r>
              <a:rPr lang="en-US" dirty="0" err="1">
                <a:effectLst/>
                <a:latin typeface="LMRoman10-Regular-Identity-H"/>
                <a:ea typeface="Calibri" panose="020F0502020204030204" pitchFamily="34" charset="0"/>
                <a:cs typeface="LMRoman10-Regular-Identity-H"/>
              </a:rPr>
              <a:t>i.e</a:t>
            </a:r>
            <a:r>
              <a:rPr lang="en-US" dirty="0">
                <a:effectLst/>
                <a:latin typeface="LMRoman10-Regular-Identity-H"/>
                <a:ea typeface="Calibri" panose="020F0502020204030204" pitchFamily="34" charset="0"/>
                <a:cs typeface="LMRoman10-Regular-Identity-H"/>
              </a:rPr>
              <a:t> Keys are in ascending order. </a:t>
            </a:r>
            <a:endParaRPr lang="en-PK"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286224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835696" y="-16655"/>
            <a:ext cx="6911975" cy="1138237"/>
          </a:xfrm>
          <a:noFill/>
          <a:ln>
            <a:noFill/>
          </a:ln>
        </p:spPr>
        <p:style>
          <a:lnRef idx="0">
            <a:scrgbClr r="0" g="0" b="0"/>
          </a:lnRef>
          <a:fillRef idx="0">
            <a:scrgbClr r="0" g="0" b="0"/>
          </a:fillRef>
          <a:effectRef idx="0">
            <a:scrgbClr r="0" g="0" b="0"/>
          </a:effectRef>
          <a:fontRef idx="minor">
            <a:schemeClr val="accent2"/>
          </a:fontRef>
        </p:style>
        <p:txBody>
          <a:bodyPr/>
          <a:lstStyle/>
          <a:p>
            <a:pPr lvl="0" rtl="0">
              <a:lnSpc>
                <a:spcPct val="107000"/>
              </a:lnSpc>
              <a:spcAft>
                <a:spcPts val="800"/>
              </a:spcAft>
            </a:pPr>
            <a:r>
              <a:rPr lang="en-US" sz="3200" b="1" dirty="0">
                <a:effectLst/>
                <a:latin typeface="Calibri" panose="020F0502020204030204" pitchFamily="34" charset="0"/>
                <a:ea typeface="Calibri" panose="020F0502020204030204" pitchFamily="34" charset="0"/>
                <a:cs typeface="Arial" panose="020B0604020202020204" pitchFamily="34" charset="0"/>
              </a:rPr>
              <a:t>B- Tree:</a:t>
            </a:r>
            <a:endParaRPr lang="en-PK" dirty="0">
              <a:effectLst/>
              <a:latin typeface="Calibri" panose="020F0502020204030204" pitchFamily="34" charset="0"/>
              <a:ea typeface="Calibri" panose="020F0502020204030204" pitchFamily="34" charset="0"/>
              <a:cs typeface="Arial" panose="020B0604020202020204" pitchFamily="34" charset="0"/>
            </a:endParaRPr>
          </a:p>
        </p:txBody>
      </p:sp>
      <p:sp>
        <p:nvSpPr>
          <p:cNvPr id="195587" name="Rectangle 3"/>
          <p:cNvSpPr>
            <a:spLocks noGrp="1" noChangeArrowheads="1"/>
          </p:cNvSpPr>
          <p:nvPr>
            <p:ph type="body" idx="1"/>
          </p:nvPr>
        </p:nvSpPr>
        <p:spPr>
          <a:xfrm>
            <a:off x="1835696" y="764704"/>
            <a:ext cx="6911975" cy="5560353"/>
          </a:xfrm>
          <a:noFill/>
          <a:ln>
            <a:noFill/>
          </a:ln>
        </p:spPr>
        <p:style>
          <a:lnRef idx="0">
            <a:scrgbClr r="0" g="0" b="0"/>
          </a:lnRef>
          <a:fillRef idx="0">
            <a:scrgbClr r="0" g="0" b="0"/>
          </a:fillRef>
          <a:effectRef idx="0">
            <a:scrgbClr r="0" g="0" b="0"/>
          </a:effectRef>
          <a:fontRef idx="minor">
            <a:schemeClr val="dk1"/>
          </a:fontRef>
        </p:style>
        <p:txBody>
          <a:bodyPr/>
          <a:lstStyle/>
          <a:p>
            <a:pPr algn="just">
              <a:lnSpc>
                <a:spcPct val="107000"/>
              </a:lnSpc>
              <a:spcAft>
                <a:spcPts val="800"/>
              </a:spcAft>
            </a:pPr>
            <a:r>
              <a:rPr lang="en-PK" dirty="0">
                <a:effectLst/>
                <a:latin typeface="Calibri" panose="020F0502020204030204" pitchFamily="34" charset="0"/>
                <a:ea typeface="Calibri" panose="020F0502020204030204" pitchFamily="34" charset="0"/>
                <a:cs typeface="Calibri" panose="020F0502020204030204" pitchFamily="34" charset="0"/>
              </a:rPr>
              <a:t>For all search key field values X in the sub-tree pointed at by Pi, we have</a:t>
            </a:r>
            <a:r>
              <a:rPr lang="en-PK" dirty="0">
                <a:effectLst/>
                <a:latin typeface="Calibri" panose="020F0502020204030204" pitchFamily="34" charset="0"/>
                <a:ea typeface="LMRoman10-Regular-Identity-H"/>
                <a:cs typeface="Calibri" panose="020F0502020204030204" pitchFamily="34" charset="0"/>
              </a:rPr>
              <a:t> </a:t>
            </a:r>
            <a:r>
              <a:rPr lang="en-PK" dirty="0">
                <a:effectLst/>
                <a:latin typeface="Calibri" panose="020F0502020204030204" pitchFamily="34" charset="0"/>
                <a:ea typeface="Calibri" panose="020F0502020204030204" pitchFamily="34" charset="0"/>
                <a:cs typeface="Calibri" panose="020F0502020204030204" pitchFamily="34" charset="0"/>
              </a:rPr>
              <a:t>Ki-1 &lt; X &lt; Ki for 1 &lt; </a:t>
            </a:r>
            <a:r>
              <a:rPr lang="en-PK" dirty="0" err="1">
                <a:effectLst/>
                <a:latin typeface="Calibri" panose="020F0502020204030204" pitchFamily="34" charset="0"/>
                <a:ea typeface="Calibri" panose="020F0502020204030204" pitchFamily="34" charset="0"/>
                <a:cs typeface="Calibri" panose="020F0502020204030204" pitchFamily="34" charset="0"/>
              </a:rPr>
              <a:t>i</a:t>
            </a:r>
            <a:r>
              <a:rPr lang="en-PK" dirty="0">
                <a:effectLst/>
                <a:latin typeface="Calibri" panose="020F0502020204030204" pitchFamily="34" charset="0"/>
                <a:ea typeface="Calibri" panose="020F0502020204030204" pitchFamily="34" charset="0"/>
                <a:cs typeface="Calibri" panose="020F0502020204030204" pitchFamily="34" charset="0"/>
              </a:rPr>
              <a:t> &lt; q; X &lt; Ki for </a:t>
            </a:r>
            <a:r>
              <a:rPr lang="en-PK" dirty="0" err="1">
                <a:effectLst/>
                <a:latin typeface="Calibri" panose="020F0502020204030204" pitchFamily="34" charset="0"/>
                <a:ea typeface="Calibri" panose="020F0502020204030204" pitchFamily="34" charset="0"/>
                <a:cs typeface="Calibri" panose="020F0502020204030204" pitchFamily="34" charset="0"/>
              </a:rPr>
              <a:t>i</a:t>
            </a:r>
            <a:r>
              <a:rPr lang="en-PK" dirty="0">
                <a:effectLst/>
                <a:latin typeface="Calibri" panose="020F0502020204030204" pitchFamily="34" charset="0"/>
                <a:ea typeface="Calibri" panose="020F0502020204030204" pitchFamily="34" charset="0"/>
                <a:cs typeface="Calibri" panose="020F0502020204030204" pitchFamily="34" charset="0"/>
              </a:rPr>
              <a:t> = 1; Ki-1 &lt; X for </a:t>
            </a:r>
            <a:r>
              <a:rPr lang="en-PK" dirty="0" err="1">
                <a:effectLst/>
                <a:latin typeface="Calibri" panose="020F0502020204030204" pitchFamily="34" charset="0"/>
                <a:ea typeface="Calibri" panose="020F0502020204030204" pitchFamily="34" charset="0"/>
                <a:cs typeface="Calibri" panose="020F0502020204030204" pitchFamily="34" charset="0"/>
              </a:rPr>
              <a:t>i</a:t>
            </a:r>
            <a:r>
              <a:rPr lang="en-PK" dirty="0">
                <a:effectLst/>
                <a:latin typeface="Calibri" panose="020F0502020204030204" pitchFamily="34" charset="0"/>
                <a:ea typeface="Calibri" panose="020F0502020204030204" pitchFamily="34" charset="0"/>
                <a:cs typeface="Calibri" panose="020F0502020204030204" pitchFamily="34" charset="0"/>
              </a:rPr>
              <a:t> = q.</a:t>
            </a:r>
            <a:endParaRPr lang="en-US"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endParaRPr lang="en-US" dirty="0">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endParaRPr lang="en-US"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lgn="just">
              <a:lnSpc>
                <a:spcPct val="107000"/>
              </a:lnSpc>
              <a:spcAft>
                <a:spcPts val="800"/>
              </a:spcAft>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lgn="just">
              <a:lnSpc>
                <a:spcPct val="107000"/>
              </a:lnSpc>
              <a:spcAft>
                <a:spcPts val="800"/>
              </a:spcAft>
              <a:buNone/>
            </a:pPr>
            <a:endParaRPr lang="en-PK"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r>
              <a:rPr lang="en-PK" dirty="0">
                <a:effectLst/>
                <a:latin typeface="Calibri" panose="020F0502020204030204" pitchFamily="34" charset="0"/>
                <a:ea typeface="Calibri" panose="020F0502020204030204" pitchFamily="34" charset="0"/>
                <a:cs typeface="Calibri" panose="020F0502020204030204" pitchFamily="34" charset="0"/>
              </a:rPr>
              <a:t>Each node has at most p tree pointers and p </a:t>
            </a:r>
            <a:r>
              <a:rPr lang="en-US" dirty="0">
                <a:effectLst/>
                <a:latin typeface="Calibri" panose="020F0502020204030204" pitchFamily="34" charset="0"/>
                <a:ea typeface="Calibri" panose="020F0502020204030204" pitchFamily="34" charset="0"/>
                <a:cs typeface="Calibri" panose="020F0502020204030204" pitchFamily="34" charset="0"/>
              </a:rPr>
              <a:t>–</a:t>
            </a:r>
            <a:r>
              <a:rPr lang="en-PK" dirty="0">
                <a:effectLst/>
                <a:latin typeface="Calibri" panose="020F0502020204030204" pitchFamily="34" charset="0"/>
                <a:ea typeface="Calibri" panose="020F0502020204030204" pitchFamily="34" charset="0"/>
                <a:cs typeface="Calibri" panose="020F0502020204030204" pitchFamily="34" charset="0"/>
              </a:rPr>
              <a:t>1 search key values (p is</a:t>
            </a:r>
            <a:r>
              <a:rPr lang="en-PK" dirty="0">
                <a:effectLst/>
                <a:latin typeface="Calibri" panose="020F0502020204030204" pitchFamily="34" charset="0"/>
                <a:ea typeface="LMRoman10-Regular-Identity-H"/>
                <a:cs typeface="Calibri" panose="020F0502020204030204" pitchFamily="34" charset="0"/>
              </a:rPr>
              <a:t> </a:t>
            </a:r>
            <a:r>
              <a:rPr lang="en-PK" dirty="0">
                <a:effectLst/>
                <a:latin typeface="Calibri" panose="020F0502020204030204" pitchFamily="34" charset="0"/>
                <a:ea typeface="Calibri" panose="020F0502020204030204" pitchFamily="34" charset="0"/>
                <a:cs typeface="Calibri" panose="020F0502020204030204" pitchFamily="34" charset="0"/>
              </a:rPr>
              <a:t>the order of the tree and is the maximum limit).</a:t>
            </a:r>
          </a:p>
          <a:p>
            <a:pPr algn="just">
              <a:lnSpc>
                <a:spcPct val="107000"/>
              </a:lnSpc>
              <a:spcAft>
                <a:spcPts val="800"/>
              </a:spcAft>
            </a:pPr>
            <a:r>
              <a:rPr lang="en-PK" dirty="0">
                <a:effectLst/>
                <a:latin typeface="Calibri" panose="020F0502020204030204" pitchFamily="34" charset="0"/>
                <a:ea typeface="Calibri" panose="020F0502020204030204" pitchFamily="34" charset="0"/>
                <a:cs typeface="Calibri" panose="020F0502020204030204" pitchFamily="34" charset="0"/>
              </a:rPr>
              <a:t>Each node, except the root and leaf nodes, has at least #(p/2)# tree</a:t>
            </a:r>
            <a:r>
              <a:rPr lang="en-PK" dirty="0">
                <a:effectLst/>
                <a:latin typeface="Calibri" panose="020F0502020204030204" pitchFamily="34" charset="0"/>
                <a:ea typeface="LMRoman10-Regular-Identity-H"/>
                <a:cs typeface="Calibri" panose="020F0502020204030204" pitchFamily="34" charset="0"/>
              </a:rPr>
              <a:t> </a:t>
            </a:r>
            <a:r>
              <a:rPr lang="en-PK" dirty="0">
                <a:effectLst/>
                <a:latin typeface="Calibri" panose="020F0502020204030204" pitchFamily="34" charset="0"/>
                <a:ea typeface="Calibri" panose="020F0502020204030204" pitchFamily="34" charset="0"/>
                <a:cs typeface="Calibri" panose="020F0502020204030204" pitchFamily="34" charset="0"/>
              </a:rPr>
              <a:t>pointers and #(p/2)# - 1 search</a:t>
            </a:r>
            <a:r>
              <a:rPr lang="en-PK" dirty="0">
                <a:effectLst/>
                <a:latin typeface="Calibri" panose="020F0502020204030204" pitchFamily="34" charset="0"/>
                <a:ea typeface="LMRoman10-Regular-Identity-H"/>
                <a:cs typeface="Calibri" panose="020F0502020204030204" pitchFamily="34" charset="0"/>
              </a:rPr>
              <a:t> </a:t>
            </a:r>
            <a:r>
              <a:rPr lang="en-PK" dirty="0">
                <a:effectLst/>
                <a:latin typeface="Calibri" panose="020F0502020204030204" pitchFamily="34" charset="0"/>
                <a:ea typeface="Calibri" panose="020F0502020204030204" pitchFamily="34" charset="0"/>
                <a:cs typeface="Calibri" panose="020F0502020204030204" pitchFamily="34" charset="0"/>
              </a:rPr>
              <a:t>key values (i.e. must not be less than</a:t>
            </a:r>
            <a:r>
              <a:rPr lang="en-PK" dirty="0">
                <a:effectLst/>
                <a:latin typeface="Calibri" panose="020F0502020204030204" pitchFamily="34" charset="0"/>
                <a:ea typeface="LMRoman10-Regular-Identity-H"/>
                <a:cs typeface="Calibri" panose="020F0502020204030204" pitchFamily="34" charset="0"/>
              </a:rPr>
              <a:t> </a:t>
            </a:r>
            <a:r>
              <a:rPr lang="en-PK" dirty="0">
                <a:effectLst/>
                <a:latin typeface="Calibri" panose="020F0502020204030204" pitchFamily="34" charset="0"/>
                <a:ea typeface="Calibri" panose="020F0502020204030204" pitchFamily="34" charset="0"/>
                <a:cs typeface="Calibri" panose="020F0502020204030204" pitchFamily="34" charset="0"/>
              </a:rPr>
              <a:t>half full). The root node has at least two tree pointers (one</a:t>
            </a:r>
            <a:r>
              <a:rPr lang="en-PK" dirty="0">
                <a:effectLst/>
                <a:latin typeface="Calibri" panose="020F0502020204030204" pitchFamily="34" charset="0"/>
                <a:ea typeface="LMRoman10-Regular-Identity-H"/>
                <a:cs typeface="Calibri" panose="020F0502020204030204" pitchFamily="34" charset="0"/>
              </a:rPr>
              <a:t> </a:t>
            </a:r>
            <a:r>
              <a:rPr lang="en-PK" dirty="0">
                <a:effectLst/>
                <a:latin typeface="Calibri" panose="020F0502020204030204" pitchFamily="34" charset="0"/>
                <a:ea typeface="Calibri" panose="020F0502020204030204" pitchFamily="34" charset="0"/>
                <a:cs typeface="Calibri" panose="020F0502020204030204" pitchFamily="34" charset="0"/>
              </a:rPr>
              <a:t>search key</a:t>
            </a:r>
            <a:r>
              <a:rPr lang="en-PK" dirty="0">
                <a:effectLst/>
                <a:latin typeface="Calibri" panose="020F0502020204030204" pitchFamily="34" charset="0"/>
                <a:ea typeface="LMRoman10-Regular-Identity-H"/>
                <a:cs typeface="Calibri" panose="020F0502020204030204" pitchFamily="34" charset="0"/>
              </a:rPr>
              <a:t> </a:t>
            </a:r>
            <a:r>
              <a:rPr lang="en-PK" dirty="0">
                <a:effectLst/>
                <a:latin typeface="Calibri" panose="020F0502020204030204" pitchFamily="34" charset="0"/>
                <a:ea typeface="Calibri" panose="020F0502020204030204" pitchFamily="34" charset="0"/>
                <a:cs typeface="Calibri" panose="020F0502020204030204" pitchFamily="34" charset="0"/>
              </a:rPr>
              <a:t>value) unless it is the only node in the tree.</a:t>
            </a:r>
          </a:p>
        </p:txBody>
      </p:sp>
      <p:pic>
        <p:nvPicPr>
          <p:cNvPr id="4" name="Picture 3">
            <a:extLst>
              <a:ext uri="{FF2B5EF4-FFF2-40B4-BE49-F238E27FC236}">
                <a16:creationId xmlns:a16="http://schemas.microsoft.com/office/drawing/2014/main" id="{D211B6EB-4779-4B20-A60D-F91FAE7ED33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99792" y="1902941"/>
            <a:ext cx="5454805" cy="2419826"/>
          </a:xfrm>
          <a:prstGeom prst="rect">
            <a:avLst/>
          </a:prstGeom>
          <a:noFill/>
          <a:ln>
            <a:noFill/>
          </a:ln>
        </p:spPr>
      </p:pic>
    </p:spTree>
    <p:extLst>
      <p:ext uri="{BB962C8B-B14F-4D97-AF65-F5344CB8AC3E}">
        <p14:creationId xmlns:p14="http://schemas.microsoft.com/office/powerpoint/2010/main" val="3412766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835696" y="-176312"/>
            <a:ext cx="6911975" cy="1138237"/>
          </a:xfrm>
          <a:noFill/>
          <a:ln>
            <a:noFill/>
          </a:ln>
        </p:spPr>
        <p:style>
          <a:lnRef idx="0">
            <a:scrgbClr r="0" g="0" b="0"/>
          </a:lnRef>
          <a:fillRef idx="0">
            <a:scrgbClr r="0" g="0" b="0"/>
          </a:fillRef>
          <a:effectRef idx="0">
            <a:scrgbClr r="0" g="0" b="0"/>
          </a:effectRef>
          <a:fontRef idx="minor">
            <a:schemeClr val="accent2"/>
          </a:fontRef>
        </p:style>
        <p:txBody>
          <a:bodyPr/>
          <a:lstStyle/>
          <a:p>
            <a:pPr lvl="0" rtl="0">
              <a:lnSpc>
                <a:spcPct val="107000"/>
              </a:lnSpc>
              <a:spcAft>
                <a:spcPts val="800"/>
              </a:spcAft>
            </a:pPr>
            <a:r>
              <a:rPr lang="en-US" sz="3200" b="1" dirty="0">
                <a:effectLst/>
                <a:latin typeface="Calibri" panose="020F0502020204030204" pitchFamily="34" charset="0"/>
                <a:ea typeface="Calibri" panose="020F0502020204030204" pitchFamily="34" charset="0"/>
                <a:cs typeface="Arial" panose="020B0604020202020204" pitchFamily="34" charset="0"/>
              </a:rPr>
              <a:t>B- Tree:</a:t>
            </a:r>
            <a:endParaRPr lang="en-PK"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A8E6D5F4-2CF4-4709-A9FC-648C02AC6DBB}"/>
              </a:ext>
            </a:extLst>
          </p:cNvPr>
          <p:cNvPicPr>
            <a:picLocks noChangeAspect="1"/>
          </p:cNvPicPr>
          <p:nvPr/>
        </p:nvPicPr>
        <p:blipFill>
          <a:blip r:embed="rId2"/>
          <a:stretch>
            <a:fillRect/>
          </a:stretch>
        </p:blipFill>
        <p:spPr>
          <a:xfrm>
            <a:off x="1979712" y="2559680"/>
            <a:ext cx="6911975" cy="4062795"/>
          </a:xfrm>
          <a:prstGeom prst="rect">
            <a:avLst/>
          </a:prstGeom>
        </p:spPr>
      </p:pic>
      <p:sp>
        <p:nvSpPr>
          <p:cNvPr id="6" name="TextBox 5">
            <a:extLst>
              <a:ext uri="{FF2B5EF4-FFF2-40B4-BE49-F238E27FC236}">
                <a16:creationId xmlns:a16="http://schemas.microsoft.com/office/drawing/2014/main" id="{82C1AF81-CB63-49B3-A6F2-8E7D9F8EE637}"/>
              </a:ext>
            </a:extLst>
          </p:cNvPr>
          <p:cNvSpPr txBox="1"/>
          <p:nvPr/>
        </p:nvSpPr>
        <p:spPr>
          <a:xfrm>
            <a:off x="2123728" y="620688"/>
            <a:ext cx="6138533" cy="1938992"/>
          </a:xfrm>
          <a:prstGeom prst="rect">
            <a:avLst/>
          </a:prstGeom>
          <a:noFill/>
        </p:spPr>
        <p:txBody>
          <a:bodyPr wrap="square">
            <a:spAutoFit/>
          </a:bodyPr>
          <a:lstStyle/>
          <a:p>
            <a:pPr marL="342900" indent="-342900" algn="just">
              <a:buFont typeface="Arial" panose="020B0604020202020204" pitchFamily="34" charset="0"/>
              <a:buChar char="•"/>
            </a:pPr>
            <a:r>
              <a:rPr lang="en-US" sz="2000" b="0" i="0" u="none" strike="noStrike" baseline="0" dirty="0">
                <a:solidFill>
                  <a:schemeClr val="tx1"/>
                </a:solidFill>
                <a:latin typeface="Calibri" panose="020F0502020204030204" pitchFamily="34" charset="0"/>
              </a:rPr>
              <a:t>A node with q tree pointers, q # p, has q – 1 search key field values (and hence has q – 1 data pointers).</a:t>
            </a:r>
          </a:p>
          <a:p>
            <a:pPr marR="1460" algn="just"/>
            <a:endParaRPr lang="en-US" sz="2000" b="0" i="0" u="none" strike="noStrike" baseline="0" dirty="0">
              <a:solidFill>
                <a:schemeClr val="tx1"/>
              </a:solidFill>
              <a:latin typeface="Calibri" panose="020F0502020204030204" pitchFamily="34" charset="0"/>
            </a:endParaRPr>
          </a:p>
          <a:p>
            <a:pPr marL="342900" marR="1460" indent="-342900" algn="just">
              <a:buFont typeface="Arial" panose="020B0604020202020204" pitchFamily="34" charset="0"/>
              <a:buChar char="•"/>
            </a:pPr>
            <a:r>
              <a:rPr lang="en-US" sz="2000" b="0" i="0" u="none" strike="noStrike" baseline="0" dirty="0">
                <a:solidFill>
                  <a:schemeClr val="tx1"/>
                </a:solidFill>
                <a:latin typeface="Calibri" panose="020F0502020204030204" pitchFamily="34" charset="0"/>
              </a:rPr>
              <a:t>All leaf nodes are at the same level. They have the same structure as internal nodes except that all of their tree pointers Pi are null.</a:t>
            </a:r>
          </a:p>
        </p:txBody>
      </p:sp>
    </p:spTree>
    <p:extLst>
      <p:ext uri="{BB962C8B-B14F-4D97-AF65-F5344CB8AC3E}">
        <p14:creationId xmlns:p14="http://schemas.microsoft.com/office/powerpoint/2010/main" val="3908235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835696" y="-16655"/>
            <a:ext cx="6911975" cy="1138237"/>
          </a:xfrm>
          <a:noFill/>
          <a:ln>
            <a:noFill/>
          </a:ln>
        </p:spPr>
        <p:style>
          <a:lnRef idx="0">
            <a:scrgbClr r="0" g="0" b="0"/>
          </a:lnRef>
          <a:fillRef idx="0">
            <a:scrgbClr r="0" g="0" b="0"/>
          </a:fillRef>
          <a:effectRef idx="0">
            <a:scrgbClr r="0" g="0" b="0"/>
          </a:effectRef>
          <a:fontRef idx="minor">
            <a:schemeClr val="accent2"/>
          </a:fontRef>
        </p:style>
        <p:txBody>
          <a:bodyPr/>
          <a:lstStyle/>
          <a:p>
            <a:pPr lvl="0" rtl="0">
              <a:lnSpc>
                <a:spcPct val="107000"/>
              </a:lnSpc>
              <a:spcAft>
                <a:spcPts val="800"/>
              </a:spcAft>
            </a:pPr>
            <a:r>
              <a:rPr lang="en-US" sz="3200" b="1" dirty="0">
                <a:effectLst/>
                <a:latin typeface="Calibri" panose="020F0502020204030204" pitchFamily="34" charset="0"/>
                <a:ea typeface="Calibri" panose="020F0502020204030204" pitchFamily="34" charset="0"/>
                <a:cs typeface="Arial" panose="020B0604020202020204" pitchFamily="34" charset="0"/>
              </a:rPr>
              <a:t>B- Tree:</a:t>
            </a:r>
            <a:endParaRPr lang="en-PK"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TextBox 5">
            <a:extLst>
              <a:ext uri="{FF2B5EF4-FFF2-40B4-BE49-F238E27FC236}">
                <a16:creationId xmlns:a16="http://schemas.microsoft.com/office/drawing/2014/main" id="{57CC1F53-BC35-40F8-A191-9CE51B331D8F}"/>
              </a:ext>
            </a:extLst>
          </p:cNvPr>
          <p:cNvSpPr txBox="1"/>
          <p:nvPr/>
        </p:nvSpPr>
        <p:spPr>
          <a:xfrm>
            <a:off x="1853208" y="1121582"/>
            <a:ext cx="6984775" cy="4023153"/>
          </a:xfrm>
          <a:prstGeom prst="rect">
            <a:avLst/>
          </a:prstGeom>
          <a:noFill/>
        </p:spPr>
        <p:txBody>
          <a:bodyPr wrap="square">
            <a:spAutoFit/>
          </a:bodyPr>
          <a:lstStyle/>
          <a:p>
            <a:pPr lvl="0" rtl="0">
              <a:lnSpc>
                <a:spcPct val="107000"/>
              </a:lnSpc>
              <a:spcAft>
                <a:spcPts val="800"/>
              </a:spcAft>
              <a:tabLst>
                <a:tab pos="457200" algn="l"/>
              </a:tabLst>
            </a:pPr>
            <a:r>
              <a:rPr lang="en-US" sz="28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Advantages of B-Tree:</a:t>
            </a:r>
            <a:endParaRPr lang="en-US" sz="2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71450" lvl="0" indent="-171450" rtl="0">
              <a:lnSpc>
                <a:spcPct val="107000"/>
              </a:lnSpc>
              <a:spcAft>
                <a:spcPts val="800"/>
              </a:spcAft>
              <a:buFont typeface="Arial" panose="020B0604020202020204" pitchFamily="34" charset="0"/>
              <a:buChar char="•"/>
              <a:tabLst>
                <a:tab pos="457200" algn="l"/>
              </a:tabLst>
            </a:pPr>
            <a:r>
              <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May use less tree nodes than a corresponding </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B+ </a:t>
            </a:r>
            <a:r>
              <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Tree.</a:t>
            </a: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71450" lvl="0" indent="-171450" rtl="0">
              <a:lnSpc>
                <a:spcPct val="107000"/>
              </a:lnSpc>
              <a:spcAft>
                <a:spcPts val="800"/>
              </a:spcAft>
              <a:buFont typeface="Arial" panose="020B0604020202020204" pitchFamily="34" charset="0"/>
              <a:buChar char="•"/>
              <a:tabLst>
                <a:tab pos="457200" algn="l"/>
              </a:tabLst>
            </a:pPr>
            <a:r>
              <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Sometimes possible to find search-key value before reaching leaf node.</a:t>
            </a:r>
            <a:endParaRPr lang="en-PK"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0">
              <a:lnSpc>
                <a:spcPct val="107000"/>
              </a:lnSpc>
              <a:spcAft>
                <a:spcPts val="800"/>
              </a:spcAft>
              <a:tabLst>
                <a:tab pos="457200" algn="l"/>
              </a:tabLst>
            </a:pPr>
            <a:r>
              <a:rPr lang="en-US" sz="2800" b="1" dirty="0">
                <a:solidFill>
                  <a:schemeClr val="tx1"/>
                </a:solidFill>
                <a:latin typeface="Calibri" panose="020F0502020204030204" pitchFamily="34" charset="0"/>
                <a:ea typeface="Calibri" panose="020F0502020204030204" pitchFamily="34" charset="0"/>
                <a:cs typeface="Calibri" panose="020F0502020204030204" pitchFamily="34" charset="0"/>
              </a:rPr>
              <a:t>D</a:t>
            </a:r>
            <a:r>
              <a:rPr lang="en-US" sz="28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isadvantages of B-Tree:</a:t>
            </a:r>
            <a:endParaRPr lang="en-US" sz="2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71450" lvl="0" indent="-171450">
              <a:lnSpc>
                <a:spcPct val="107000"/>
              </a:lnSpc>
              <a:spcAft>
                <a:spcPts val="800"/>
              </a:spcAft>
              <a:buFont typeface="Arial" panose="020B0604020202020204" pitchFamily="34" charset="0"/>
              <a:buChar char="•"/>
              <a:tabLst>
                <a:tab pos="457200" algn="l"/>
              </a:tabLst>
            </a:pPr>
            <a:r>
              <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Only small fraction of all search-key values are found early </a:t>
            </a: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71450" lvl="0" indent="-171450">
              <a:lnSpc>
                <a:spcPct val="107000"/>
              </a:lnSpc>
              <a:spcAft>
                <a:spcPts val="800"/>
              </a:spcAft>
              <a:buFont typeface="Arial" panose="020B0604020202020204" pitchFamily="34" charset="0"/>
              <a:buChar char="•"/>
              <a:tabLst>
                <a:tab pos="457200" algn="l"/>
              </a:tabLst>
            </a:pPr>
            <a:r>
              <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B-Trees typically have greater depth than corresponding </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B+ </a:t>
            </a:r>
            <a:r>
              <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Tree</a:t>
            </a: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71450" lvl="0" indent="-171450">
              <a:lnSpc>
                <a:spcPct val="107000"/>
              </a:lnSpc>
              <a:spcAft>
                <a:spcPts val="800"/>
              </a:spcAft>
              <a:buFont typeface="Arial" panose="020B0604020202020204" pitchFamily="34" charset="0"/>
              <a:buChar char="•"/>
              <a:tabLst>
                <a:tab pos="457200" algn="l"/>
              </a:tabLst>
            </a:pPr>
            <a:r>
              <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Insertion and deletion more complicated than in </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B+ </a:t>
            </a:r>
            <a:r>
              <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Trees </a:t>
            </a: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71450" lvl="0" indent="-171450">
              <a:lnSpc>
                <a:spcPct val="107000"/>
              </a:lnSpc>
              <a:spcAft>
                <a:spcPts val="800"/>
              </a:spcAft>
              <a:buFont typeface="Arial" panose="020B0604020202020204" pitchFamily="34" charset="0"/>
              <a:buChar char="•"/>
              <a:tabLst>
                <a:tab pos="457200" algn="l"/>
              </a:tabLst>
            </a:pPr>
            <a:r>
              <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Implementation is harder than </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B+ </a:t>
            </a:r>
            <a:r>
              <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Trees.</a:t>
            </a:r>
            <a:endParaRPr lang="en-PK"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29214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835696" y="-72926"/>
            <a:ext cx="6911975" cy="1138237"/>
          </a:xfrm>
          <a:noFill/>
          <a:ln>
            <a:noFill/>
          </a:ln>
        </p:spPr>
        <p:style>
          <a:lnRef idx="0">
            <a:scrgbClr r="0" g="0" b="0"/>
          </a:lnRef>
          <a:fillRef idx="0">
            <a:scrgbClr r="0" g="0" b="0"/>
          </a:fillRef>
          <a:effectRef idx="0">
            <a:scrgbClr r="0" g="0" b="0"/>
          </a:effectRef>
          <a:fontRef idx="minor">
            <a:schemeClr val="accent2"/>
          </a:fontRef>
        </p:style>
        <p:txBody>
          <a:bodyPr/>
          <a:lstStyle/>
          <a:p>
            <a:pPr lvl="0" rtl="0">
              <a:lnSpc>
                <a:spcPct val="107000"/>
              </a:lnSpc>
              <a:spcAft>
                <a:spcPts val="800"/>
              </a:spcAft>
            </a:pPr>
            <a:r>
              <a:rPr lang="en-US" sz="3200" b="1" dirty="0">
                <a:effectLst/>
                <a:latin typeface="Calibri" panose="020F0502020204030204" pitchFamily="34" charset="0"/>
                <a:ea typeface="Calibri" panose="020F0502020204030204" pitchFamily="34" charset="0"/>
                <a:cs typeface="Arial" panose="020B0604020202020204" pitchFamily="34" charset="0"/>
              </a:rPr>
              <a:t>B+ Tree:</a:t>
            </a:r>
            <a:endParaRPr lang="en-PK" dirty="0">
              <a:effectLst/>
              <a:latin typeface="Calibri" panose="020F0502020204030204" pitchFamily="34" charset="0"/>
              <a:ea typeface="Calibri" panose="020F0502020204030204" pitchFamily="34" charset="0"/>
              <a:cs typeface="Arial" panose="020B0604020202020204" pitchFamily="34" charset="0"/>
            </a:endParaRPr>
          </a:p>
        </p:txBody>
      </p:sp>
      <p:sp>
        <p:nvSpPr>
          <p:cNvPr id="195587" name="Rectangle 3"/>
          <p:cNvSpPr>
            <a:spLocks noGrp="1" noChangeArrowheads="1"/>
          </p:cNvSpPr>
          <p:nvPr>
            <p:ph type="body" idx="1"/>
          </p:nvPr>
        </p:nvSpPr>
        <p:spPr>
          <a:xfrm>
            <a:off x="1835695" y="836712"/>
            <a:ext cx="6911975" cy="3312367"/>
          </a:xfrm>
          <a:noFill/>
          <a:ln>
            <a:noFill/>
          </a:ln>
        </p:spPr>
        <p:style>
          <a:lnRef idx="0">
            <a:scrgbClr r="0" g="0" b="0"/>
          </a:lnRef>
          <a:fillRef idx="0">
            <a:scrgbClr r="0" g="0" b="0"/>
          </a:fillRef>
          <a:effectRef idx="0">
            <a:scrgbClr r="0" g="0" b="0"/>
          </a:effectRef>
          <a:fontRef idx="minor">
            <a:schemeClr val="dk1"/>
          </a:fontRef>
        </p:style>
        <p:txBody>
          <a:bodyPr/>
          <a:lstStyle/>
          <a:p>
            <a:pPr algn="just"/>
            <a:r>
              <a:rPr lang="en-US" b="0" i="0" dirty="0">
                <a:solidFill>
                  <a:srgbClr val="3A3A3A"/>
                </a:solidFill>
                <a:effectLst/>
                <a:latin typeface="Work Sans"/>
              </a:rPr>
              <a:t>B+ tree is an extension of the B tree. The difference in B+ tree and B tree is that in B tree the keys and records can be stored as internal as well as leaf nodes whereas in B+ trees, the records are stored as leaf nodes and the keys are stored only in internal nodes.</a:t>
            </a:r>
          </a:p>
          <a:p>
            <a:pPr algn="just"/>
            <a:r>
              <a:rPr lang="en-US" b="0" i="0" dirty="0">
                <a:solidFill>
                  <a:srgbClr val="3A3A3A"/>
                </a:solidFill>
                <a:effectLst/>
                <a:latin typeface="Work Sans"/>
              </a:rPr>
              <a:t>The records are linked to each other in a linked list fashion. This arrangement makes the searches of B+ trees faster and efficient. Internal nodes of the B+ tree are called index nodes.</a:t>
            </a:r>
          </a:p>
          <a:p>
            <a:pPr marL="0" indent="0" algn="just">
              <a:lnSpc>
                <a:spcPct val="107000"/>
              </a:lnSpc>
              <a:spcAft>
                <a:spcPts val="800"/>
              </a:spcAft>
              <a:buNone/>
            </a:pPr>
            <a:endParaRPr lang="en-PK"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F3F5BE5C-9DF6-4073-A538-5D5362D705A8}"/>
              </a:ext>
            </a:extLst>
          </p:cNvPr>
          <p:cNvPicPr>
            <a:picLocks noChangeAspect="1"/>
          </p:cNvPicPr>
          <p:nvPr/>
        </p:nvPicPr>
        <p:blipFill>
          <a:blip r:embed="rId2"/>
          <a:stretch>
            <a:fillRect/>
          </a:stretch>
        </p:blipFill>
        <p:spPr>
          <a:xfrm>
            <a:off x="1957449" y="3575965"/>
            <a:ext cx="3491881" cy="2877371"/>
          </a:xfrm>
          <a:prstGeom prst="rect">
            <a:avLst/>
          </a:prstGeom>
        </p:spPr>
      </p:pic>
      <p:pic>
        <p:nvPicPr>
          <p:cNvPr id="15" name="Picture 14">
            <a:extLst>
              <a:ext uri="{FF2B5EF4-FFF2-40B4-BE49-F238E27FC236}">
                <a16:creationId xmlns:a16="http://schemas.microsoft.com/office/drawing/2014/main" id="{3E7A8CED-2150-4799-9597-72C269BCC4E3}"/>
              </a:ext>
            </a:extLst>
          </p:cNvPr>
          <p:cNvPicPr>
            <a:picLocks noChangeAspect="1"/>
          </p:cNvPicPr>
          <p:nvPr/>
        </p:nvPicPr>
        <p:blipFill>
          <a:blip r:embed="rId3"/>
          <a:stretch>
            <a:fillRect/>
          </a:stretch>
        </p:blipFill>
        <p:spPr>
          <a:xfrm>
            <a:off x="5571082" y="3589763"/>
            <a:ext cx="3491880" cy="2877371"/>
          </a:xfrm>
          <a:prstGeom prst="rect">
            <a:avLst/>
          </a:prstGeom>
        </p:spPr>
      </p:pic>
    </p:spTree>
    <p:extLst>
      <p:ext uri="{BB962C8B-B14F-4D97-AF65-F5344CB8AC3E}">
        <p14:creationId xmlns:p14="http://schemas.microsoft.com/office/powerpoint/2010/main" val="30324582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835696" y="-16655"/>
            <a:ext cx="6911975" cy="1138237"/>
          </a:xfrm>
          <a:noFill/>
          <a:ln>
            <a:noFill/>
          </a:ln>
        </p:spPr>
        <p:style>
          <a:lnRef idx="0">
            <a:scrgbClr r="0" g="0" b="0"/>
          </a:lnRef>
          <a:fillRef idx="0">
            <a:scrgbClr r="0" g="0" b="0"/>
          </a:fillRef>
          <a:effectRef idx="0">
            <a:scrgbClr r="0" g="0" b="0"/>
          </a:effectRef>
          <a:fontRef idx="minor">
            <a:schemeClr val="accent2"/>
          </a:fontRef>
        </p:style>
        <p:txBody>
          <a:bodyPr/>
          <a:lstStyle/>
          <a:p>
            <a:pPr lvl="0" rtl="0">
              <a:lnSpc>
                <a:spcPct val="107000"/>
              </a:lnSpc>
              <a:spcAft>
                <a:spcPts val="800"/>
              </a:spcAft>
            </a:pPr>
            <a:r>
              <a:rPr lang="en-US" sz="3200" b="1" dirty="0">
                <a:effectLst/>
                <a:latin typeface="Calibri" panose="020F0502020204030204" pitchFamily="34" charset="0"/>
                <a:ea typeface="Calibri" panose="020F0502020204030204" pitchFamily="34" charset="0"/>
                <a:cs typeface="Arial" panose="020B0604020202020204" pitchFamily="34" charset="0"/>
              </a:rPr>
              <a:t>B+ Tree:</a:t>
            </a:r>
            <a:endParaRPr lang="en-PK" dirty="0">
              <a:effectLst/>
              <a:latin typeface="Calibri" panose="020F0502020204030204" pitchFamily="34" charset="0"/>
              <a:ea typeface="Calibri" panose="020F0502020204030204" pitchFamily="34" charset="0"/>
              <a:cs typeface="Arial" panose="020B0604020202020204" pitchFamily="34" charset="0"/>
            </a:endParaRPr>
          </a:p>
        </p:txBody>
      </p:sp>
      <p:sp>
        <p:nvSpPr>
          <p:cNvPr id="195587" name="Rectangle 3"/>
          <p:cNvSpPr>
            <a:spLocks noGrp="1" noChangeArrowheads="1"/>
          </p:cNvSpPr>
          <p:nvPr>
            <p:ph type="body" idx="1"/>
          </p:nvPr>
        </p:nvSpPr>
        <p:spPr>
          <a:xfrm>
            <a:off x="1820168" y="986070"/>
            <a:ext cx="6352232" cy="2226905"/>
          </a:xfrm>
          <a:noFill/>
          <a:ln>
            <a:noFill/>
          </a:ln>
        </p:spPr>
        <p:style>
          <a:lnRef idx="0">
            <a:scrgbClr r="0" g="0" b="0"/>
          </a:lnRef>
          <a:fillRef idx="0">
            <a:scrgbClr r="0" g="0" b="0"/>
          </a:fillRef>
          <a:effectRef idx="0">
            <a:scrgbClr r="0" g="0" b="0"/>
          </a:effectRef>
          <a:fontRef idx="minor">
            <a:schemeClr val="dk1"/>
          </a:fontRef>
        </p:style>
        <p:txBody>
          <a:bodyPr/>
          <a:lstStyle/>
          <a:p>
            <a:pPr algn="just"/>
            <a:r>
              <a:rPr lang="en-US" sz="1800" b="0" i="0" u="none" strike="noStrike" baseline="0" dirty="0">
                <a:latin typeface="LMRoman10-Regular-Identity-H"/>
              </a:rPr>
              <a:t>The following is an example of a B+ tree:</a:t>
            </a:r>
          </a:p>
          <a:p>
            <a:pPr algn="just"/>
            <a:endParaRPr lang="en-PK"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9396A6FA-13C9-4396-A901-A511E9001204}"/>
              </a:ext>
            </a:extLst>
          </p:cNvPr>
          <p:cNvPicPr>
            <a:picLocks noChangeAspect="1"/>
          </p:cNvPicPr>
          <p:nvPr/>
        </p:nvPicPr>
        <p:blipFill>
          <a:blip r:embed="rId2"/>
          <a:stretch>
            <a:fillRect/>
          </a:stretch>
        </p:blipFill>
        <p:spPr>
          <a:xfrm>
            <a:off x="2843808" y="1637104"/>
            <a:ext cx="5134875" cy="5157192"/>
          </a:xfrm>
          <a:prstGeom prst="rect">
            <a:avLst/>
          </a:prstGeom>
        </p:spPr>
      </p:pic>
    </p:spTree>
    <p:extLst>
      <p:ext uri="{BB962C8B-B14F-4D97-AF65-F5344CB8AC3E}">
        <p14:creationId xmlns:p14="http://schemas.microsoft.com/office/powerpoint/2010/main" val="13252989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835696" y="-16655"/>
            <a:ext cx="6911975" cy="1138237"/>
          </a:xfrm>
          <a:noFill/>
          <a:ln>
            <a:noFill/>
          </a:ln>
        </p:spPr>
        <p:style>
          <a:lnRef idx="0">
            <a:scrgbClr r="0" g="0" b="0"/>
          </a:lnRef>
          <a:fillRef idx="0">
            <a:scrgbClr r="0" g="0" b="0"/>
          </a:fillRef>
          <a:effectRef idx="0">
            <a:scrgbClr r="0" g="0" b="0"/>
          </a:effectRef>
          <a:fontRef idx="minor">
            <a:schemeClr val="accent2"/>
          </a:fontRef>
        </p:style>
        <p:txBody>
          <a:bodyPr/>
          <a:lstStyle/>
          <a:p>
            <a:pPr lvl="0" rtl="0">
              <a:lnSpc>
                <a:spcPct val="107000"/>
              </a:lnSpc>
              <a:spcAft>
                <a:spcPts val="800"/>
              </a:spcAft>
            </a:pPr>
            <a:r>
              <a:rPr lang="en-US" sz="3200" b="1" dirty="0">
                <a:effectLst/>
                <a:latin typeface="Calibri" panose="020F0502020204030204" pitchFamily="34" charset="0"/>
                <a:ea typeface="Calibri" panose="020F0502020204030204" pitchFamily="34" charset="0"/>
                <a:cs typeface="Arial" panose="020B0604020202020204" pitchFamily="34" charset="0"/>
              </a:rPr>
              <a:t>B+ Tree:</a:t>
            </a:r>
            <a:endParaRPr lang="en-PK"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TextBox 5">
            <a:extLst>
              <a:ext uri="{FF2B5EF4-FFF2-40B4-BE49-F238E27FC236}">
                <a16:creationId xmlns:a16="http://schemas.microsoft.com/office/drawing/2014/main" id="{57CC1F53-BC35-40F8-A191-9CE51B331D8F}"/>
              </a:ext>
            </a:extLst>
          </p:cNvPr>
          <p:cNvSpPr txBox="1"/>
          <p:nvPr/>
        </p:nvSpPr>
        <p:spPr>
          <a:xfrm>
            <a:off x="1853208" y="1121582"/>
            <a:ext cx="6984775" cy="4216539"/>
          </a:xfrm>
          <a:prstGeom prst="rect">
            <a:avLst/>
          </a:prstGeom>
          <a:noFill/>
        </p:spPr>
        <p:txBody>
          <a:bodyPr wrap="square">
            <a:spAutoFit/>
          </a:bodyPr>
          <a:lstStyle/>
          <a:p>
            <a:pPr algn="l"/>
            <a:r>
              <a:rPr lang="en-US" sz="2400" b="1" i="0" dirty="0">
                <a:solidFill>
                  <a:srgbClr val="3A3A3A"/>
                </a:solidFill>
                <a:effectLst/>
                <a:latin typeface="Calibri" panose="020F0502020204030204" pitchFamily="34" charset="0"/>
                <a:cs typeface="Calibri" panose="020F0502020204030204" pitchFamily="34" charset="0"/>
              </a:rPr>
              <a:t>Advantages Of B+ Trees:</a:t>
            </a:r>
          </a:p>
          <a:p>
            <a:pPr marL="342900" indent="-342900" algn="l">
              <a:buFont typeface="Arial" panose="020B0604020202020204" pitchFamily="34" charset="0"/>
              <a:buChar char="•"/>
            </a:pPr>
            <a:r>
              <a:rPr lang="en-US" sz="2400" b="0" i="0" dirty="0">
                <a:solidFill>
                  <a:srgbClr val="3A3A3A"/>
                </a:solidFill>
                <a:effectLst/>
                <a:latin typeface="Calibri" panose="020F0502020204030204" pitchFamily="34" charset="0"/>
                <a:cs typeface="Calibri" panose="020F0502020204030204" pitchFamily="34" charset="0"/>
              </a:rPr>
              <a:t>Compared to the B- tree, the height of the B+ tree is less and remains balanced.</a:t>
            </a:r>
          </a:p>
          <a:p>
            <a:pPr marL="342900" indent="-342900" algn="l">
              <a:buFont typeface="Arial" panose="020B0604020202020204" pitchFamily="34" charset="0"/>
              <a:buChar char="•"/>
            </a:pPr>
            <a:r>
              <a:rPr lang="en-US" sz="2400" b="0" i="0" dirty="0">
                <a:solidFill>
                  <a:srgbClr val="3A3A3A"/>
                </a:solidFill>
                <a:effectLst/>
                <a:latin typeface="Calibri" panose="020F0502020204030204" pitchFamily="34" charset="0"/>
                <a:cs typeface="Calibri" panose="020F0502020204030204" pitchFamily="34" charset="0"/>
              </a:rPr>
              <a:t>Data in the B+ tree can be accessed sequentially or directly as the leaf nodes are arranged in a linked list.</a:t>
            </a:r>
          </a:p>
          <a:p>
            <a:pPr marL="342900" indent="-342900" algn="l">
              <a:buFont typeface="Arial" panose="020B0604020202020204" pitchFamily="34" charset="0"/>
              <a:buChar char="•"/>
            </a:pPr>
            <a:r>
              <a:rPr lang="en-US" sz="2400" b="0" i="0" dirty="0">
                <a:solidFill>
                  <a:srgbClr val="3A3A3A"/>
                </a:solidFill>
                <a:effectLst/>
                <a:latin typeface="Calibri" panose="020F0502020204030204" pitchFamily="34" charset="0"/>
                <a:cs typeface="Calibri" panose="020F0502020204030204" pitchFamily="34" charset="0"/>
              </a:rPr>
              <a:t>Search is faster as data is stored in leaf nodes only and as a linked list.</a:t>
            </a:r>
          </a:p>
          <a:p>
            <a:pPr algn="l"/>
            <a:r>
              <a:rPr lang="en-US" sz="2400" b="1" dirty="0">
                <a:solidFill>
                  <a:srgbClr val="3A3A3A"/>
                </a:solidFill>
                <a:latin typeface="Calibri" panose="020F0502020204030204" pitchFamily="34" charset="0"/>
                <a:cs typeface="Calibri" panose="020F0502020204030204" pitchFamily="34" charset="0"/>
              </a:rPr>
              <a:t>Disadvantages of B+ Tree:</a:t>
            </a:r>
          </a:p>
          <a:p>
            <a:pPr marL="342900" indent="-342900" algn="l">
              <a:buFont typeface="Arial" panose="020B0604020202020204" pitchFamily="34" charset="0"/>
              <a:buChar char="•"/>
            </a:pPr>
            <a:r>
              <a:rPr lang="en-US" sz="2400" b="1" dirty="0">
                <a:solidFill>
                  <a:srgbClr val="3A3A3A"/>
                </a:solidFill>
                <a:latin typeface="Calibri" panose="020F0502020204030204" pitchFamily="34" charset="0"/>
                <a:cs typeface="Calibri" panose="020F0502020204030204" pitchFamily="34" charset="0"/>
              </a:rPr>
              <a:t>   </a:t>
            </a:r>
            <a:r>
              <a:rPr lang="en-US" sz="2400" i="0" dirty="0">
                <a:solidFill>
                  <a:srgbClr val="3A3A3A"/>
                </a:solidFill>
                <a:effectLst/>
                <a:latin typeface="Calibri" panose="020F0502020204030204" pitchFamily="34" charset="0"/>
                <a:cs typeface="Calibri" panose="020F0502020204030204" pitchFamily="34" charset="0"/>
              </a:rPr>
              <a:t>Difficult to implement</a:t>
            </a:r>
          </a:p>
          <a:p>
            <a:pPr algn="l"/>
            <a:endParaRPr lang="en-US" sz="2800" b="1" i="0" dirty="0">
              <a:solidFill>
                <a:srgbClr val="3A3A3A"/>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345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835696" y="-16655"/>
            <a:ext cx="6911975" cy="1138237"/>
          </a:xfrm>
          <a:noFill/>
          <a:ln>
            <a:noFill/>
          </a:ln>
        </p:spPr>
        <p:style>
          <a:lnRef idx="0">
            <a:scrgbClr r="0" g="0" b="0"/>
          </a:lnRef>
          <a:fillRef idx="0">
            <a:scrgbClr r="0" g="0" b="0"/>
          </a:fillRef>
          <a:effectRef idx="0">
            <a:scrgbClr r="0" g="0" b="0"/>
          </a:effectRef>
          <a:fontRef idx="minor">
            <a:schemeClr val="accent2"/>
          </a:fontRef>
        </p:style>
        <p:txBody>
          <a:bodyPr/>
          <a:lstStyle/>
          <a:p>
            <a:pPr lvl="0" rtl="0">
              <a:lnSpc>
                <a:spcPct val="107000"/>
              </a:lnSpc>
              <a:spcAft>
                <a:spcPts val="800"/>
              </a:spcAft>
            </a:pPr>
            <a:r>
              <a:rPr lang="en-US" sz="3200" b="1" dirty="0">
                <a:effectLst/>
                <a:latin typeface="Calibri" panose="020F0502020204030204" pitchFamily="34" charset="0"/>
                <a:ea typeface="Calibri" panose="020F0502020204030204" pitchFamily="34" charset="0"/>
                <a:cs typeface="Arial" panose="020B0604020202020204" pitchFamily="34" charset="0"/>
              </a:rPr>
              <a:t>Differe</a:t>
            </a:r>
            <a:r>
              <a:rPr lang="en-US" b="1" dirty="0">
                <a:latin typeface="Calibri" panose="020F0502020204030204" pitchFamily="34" charset="0"/>
                <a:ea typeface="Calibri" panose="020F0502020204030204" pitchFamily="34" charset="0"/>
                <a:cs typeface="Arial" panose="020B0604020202020204" pitchFamily="34" charset="0"/>
              </a:rPr>
              <a:t>nce Between B- Tree &amp; B+ Tree</a:t>
            </a:r>
            <a:endParaRPr lang="en-PK" dirty="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7588662A-FB80-4323-AA9E-7D632F8057C1}"/>
              </a:ext>
            </a:extLst>
          </p:cNvPr>
          <p:cNvGraphicFramePr>
            <a:graphicFrameLocks noGrp="1"/>
          </p:cNvGraphicFramePr>
          <p:nvPr>
            <p:extLst>
              <p:ext uri="{D42A27DB-BD31-4B8C-83A1-F6EECF244321}">
                <p14:modId xmlns:p14="http://schemas.microsoft.com/office/powerpoint/2010/main" val="1457814524"/>
              </p:ext>
            </p:extLst>
          </p:nvPr>
        </p:nvGraphicFramePr>
        <p:xfrm>
          <a:off x="2016000" y="908721"/>
          <a:ext cx="6911976" cy="5688632"/>
        </p:xfrm>
        <a:graphic>
          <a:graphicData uri="http://schemas.openxmlformats.org/drawingml/2006/table">
            <a:tbl>
              <a:tblPr>
                <a:tableStyleId>{8A107856-5554-42FB-B03E-39F5DBC370BA}</a:tableStyleId>
              </a:tblPr>
              <a:tblGrid>
                <a:gridCol w="3455988">
                  <a:extLst>
                    <a:ext uri="{9D8B030D-6E8A-4147-A177-3AD203B41FA5}">
                      <a16:colId xmlns:a16="http://schemas.microsoft.com/office/drawing/2014/main" val="4267796698"/>
                    </a:ext>
                  </a:extLst>
                </a:gridCol>
                <a:gridCol w="3455988">
                  <a:extLst>
                    <a:ext uri="{9D8B030D-6E8A-4147-A177-3AD203B41FA5}">
                      <a16:colId xmlns:a16="http://schemas.microsoft.com/office/drawing/2014/main" val="3627799223"/>
                    </a:ext>
                  </a:extLst>
                </a:gridCol>
              </a:tblGrid>
              <a:tr h="522558">
                <a:tc>
                  <a:txBody>
                    <a:bodyPr/>
                    <a:lstStyle/>
                    <a:p>
                      <a:pPr algn="ctr" fontAlgn="base"/>
                      <a:r>
                        <a:rPr lang="en-US" sz="2000" b="1" dirty="0">
                          <a:effectLst/>
                        </a:rPr>
                        <a:t>B- tree</a:t>
                      </a:r>
                    </a:p>
                  </a:txBody>
                  <a:tcPr marL="73188" marR="73188" marT="73188" marB="73188" anchor="ctr"/>
                </a:tc>
                <a:tc>
                  <a:txBody>
                    <a:bodyPr/>
                    <a:lstStyle/>
                    <a:p>
                      <a:pPr algn="ctr" fontAlgn="base"/>
                      <a:r>
                        <a:rPr lang="en-US" sz="2000" b="1" dirty="0">
                          <a:effectLst/>
                        </a:rPr>
                        <a:t>B+ tree</a:t>
                      </a:r>
                    </a:p>
                  </a:txBody>
                  <a:tcPr marL="73188" marR="73188" marT="73188" marB="73188" anchor="ctr"/>
                </a:tc>
                <a:extLst>
                  <a:ext uri="{0D108BD9-81ED-4DB2-BD59-A6C34878D82A}">
                    <a16:rowId xmlns:a16="http://schemas.microsoft.com/office/drawing/2014/main" val="2237072939"/>
                  </a:ext>
                </a:extLst>
              </a:tr>
              <a:tr h="802188">
                <a:tc>
                  <a:txBody>
                    <a:bodyPr/>
                    <a:lstStyle/>
                    <a:p>
                      <a:pPr algn="ctr" fontAlgn="base"/>
                      <a:r>
                        <a:rPr lang="en-US" sz="1600" b="0" dirty="0">
                          <a:effectLst/>
                        </a:rPr>
                        <a:t>All internal and leaf nodes have data pointers</a:t>
                      </a:r>
                    </a:p>
                  </a:txBody>
                  <a:tcPr marL="73188" marR="73188" marT="102464" marB="102464" anchor="ctr"/>
                </a:tc>
                <a:tc>
                  <a:txBody>
                    <a:bodyPr/>
                    <a:lstStyle/>
                    <a:p>
                      <a:pPr algn="ctr" fontAlgn="base"/>
                      <a:r>
                        <a:rPr lang="en-US" sz="1600" b="0">
                          <a:effectLst/>
                        </a:rPr>
                        <a:t>Only leaf nodes have data pointers</a:t>
                      </a:r>
                    </a:p>
                  </a:txBody>
                  <a:tcPr marL="73188" marR="73188" marT="102464" marB="102464" anchor="ctr"/>
                </a:tc>
                <a:extLst>
                  <a:ext uri="{0D108BD9-81ED-4DB2-BD59-A6C34878D82A}">
                    <a16:rowId xmlns:a16="http://schemas.microsoft.com/office/drawing/2014/main" val="3634913656"/>
                  </a:ext>
                </a:extLst>
              </a:tr>
              <a:tr h="825698">
                <a:tc>
                  <a:txBody>
                    <a:bodyPr/>
                    <a:lstStyle/>
                    <a:p>
                      <a:pPr algn="ctr" fontAlgn="base"/>
                      <a:r>
                        <a:rPr lang="en-US" sz="1600" b="0" dirty="0">
                          <a:effectLst/>
                        </a:rPr>
                        <a:t>Since all keys are not available at leaf, search often takes more time.</a:t>
                      </a:r>
                    </a:p>
                  </a:txBody>
                  <a:tcPr marL="73188" marR="73188" marT="102464" marB="102464" anchor="ctr"/>
                </a:tc>
                <a:tc>
                  <a:txBody>
                    <a:bodyPr/>
                    <a:lstStyle/>
                    <a:p>
                      <a:pPr algn="ctr" fontAlgn="base"/>
                      <a:r>
                        <a:rPr lang="en-US" sz="1600" b="0">
                          <a:effectLst/>
                        </a:rPr>
                        <a:t>All keys are at leaf nodes, hence search is faster and accurate..</a:t>
                      </a:r>
                    </a:p>
                  </a:txBody>
                  <a:tcPr marL="73188" marR="73188" marT="102464" marB="102464" anchor="ctr"/>
                </a:tc>
                <a:extLst>
                  <a:ext uri="{0D108BD9-81ED-4DB2-BD59-A6C34878D82A}">
                    <a16:rowId xmlns:a16="http://schemas.microsoft.com/office/drawing/2014/main" val="636235040"/>
                  </a:ext>
                </a:extLst>
              </a:tr>
              <a:tr h="825698">
                <a:tc>
                  <a:txBody>
                    <a:bodyPr/>
                    <a:lstStyle/>
                    <a:p>
                      <a:pPr algn="ctr" fontAlgn="base"/>
                      <a:r>
                        <a:rPr lang="en-US" sz="1600" b="0" dirty="0">
                          <a:effectLst/>
                        </a:rPr>
                        <a:t>No duplicate of keys is maintained in the tree.</a:t>
                      </a:r>
                    </a:p>
                  </a:txBody>
                  <a:tcPr marL="73188" marR="73188" marT="102464" marB="102464" anchor="ctr"/>
                </a:tc>
                <a:tc>
                  <a:txBody>
                    <a:bodyPr/>
                    <a:lstStyle/>
                    <a:p>
                      <a:pPr algn="ctr" fontAlgn="base"/>
                      <a:r>
                        <a:rPr lang="en-US" sz="1600" b="0">
                          <a:effectLst/>
                        </a:rPr>
                        <a:t>Duplicate of keys are maintained and all nodes are present at leaf.</a:t>
                      </a:r>
                    </a:p>
                  </a:txBody>
                  <a:tcPr marL="73188" marR="73188" marT="102464" marB="102464" anchor="ctr"/>
                </a:tc>
                <a:extLst>
                  <a:ext uri="{0D108BD9-81ED-4DB2-BD59-A6C34878D82A}">
                    <a16:rowId xmlns:a16="http://schemas.microsoft.com/office/drawing/2014/main" val="1558764897"/>
                  </a:ext>
                </a:extLst>
              </a:tr>
              <a:tr h="825698">
                <a:tc>
                  <a:txBody>
                    <a:bodyPr/>
                    <a:lstStyle/>
                    <a:p>
                      <a:pPr algn="ctr" fontAlgn="base"/>
                      <a:r>
                        <a:rPr lang="en-US" sz="1600" b="0" dirty="0">
                          <a:effectLst/>
                        </a:rPr>
                        <a:t>Insertion takes more time and it is not predictable sometimes.</a:t>
                      </a:r>
                    </a:p>
                  </a:txBody>
                  <a:tcPr marL="73188" marR="73188" marT="102464" marB="102464" anchor="ctr"/>
                </a:tc>
                <a:tc>
                  <a:txBody>
                    <a:bodyPr/>
                    <a:lstStyle/>
                    <a:p>
                      <a:pPr algn="ctr" fontAlgn="base"/>
                      <a:r>
                        <a:rPr lang="en-US" sz="1600" b="0">
                          <a:effectLst/>
                        </a:rPr>
                        <a:t>Insertion is easier and the results are always the same.</a:t>
                      </a:r>
                    </a:p>
                  </a:txBody>
                  <a:tcPr marL="73188" marR="73188" marT="102464" marB="102464" anchor="ctr"/>
                </a:tc>
                <a:extLst>
                  <a:ext uri="{0D108BD9-81ED-4DB2-BD59-A6C34878D82A}">
                    <a16:rowId xmlns:a16="http://schemas.microsoft.com/office/drawing/2014/main" val="436877684"/>
                  </a:ext>
                </a:extLst>
              </a:tr>
              <a:tr h="1084604">
                <a:tc>
                  <a:txBody>
                    <a:bodyPr/>
                    <a:lstStyle/>
                    <a:p>
                      <a:pPr algn="ctr" fontAlgn="base"/>
                      <a:r>
                        <a:rPr lang="en-US" sz="1600" b="0" dirty="0">
                          <a:effectLst/>
                        </a:rPr>
                        <a:t>Deletion of internal node is very complex and tree has to undergo lot of transformations.</a:t>
                      </a:r>
                    </a:p>
                  </a:txBody>
                  <a:tcPr marL="73188" marR="73188" marT="102464" marB="102464" anchor="ctr"/>
                </a:tc>
                <a:tc>
                  <a:txBody>
                    <a:bodyPr/>
                    <a:lstStyle/>
                    <a:p>
                      <a:pPr algn="ctr" fontAlgn="base"/>
                      <a:r>
                        <a:rPr lang="en-US" sz="1600" b="0" dirty="0">
                          <a:effectLst/>
                        </a:rPr>
                        <a:t>Deletion of any node is easy because all node are found at leaf.</a:t>
                      </a:r>
                    </a:p>
                  </a:txBody>
                  <a:tcPr marL="73188" marR="73188" marT="102464" marB="102464" anchor="ctr"/>
                </a:tc>
                <a:extLst>
                  <a:ext uri="{0D108BD9-81ED-4DB2-BD59-A6C34878D82A}">
                    <a16:rowId xmlns:a16="http://schemas.microsoft.com/office/drawing/2014/main" val="1973860075"/>
                  </a:ext>
                </a:extLst>
              </a:tr>
              <a:tr h="802188">
                <a:tc>
                  <a:txBody>
                    <a:bodyPr/>
                    <a:lstStyle/>
                    <a:p>
                      <a:pPr algn="ctr" fontAlgn="base"/>
                      <a:r>
                        <a:rPr lang="en-US" sz="1600" b="0" dirty="0">
                          <a:effectLst/>
                        </a:rPr>
                        <a:t>Leaf nodes are not stored as structural linked list.</a:t>
                      </a:r>
                    </a:p>
                  </a:txBody>
                  <a:tcPr marL="73188" marR="73188" marT="102464" marB="102464" anchor="ctr"/>
                </a:tc>
                <a:tc>
                  <a:txBody>
                    <a:bodyPr/>
                    <a:lstStyle/>
                    <a:p>
                      <a:pPr algn="ctr" fontAlgn="base"/>
                      <a:r>
                        <a:rPr lang="en-US" sz="1600" b="0" dirty="0">
                          <a:effectLst/>
                        </a:rPr>
                        <a:t>Leaf nodes are stored as structural linked list.</a:t>
                      </a:r>
                    </a:p>
                  </a:txBody>
                  <a:tcPr marL="73188" marR="73188" marT="102464" marB="102464" anchor="ctr"/>
                </a:tc>
                <a:extLst>
                  <a:ext uri="{0D108BD9-81ED-4DB2-BD59-A6C34878D82A}">
                    <a16:rowId xmlns:a16="http://schemas.microsoft.com/office/drawing/2014/main" val="124386074"/>
                  </a:ext>
                </a:extLst>
              </a:tr>
            </a:tbl>
          </a:graphicData>
        </a:graphic>
      </p:graphicFrame>
    </p:spTree>
    <p:extLst>
      <p:ext uri="{BB962C8B-B14F-4D97-AF65-F5344CB8AC3E}">
        <p14:creationId xmlns:p14="http://schemas.microsoft.com/office/powerpoint/2010/main" val="17861960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ctrTitle"/>
          </p:nvPr>
        </p:nvSpPr>
        <p:spPr>
          <a:xfrm>
            <a:off x="1763688" y="188640"/>
            <a:ext cx="7772400" cy="1470025"/>
          </a:xfrm>
          <a:noFill/>
          <a:ln>
            <a:noFill/>
          </a:ln>
        </p:spPr>
        <p:style>
          <a:lnRef idx="0">
            <a:scrgbClr r="0" g="0" b="0"/>
          </a:lnRef>
          <a:fillRef idx="0">
            <a:scrgbClr r="0" g="0" b="0"/>
          </a:fillRef>
          <a:effectRef idx="0">
            <a:scrgbClr r="0" g="0" b="0"/>
          </a:effectRef>
          <a:fontRef idx="minor">
            <a:schemeClr val="accent2"/>
          </a:fontRef>
        </p:style>
        <p:txBody>
          <a:bodyPr/>
          <a:lstStyle/>
          <a:p>
            <a:pPr lvl="0" rtl="0">
              <a:lnSpc>
                <a:spcPct val="107000"/>
              </a:lnSpc>
              <a:spcAft>
                <a:spcPts val="800"/>
              </a:spcAft>
            </a:pPr>
            <a:r>
              <a:rPr lang="en-US" sz="4000" b="1" dirty="0">
                <a:latin typeface="Calibri" panose="020F0502020204030204" pitchFamily="34" charset="0"/>
                <a:ea typeface="Calibri" panose="020F0502020204030204" pitchFamily="34" charset="0"/>
                <a:cs typeface="Arial" panose="020B0604020202020204" pitchFamily="34" charset="0"/>
              </a:rPr>
              <a:t>Referenced Links:</a:t>
            </a:r>
            <a:endParaRPr lang="en-PK" sz="4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Subtitle 1">
            <a:extLst>
              <a:ext uri="{FF2B5EF4-FFF2-40B4-BE49-F238E27FC236}">
                <a16:creationId xmlns:a16="http://schemas.microsoft.com/office/drawing/2014/main" id="{29D37123-A1B3-4B3C-9231-72D2D8F6121B}"/>
              </a:ext>
            </a:extLst>
          </p:cNvPr>
          <p:cNvSpPr>
            <a:spLocks noGrp="1"/>
          </p:cNvSpPr>
          <p:nvPr>
            <p:ph type="subTitle" idx="1"/>
          </p:nvPr>
        </p:nvSpPr>
        <p:spPr>
          <a:xfrm>
            <a:off x="2051720" y="1412776"/>
            <a:ext cx="6400800" cy="1752600"/>
          </a:xfrm>
          <a:noFill/>
          <a:ln>
            <a:noFill/>
          </a:ln>
        </p:spPr>
        <p:style>
          <a:lnRef idx="0">
            <a:scrgbClr r="0" g="0" b="0"/>
          </a:lnRef>
          <a:fillRef idx="0">
            <a:scrgbClr r="0" g="0" b="0"/>
          </a:fillRef>
          <a:effectRef idx="0">
            <a:scrgbClr r="0" g="0" b="0"/>
          </a:effectRef>
          <a:fontRef idx="minor">
            <a:schemeClr val="dk1"/>
          </a:fontRef>
        </p:style>
        <p:txBody>
          <a:bodyPr/>
          <a:lstStyle/>
          <a:p>
            <a:r>
              <a:rPr lang="en-US" sz="2800" dirty="0"/>
              <a:t>Below are links for the visualization of B- &amp; B+ Tree</a:t>
            </a:r>
          </a:p>
          <a:p>
            <a:r>
              <a:rPr lang="en-US" sz="2800" b="1" dirty="0"/>
              <a:t>B- Tree</a:t>
            </a:r>
          </a:p>
          <a:p>
            <a:r>
              <a:rPr lang="en-US" sz="2800" b="1" dirty="0">
                <a:hlinkClick r:id="rId2"/>
              </a:rPr>
              <a:t>https://www.cs.usfca.edu/~galles/visualization/BTree.html</a:t>
            </a:r>
            <a:endParaRPr lang="en-US" sz="2800" b="1" dirty="0"/>
          </a:p>
          <a:p>
            <a:endParaRPr lang="en-US" sz="2800" b="1" dirty="0"/>
          </a:p>
          <a:p>
            <a:r>
              <a:rPr lang="en-US" sz="2800" b="1" dirty="0"/>
              <a:t>B+ Tree</a:t>
            </a:r>
          </a:p>
          <a:p>
            <a:r>
              <a:rPr lang="en-US" sz="2800" b="1" dirty="0">
                <a:hlinkClick r:id="rId3"/>
              </a:rPr>
              <a:t>https://www.cs.csubak.edu/~msarr/visualizations/BPlusTree.html</a:t>
            </a:r>
            <a:endParaRPr lang="en-US" sz="2800" b="1" dirty="0"/>
          </a:p>
          <a:p>
            <a:endParaRPr lang="en-PK" sz="2800" b="1" dirty="0"/>
          </a:p>
        </p:txBody>
      </p:sp>
    </p:spTree>
    <p:extLst>
      <p:ext uri="{BB962C8B-B14F-4D97-AF65-F5344CB8AC3E}">
        <p14:creationId xmlns:p14="http://schemas.microsoft.com/office/powerpoint/2010/main" val="1349788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187624" y="1772816"/>
            <a:ext cx="7561263" cy="1152525"/>
          </a:xfrm>
          <a:noFill/>
          <a:ln>
            <a:noFill/>
          </a:ln>
        </p:spPr>
        <p:style>
          <a:lnRef idx="0">
            <a:scrgbClr r="0" g="0" b="0"/>
          </a:lnRef>
          <a:fillRef idx="0">
            <a:scrgbClr r="0" g="0" b="0"/>
          </a:fillRef>
          <a:effectRef idx="0">
            <a:scrgbClr r="0" g="0" b="0"/>
          </a:effectRef>
          <a:fontRef idx="minor">
            <a:schemeClr val="accent6"/>
          </a:fontRef>
        </p:style>
        <p:txBody>
          <a:bodyPr/>
          <a:lstStyle/>
          <a:p>
            <a:pPr algn="ctr"/>
            <a:r>
              <a:rPr lang="en-US" sz="6600" b="1" u="sng" dirty="0">
                <a:solidFill>
                  <a:srgbClr val="FFC000"/>
                </a:solidFill>
              </a:rPr>
              <a:t>Team Members:</a:t>
            </a:r>
            <a:endParaRPr lang="uk-UA" sz="4800" b="1" u="sng" dirty="0">
              <a:solidFill>
                <a:srgbClr val="FFC000"/>
              </a:solidFill>
            </a:endParaRPr>
          </a:p>
        </p:txBody>
      </p:sp>
      <p:sp>
        <p:nvSpPr>
          <p:cNvPr id="36867" name="Rectangle 3"/>
          <p:cNvSpPr>
            <a:spLocks noGrp="1" noChangeArrowheads="1"/>
          </p:cNvSpPr>
          <p:nvPr>
            <p:ph type="body" idx="1"/>
          </p:nvPr>
        </p:nvSpPr>
        <p:spPr>
          <a:xfrm>
            <a:off x="1180975" y="3284984"/>
            <a:ext cx="7949945" cy="1728192"/>
          </a:xfrm>
        </p:spPr>
        <p:txBody>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Ahsan Riaz			</a:t>
            </a:r>
            <a:r>
              <a:rPr lang="en-US" sz="2400" dirty="0">
                <a:latin typeface="Trebuchet MS" panose="020B0603020202020204" pitchFamily="34" charset="0"/>
                <a:ea typeface="Segoe UI" panose="020B0502040204020203" pitchFamily="34" charset="0"/>
                <a:cs typeface="Segoe UI" panose="020B0502040204020203" pitchFamily="34" charset="0"/>
              </a:rPr>
              <a:t>(BCSF18M009) </a:t>
            </a:r>
            <a:r>
              <a:rPr lang="en-US" sz="2400" b="1" dirty="0">
                <a:solidFill>
                  <a:srgbClr val="FFFF00"/>
                </a:solidFill>
                <a:latin typeface="Trebuchet MS" panose="020B0603020202020204" pitchFamily="34" charset="0"/>
                <a:ea typeface="Segoe UI" panose="020B0502040204020203" pitchFamily="34" charset="0"/>
                <a:cs typeface="Segoe UI" panose="020B0502040204020203" pitchFamily="34" charset="0"/>
              </a:rPr>
              <a:t>Group Leader</a:t>
            </a:r>
          </a:p>
          <a:p>
            <a:pPr marL="0" indent="0">
              <a:buNone/>
            </a:pPr>
            <a:r>
              <a:rPr lang="en-US" sz="2800" dirty="0" err="1">
                <a:latin typeface="Segoe UI" panose="020B0502040204020203" pitchFamily="34" charset="0"/>
                <a:ea typeface="Segoe UI" panose="020B0502040204020203" pitchFamily="34" charset="0"/>
                <a:cs typeface="Segoe UI" panose="020B0502040204020203" pitchFamily="34" charset="0"/>
              </a:rPr>
              <a:t>Asad</a:t>
            </a:r>
            <a:r>
              <a:rPr lang="en-US" sz="2800" dirty="0">
                <a:latin typeface="Segoe UI" panose="020B0502040204020203" pitchFamily="34" charset="0"/>
                <a:ea typeface="Segoe UI" panose="020B0502040204020203" pitchFamily="34" charset="0"/>
                <a:cs typeface="Segoe UI" panose="020B0502040204020203" pitchFamily="34" charset="0"/>
              </a:rPr>
              <a:t> Ullah </a:t>
            </a:r>
            <a:r>
              <a:rPr lang="en-US" sz="2800" dirty="0" err="1">
                <a:latin typeface="Segoe UI" panose="020B0502040204020203" pitchFamily="34" charset="0"/>
                <a:ea typeface="Segoe UI" panose="020B0502040204020203" pitchFamily="34" charset="0"/>
                <a:cs typeface="Segoe UI" panose="020B0502040204020203" pitchFamily="34" charset="0"/>
              </a:rPr>
              <a:t>Waheed</a:t>
            </a:r>
            <a:r>
              <a:rPr lang="en-US" sz="2800" dirty="0">
                <a:latin typeface="Segoe UI" panose="020B0502040204020203" pitchFamily="34" charset="0"/>
                <a:ea typeface="Segoe UI" panose="020B0502040204020203" pitchFamily="34" charset="0"/>
                <a:cs typeface="Segoe UI" panose="020B0502040204020203" pitchFamily="34" charset="0"/>
              </a:rPr>
              <a:t>	</a:t>
            </a:r>
            <a:r>
              <a:rPr lang="en-US" sz="2400" dirty="0">
                <a:latin typeface="Trebuchet MS" panose="020B0603020202020204" pitchFamily="34" charset="0"/>
                <a:ea typeface="Segoe UI" panose="020B0502040204020203" pitchFamily="34" charset="0"/>
                <a:cs typeface="Segoe UI" panose="020B0502040204020203" pitchFamily="34" charset="0"/>
              </a:rPr>
              <a:t>(BCSF18M023)</a:t>
            </a:r>
          </a:p>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Usama Shoaib		</a:t>
            </a:r>
            <a:r>
              <a:rPr lang="en-US" sz="2400" dirty="0">
                <a:latin typeface="Trebuchet MS" panose="020B0603020202020204" pitchFamily="34" charset="0"/>
                <a:ea typeface="Segoe UI" panose="020B0502040204020203" pitchFamily="34" charset="0"/>
                <a:cs typeface="Segoe UI" panose="020B0502040204020203" pitchFamily="34" charset="0"/>
              </a:rPr>
              <a:t>(BCSF18M015)</a:t>
            </a:r>
          </a:p>
        </p:txBody>
      </p:sp>
    </p:spTree>
    <p:extLst>
      <p:ext uri="{BB962C8B-B14F-4D97-AF65-F5344CB8AC3E}">
        <p14:creationId xmlns:p14="http://schemas.microsoft.com/office/powerpoint/2010/main" val="836182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C38D5D6-9300-4C2F-88CF-AA43A32B0F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135616">
            <a:off x="2217062" y="1455512"/>
            <a:ext cx="6240490" cy="3946976"/>
          </a:xfrm>
          <a:prstGeom prst="rect">
            <a:avLst/>
          </a:prstGeom>
        </p:spPr>
      </p:pic>
    </p:spTree>
    <p:extLst>
      <p:ext uri="{BB962C8B-B14F-4D97-AF65-F5344CB8AC3E}">
        <p14:creationId xmlns:p14="http://schemas.microsoft.com/office/powerpoint/2010/main" val="3965807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187624" y="1772816"/>
            <a:ext cx="7561263" cy="1152525"/>
          </a:xfrm>
          <a:noFill/>
          <a:ln>
            <a:noFill/>
          </a:ln>
        </p:spPr>
        <p:style>
          <a:lnRef idx="0">
            <a:scrgbClr r="0" g="0" b="0"/>
          </a:lnRef>
          <a:fillRef idx="0">
            <a:scrgbClr r="0" g="0" b="0"/>
          </a:fillRef>
          <a:effectRef idx="0">
            <a:scrgbClr r="0" g="0" b="0"/>
          </a:effectRef>
          <a:fontRef idx="minor">
            <a:schemeClr val="accent6"/>
          </a:fontRef>
        </p:style>
        <p:txBody>
          <a:bodyPr/>
          <a:lstStyle/>
          <a:p>
            <a:pPr algn="ctr"/>
            <a:r>
              <a:rPr lang="en-US" sz="4800" b="1" u="sng" dirty="0">
                <a:solidFill>
                  <a:srgbClr val="FFC000"/>
                </a:solidFill>
              </a:rPr>
              <a:t>Topic</a:t>
            </a:r>
            <a:endParaRPr lang="uk-UA" sz="3600" b="1" u="sng" dirty="0">
              <a:solidFill>
                <a:srgbClr val="FFC000"/>
              </a:solidFill>
            </a:endParaRPr>
          </a:p>
        </p:txBody>
      </p:sp>
      <p:sp>
        <p:nvSpPr>
          <p:cNvPr id="36867" name="Rectangle 3"/>
          <p:cNvSpPr>
            <a:spLocks noGrp="1" noChangeArrowheads="1"/>
          </p:cNvSpPr>
          <p:nvPr>
            <p:ph type="body" idx="1"/>
          </p:nvPr>
        </p:nvSpPr>
        <p:spPr>
          <a:xfrm>
            <a:off x="1331640" y="3140968"/>
            <a:ext cx="7949945" cy="1728192"/>
          </a:xfrm>
        </p:spPr>
        <p:txBody>
          <a:bodyPr/>
          <a:lstStyle/>
          <a:p>
            <a:r>
              <a:rPr lang="en-US" sz="2800" dirty="0">
                <a:latin typeface="Segoe UI" panose="020B0502040204020203" pitchFamily="34" charset="0"/>
                <a:ea typeface="Segoe UI" panose="020B0502040204020203" pitchFamily="34" charset="0"/>
                <a:cs typeface="Segoe UI" panose="020B0502040204020203" pitchFamily="34" charset="0"/>
              </a:rPr>
              <a:t>File Organization </a:t>
            </a:r>
          </a:p>
          <a:p>
            <a:r>
              <a:rPr lang="en-US" sz="2800" dirty="0">
                <a:latin typeface="Segoe UI" panose="020B0502040204020203" pitchFamily="34" charset="0"/>
                <a:ea typeface="Segoe UI" panose="020B0502040204020203" pitchFamily="34" charset="0"/>
                <a:cs typeface="Segoe UI" panose="020B0502040204020203" pitchFamily="34" charset="0"/>
              </a:rPr>
              <a:t>Index and Index Classification</a:t>
            </a:r>
          </a:p>
          <a:p>
            <a:r>
              <a:rPr lang="en-US" sz="2800" dirty="0">
                <a:latin typeface="Segoe UI" panose="020B0502040204020203" pitchFamily="34" charset="0"/>
                <a:ea typeface="Segoe UI" panose="020B0502040204020203" pitchFamily="34" charset="0"/>
                <a:cs typeface="Segoe UI" panose="020B0502040204020203" pitchFamily="34" charset="0"/>
              </a:rPr>
              <a:t>B- and B+ Tree</a:t>
            </a:r>
            <a:endParaRPr lang="en-US" sz="2400" dirty="0">
              <a:latin typeface="Trebuchet MS" panose="020B0603020202020204"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33026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7704" y="29029"/>
            <a:ext cx="5688633" cy="1138237"/>
          </a:xfrm>
          <a:noFill/>
          <a:ln>
            <a:noFill/>
          </a:ln>
        </p:spPr>
        <p:style>
          <a:lnRef idx="0">
            <a:scrgbClr r="0" g="0" b="0"/>
          </a:lnRef>
          <a:fillRef idx="0">
            <a:scrgbClr r="0" g="0" b="0"/>
          </a:fillRef>
          <a:effectRef idx="0">
            <a:scrgbClr r="0" g="0" b="0"/>
          </a:effectRef>
          <a:fontRef idx="minor">
            <a:schemeClr val="accent2"/>
          </a:fontRef>
        </p:style>
        <p:txBody>
          <a:bodyPr/>
          <a:lstStyle/>
          <a:p>
            <a:pPr>
              <a:lnSpc>
                <a:spcPct val="107000"/>
              </a:lnSpc>
              <a:spcAft>
                <a:spcPts val="800"/>
              </a:spcAft>
            </a:pPr>
            <a:r>
              <a:rPr lang="en-US" sz="4000" b="1" dirty="0">
                <a:effectLst/>
                <a:latin typeface="Calibri" panose="020F0502020204030204" pitchFamily="34" charset="0"/>
                <a:ea typeface="Calibri" panose="020F0502020204030204" pitchFamily="34" charset="0"/>
                <a:cs typeface="Arial" panose="020B0604020202020204" pitchFamily="34" charset="0"/>
              </a:rPr>
              <a:t>Introduction:</a:t>
            </a:r>
            <a:endParaRPr lang="en-PK"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95587" name="Rectangle 3"/>
          <p:cNvSpPr>
            <a:spLocks noGrp="1" noChangeArrowheads="1"/>
          </p:cNvSpPr>
          <p:nvPr>
            <p:ph type="body" idx="1"/>
          </p:nvPr>
        </p:nvSpPr>
        <p:spPr>
          <a:xfrm>
            <a:off x="1873300" y="970169"/>
            <a:ext cx="7236296" cy="5920251"/>
          </a:xfrm>
          <a:noFill/>
          <a:ln>
            <a:noFill/>
          </a:ln>
        </p:spPr>
        <p:style>
          <a:lnRef idx="0">
            <a:scrgbClr r="0" g="0" b="0"/>
          </a:lnRef>
          <a:fillRef idx="0">
            <a:scrgbClr r="0" g="0" b="0"/>
          </a:fillRef>
          <a:effectRef idx="0">
            <a:scrgbClr r="0" g="0" b="0"/>
          </a:effectRef>
          <a:fontRef idx="minor">
            <a:schemeClr val="dk1"/>
          </a:fontRef>
        </p:style>
        <p:txBody>
          <a:bodyPr/>
          <a:lstStyle/>
          <a:p>
            <a:pPr algn="just">
              <a:lnSpc>
                <a:spcPct val="107000"/>
              </a:lnSpc>
              <a:spcAft>
                <a:spcPts val="800"/>
              </a:spcAft>
            </a:pPr>
            <a:r>
              <a:rPr lang="en-US" sz="3200" dirty="0">
                <a:effectLst/>
                <a:latin typeface="Calibri" panose="020F0502020204030204" pitchFamily="34" charset="0"/>
                <a:ea typeface="Calibri" panose="020F0502020204030204" pitchFamily="34" charset="0"/>
                <a:cs typeface="Arial" panose="020B0604020202020204" pitchFamily="34" charset="0"/>
              </a:rPr>
              <a:t>File organization refers to the way data is stored in a file. </a:t>
            </a:r>
          </a:p>
          <a:p>
            <a:pPr algn="just">
              <a:lnSpc>
                <a:spcPct val="107000"/>
              </a:lnSpc>
              <a:spcAft>
                <a:spcPts val="800"/>
              </a:spcAft>
            </a:pPr>
            <a:r>
              <a:rPr lang="en-US" sz="3200" dirty="0">
                <a:effectLst/>
                <a:latin typeface="Calibri" panose="020F0502020204030204" pitchFamily="34" charset="0"/>
                <a:ea typeface="Calibri" panose="020F0502020204030204" pitchFamily="34" charset="0"/>
                <a:cs typeface="Arial" panose="020B0604020202020204" pitchFamily="34" charset="0"/>
              </a:rPr>
              <a:t>File organization is very important because it determines the methods of access, efficiency, flexibility and storage devices to use. </a:t>
            </a:r>
            <a:endParaRPr lang="en-PK" sz="3200"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835696" y="29029"/>
            <a:ext cx="5760641" cy="807683"/>
          </a:xfrm>
          <a:noFill/>
          <a:ln>
            <a:noFill/>
          </a:ln>
        </p:spPr>
        <p:style>
          <a:lnRef idx="0">
            <a:scrgbClr r="0" g="0" b="0"/>
          </a:lnRef>
          <a:fillRef idx="0">
            <a:scrgbClr r="0" g="0" b="0"/>
          </a:fillRef>
          <a:effectRef idx="0">
            <a:scrgbClr r="0" g="0" b="0"/>
          </a:effectRef>
          <a:fontRef idx="minor">
            <a:schemeClr val="accent2"/>
          </a:fontRef>
        </p:style>
        <p:txBody>
          <a:bodyPr/>
          <a:lstStyle/>
          <a:p>
            <a:pPr>
              <a:lnSpc>
                <a:spcPct val="107000"/>
              </a:lnSpc>
              <a:spcAft>
                <a:spcPts val="800"/>
              </a:spcAft>
            </a:pPr>
            <a:r>
              <a:rPr lang="en-US" b="1" dirty="0">
                <a:effectLst/>
                <a:latin typeface="Calibri" panose="020F0502020204030204" pitchFamily="34" charset="0"/>
                <a:ea typeface="Calibri" panose="020F0502020204030204" pitchFamily="34" charset="0"/>
                <a:cs typeface="Arial" panose="020B0604020202020204" pitchFamily="34" charset="0"/>
              </a:rPr>
              <a:t>How data is Stored in Database?</a:t>
            </a:r>
            <a:endParaRPr lang="en-PK"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195587" name="Rectangle 3"/>
          <p:cNvSpPr>
            <a:spLocks noGrp="1" noChangeArrowheads="1"/>
          </p:cNvSpPr>
          <p:nvPr>
            <p:ph type="body" idx="1"/>
          </p:nvPr>
        </p:nvSpPr>
        <p:spPr>
          <a:xfrm>
            <a:off x="1835696" y="721726"/>
            <a:ext cx="7218918" cy="6136274"/>
          </a:xfrm>
          <a:noFill/>
          <a:ln>
            <a:noFill/>
          </a:ln>
        </p:spPr>
        <p:style>
          <a:lnRef idx="0">
            <a:scrgbClr r="0" g="0" b="0"/>
          </a:lnRef>
          <a:fillRef idx="0">
            <a:scrgbClr r="0" g="0" b="0"/>
          </a:fillRef>
          <a:effectRef idx="0">
            <a:scrgbClr r="0" g="0" b="0"/>
          </a:effectRef>
          <a:fontRef idx="minor">
            <a:schemeClr val="dk1"/>
          </a:fontRef>
        </p:style>
        <p:txBody>
          <a:bodyPr/>
          <a:lstStyle/>
          <a:p>
            <a:pPr marL="0" indent="0" algn="just">
              <a:lnSpc>
                <a:spcPct val="107000"/>
              </a:lnSpc>
              <a:spcAft>
                <a:spcPts val="800"/>
              </a:spcAft>
              <a:buNone/>
            </a:pPr>
            <a:r>
              <a:rPr lang="en-US" b="1" dirty="0">
                <a:effectLst/>
                <a:latin typeface="Calibri" panose="020F0502020204030204" pitchFamily="34" charset="0"/>
                <a:ea typeface="Calibri" panose="020F0502020204030204" pitchFamily="34" charset="0"/>
                <a:cs typeface="Arial" panose="020B0604020202020204" pitchFamily="34" charset="0"/>
              </a:rPr>
              <a:t>Database:</a:t>
            </a:r>
          </a:p>
          <a:p>
            <a:pPr algn="just">
              <a:lnSpc>
                <a:spcPct val="107000"/>
              </a:lnSpc>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Database is an organized collection of related data where the data is stored and organized to serve some specific purpose</a:t>
            </a:r>
          </a:p>
          <a:p>
            <a:pPr marL="0" indent="0" algn="just">
              <a:lnSpc>
                <a:spcPct val="107000"/>
              </a:lnSpc>
              <a:spcAft>
                <a:spcPts val="800"/>
              </a:spcAft>
              <a:buNone/>
            </a:pPr>
            <a:r>
              <a:rPr lang="en-US" dirty="0">
                <a:effectLst/>
                <a:latin typeface="Calibri" panose="020F0502020204030204" pitchFamily="34" charset="0"/>
                <a:ea typeface="Calibri" panose="020F0502020204030204" pitchFamily="34" charset="0"/>
                <a:cs typeface="Arial" panose="020B0604020202020204" pitchFamily="34" charset="0"/>
              </a:rPr>
              <a:t>•	The data is grouped within a table in RDBMS, and each table have related records. </a:t>
            </a:r>
            <a:endParaRPr lang="en-US" dirty="0">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A user can see that the data is stored in form of tables, but in actual this huge amount of data is stored in physical memory in form of files.</a:t>
            </a:r>
          </a:p>
          <a:p>
            <a:pPr marL="0" indent="0" algn="just">
              <a:lnSpc>
                <a:spcPct val="107000"/>
              </a:lnSpc>
              <a:spcAft>
                <a:spcPts val="800"/>
              </a:spcAft>
              <a:buNone/>
            </a:pPr>
            <a:r>
              <a:rPr lang="en-US" b="1" dirty="0">
                <a:effectLst/>
                <a:latin typeface="Calibri" panose="020F0502020204030204" pitchFamily="34" charset="0"/>
                <a:ea typeface="Calibri" panose="020F0502020204030204" pitchFamily="34" charset="0"/>
                <a:cs typeface="Arial" panose="020B0604020202020204" pitchFamily="34" charset="0"/>
              </a:rPr>
              <a:t>File:</a:t>
            </a:r>
            <a:endParaRPr lang="en-PK"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A file is named collection of related information that is recorded on secondary storage such as magnetic disks, magnetic tables and optical disks. </a:t>
            </a:r>
            <a:endParaRPr lang="en-PK"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A file is a collection of data that is treated as a single unit on a peripheral device.</a:t>
            </a:r>
            <a:endParaRPr lang="en-PK" dirty="0">
              <a:effectLst/>
              <a:latin typeface="Calibri" panose="020F0502020204030204" pitchFamily="34" charset="0"/>
              <a:ea typeface="Calibri" panose="020F0502020204030204" pitchFamily="34" charset="0"/>
              <a:cs typeface="Arial" panose="020B0604020202020204" pitchFamily="34" charset="0"/>
            </a:endParaRPr>
          </a:p>
          <a:p>
            <a:pPr marL="0" indent="0" algn="just">
              <a:lnSpc>
                <a:spcPct val="107000"/>
              </a:lnSpc>
              <a:spcAft>
                <a:spcPts val="800"/>
              </a:spcAft>
              <a:buNone/>
            </a:pPr>
            <a:endParaRPr lang="en-PK"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39160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274638"/>
            <a:ext cx="6911975" cy="1138237"/>
          </a:xfrm>
          <a:noFill/>
          <a:ln>
            <a:noFill/>
          </a:ln>
        </p:spPr>
        <p:style>
          <a:lnRef idx="0">
            <a:scrgbClr r="0" g="0" b="0"/>
          </a:lnRef>
          <a:fillRef idx="0">
            <a:scrgbClr r="0" g="0" b="0"/>
          </a:fillRef>
          <a:effectRef idx="0">
            <a:scrgbClr r="0" g="0" b="0"/>
          </a:effectRef>
          <a:fontRef idx="minor">
            <a:schemeClr val="accent2"/>
          </a:fontRef>
        </p:style>
        <p:txBody>
          <a:bodyPr/>
          <a:lstStyle/>
          <a:p>
            <a:pPr>
              <a:lnSpc>
                <a:spcPct val="107000"/>
              </a:lnSpc>
              <a:spcAft>
                <a:spcPts val="800"/>
              </a:spcAft>
            </a:pPr>
            <a:r>
              <a:rPr lang="en-US" sz="4000" b="1" dirty="0">
                <a:effectLst/>
                <a:latin typeface="Calibri" panose="020F0502020204030204" pitchFamily="34" charset="0"/>
                <a:ea typeface="Calibri" panose="020F0502020204030204" pitchFamily="34" charset="0"/>
                <a:cs typeface="Arial" panose="020B0604020202020204" pitchFamily="34" charset="0"/>
              </a:rPr>
              <a:t>Types of Files:</a:t>
            </a:r>
            <a:endParaRPr lang="en-PK"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95587" name="Rectangle 3"/>
          <p:cNvSpPr>
            <a:spLocks noGrp="1" noChangeArrowheads="1"/>
          </p:cNvSpPr>
          <p:nvPr>
            <p:ph type="body" idx="1"/>
          </p:nvPr>
        </p:nvSpPr>
        <p:spPr>
          <a:xfrm>
            <a:off x="1920999" y="1412874"/>
            <a:ext cx="6911975" cy="5170488"/>
          </a:xfrm>
          <a:noFill/>
          <a:ln>
            <a:noFill/>
          </a:ln>
        </p:spPr>
        <p:style>
          <a:lnRef idx="0">
            <a:scrgbClr r="0" g="0" b="0"/>
          </a:lnRef>
          <a:fillRef idx="0">
            <a:scrgbClr r="0" g="0" b="0"/>
          </a:fillRef>
          <a:effectRef idx="0">
            <a:scrgbClr r="0" g="0" b="0"/>
          </a:effectRef>
          <a:fontRef idx="minor">
            <a:schemeClr val="dk1"/>
          </a:fontRef>
        </p:style>
        <p:txBody>
          <a:bodyPr/>
          <a:lstStyle/>
          <a:p>
            <a:pPr marL="342900" lvl="0" indent="-342900" algn="just" rtl="0">
              <a:lnSpc>
                <a:spcPct val="107000"/>
              </a:lnSpc>
              <a:spcAft>
                <a:spcPts val="800"/>
              </a:spcAft>
              <a:buFont typeface="+mj-lt"/>
              <a:buAutoNum type="arabicPeriod"/>
            </a:pPr>
            <a:r>
              <a:rPr lang="en-US" sz="2400" b="1" dirty="0">
                <a:effectLst/>
                <a:latin typeface="Calibri" panose="020F0502020204030204" pitchFamily="34" charset="0"/>
                <a:ea typeface="Calibri" panose="020F0502020204030204" pitchFamily="34" charset="0"/>
                <a:cs typeface="Arial" panose="020B0604020202020204" pitchFamily="34" charset="0"/>
              </a:rPr>
              <a:t>MASTER FILE</a:t>
            </a:r>
            <a:endParaRPr lang="en-PK" sz="24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It contains record of permanent data types. They are created when you install your business.</a:t>
            </a:r>
          </a:p>
          <a:p>
            <a:pPr marL="0" indent="0" algn="just">
              <a:lnSpc>
                <a:spcPct val="107000"/>
              </a:lnSpc>
              <a:spcAft>
                <a:spcPts val="800"/>
              </a:spcAft>
              <a:buNone/>
            </a:pPr>
            <a:r>
              <a:rPr lang="en-US" sz="2400" b="1" dirty="0">
                <a:latin typeface="Calibri" panose="020F0502020204030204" pitchFamily="34" charset="0"/>
                <a:ea typeface="Calibri" panose="020F0502020204030204" pitchFamily="34" charset="0"/>
                <a:cs typeface="Arial" panose="020B0604020202020204" pitchFamily="34" charset="0"/>
              </a:rPr>
              <a:t>2. </a:t>
            </a:r>
            <a:r>
              <a:rPr lang="en-US" sz="2400" b="1" dirty="0">
                <a:effectLst/>
                <a:latin typeface="Calibri" panose="020F0502020204030204" pitchFamily="34" charset="0"/>
                <a:ea typeface="Calibri" panose="020F0502020204030204" pitchFamily="34" charset="0"/>
                <a:cs typeface="Arial" panose="020B0604020202020204" pitchFamily="34" charset="0"/>
              </a:rPr>
              <a:t>Work files </a:t>
            </a:r>
            <a:endParaRPr lang="en-PK" sz="24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A program can work efficiently if a work file is used. </a:t>
            </a:r>
          </a:p>
          <a:p>
            <a:pPr marL="0" indent="0" algn="just">
              <a:lnSpc>
                <a:spcPct val="107000"/>
              </a:lnSpc>
              <a:spcAft>
                <a:spcPts val="800"/>
              </a:spcAft>
              <a:buNone/>
            </a:pPr>
            <a:r>
              <a:rPr lang="en-US" sz="2400" b="1" dirty="0">
                <a:effectLst/>
                <a:latin typeface="Calibri" panose="020F0502020204030204" pitchFamily="34" charset="0"/>
                <a:ea typeface="Calibri" panose="020F0502020204030204" pitchFamily="34" charset="0"/>
                <a:cs typeface="Arial" panose="020B0604020202020204" pitchFamily="34" charset="0"/>
              </a:rPr>
              <a:t>3.</a:t>
            </a:r>
            <a:r>
              <a:rPr lang="en-US" sz="2400" b="1" dirty="0">
                <a:latin typeface="Calibri" panose="020F0502020204030204" pitchFamily="34" charset="0"/>
                <a:ea typeface="Calibri" panose="020F0502020204030204" pitchFamily="34" charset="0"/>
                <a:cs typeface="Arial" panose="020B0604020202020204" pitchFamily="34" charset="0"/>
              </a:rPr>
              <a:t> </a:t>
            </a:r>
            <a:r>
              <a:rPr lang="en-US" sz="2400" b="1" dirty="0">
                <a:effectLst/>
                <a:latin typeface="Calibri" panose="020F0502020204030204" pitchFamily="34" charset="0"/>
                <a:ea typeface="Calibri" panose="020F0502020204030204" pitchFamily="34" charset="0"/>
                <a:cs typeface="Arial" panose="020B0604020202020204" pitchFamily="34" charset="0"/>
              </a:rPr>
              <a:t>TRANSACTION FILE</a:t>
            </a:r>
            <a:endParaRPr lang="en-PK" sz="24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Contains data which is used to update the records of master file. The Transaction files also serves as history of the organization.</a:t>
            </a:r>
            <a:endParaRPr lang="en-PK"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167130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20998" y="51594"/>
            <a:ext cx="6911975" cy="1138237"/>
          </a:xfrm>
          <a:noFill/>
          <a:ln>
            <a:noFill/>
          </a:ln>
        </p:spPr>
        <p:style>
          <a:lnRef idx="0">
            <a:scrgbClr r="0" g="0" b="0"/>
          </a:lnRef>
          <a:fillRef idx="0">
            <a:scrgbClr r="0" g="0" b="0"/>
          </a:fillRef>
          <a:effectRef idx="0">
            <a:scrgbClr r="0" g="0" b="0"/>
          </a:effectRef>
          <a:fontRef idx="minor">
            <a:schemeClr val="accent2"/>
          </a:fontRef>
        </p:style>
        <p:txBody>
          <a:bodyPr/>
          <a:lstStyle/>
          <a:p>
            <a:pPr>
              <a:lnSpc>
                <a:spcPct val="107000"/>
              </a:lnSpc>
              <a:spcAft>
                <a:spcPts val="800"/>
              </a:spcAft>
            </a:pPr>
            <a:r>
              <a:rPr lang="en-US" sz="4000" b="1" dirty="0">
                <a:effectLst/>
                <a:latin typeface="Calibri" panose="020F0502020204030204" pitchFamily="34" charset="0"/>
                <a:ea typeface="Calibri" panose="020F0502020204030204" pitchFamily="34" charset="0"/>
                <a:cs typeface="Arial" panose="020B0604020202020204" pitchFamily="34" charset="0"/>
              </a:rPr>
              <a:t>What is File Organization?</a:t>
            </a:r>
            <a:endParaRPr lang="en-PK" sz="4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95587" name="Rectangle 3"/>
          <p:cNvSpPr>
            <a:spLocks noGrp="1" noChangeArrowheads="1"/>
          </p:cNvSpPr>
          <p:nvPr>
            <p:ph type="body" idx="1"/>
          </p:nvPr>
        </p:nvSpPr>
        <p:spPr>
          <a:xfrm>
            <a:off x="1835696" y="1016794"/>
            <a:ext cx="6911975" cy="4824412"/>
          </a:xfrm>
          <a:noFill/>
          <a:ln>
            <a:noFill/>
          </a:ln>
        </p:spPr>
        <p:style>
          <a:lnRef idx="0">
            <a:scrgbClr r="0" g="0" b="0"/>
          </a:lnRef>
          <a:fillRef idx="0">
            <a:scrgbClr r="0" g="0" b="0"/>
          </a:fillRef>
          <a:effectRef idx="0">
            <a:scrgbClr r="0" g="0" b="0"/>
          </a:effectRef>
          <a:fontRef idx="minor">
            <a:schemeClr val="dk1"/>
          </a:fontRef>
        </p:style>
        <p:txBody>
          <a:bodyPr/>
          <a:lstStyle/>
          <a:p>
            <a:pPr>
              <a:lnSpc>
                <a:spcPct val="107000"/>
              </a:lnSpc>
              <a:spcAft>
                <a:spcPts val="800"/>
              </a:spcAft>
            </a:pPr>
            <a:r>
              <a:rPr lang="en-US" sz="2800" dirty="0">
                <a:effectLst/>
                <a:latin typeface="Calibri" panose="020F0502020204030204" pitchFamily="34" charset="0"/>
                <a:ea typeface="Calibri" panose="020F0502020204030204" pitchFamily="34" charset="0"/>
                <a:cs typeface="Arial" panose="020B0604020202020204" pitchFamily="34" charset="0"/>
              </a:rPr>
              <a:t>File Organization refers to the logical relationships among various records that constitute the file, particularly with respect to the means of identification and access to any specific record. </a:t>
            </a:r>
            <a:endParaRPr lang="en-PK" sz="2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2800" dirty="0">
                <a:effectLst/>
                <a:latin typeface="Calibri" panose="020F0502020204030204" pitchFamily="34" charset="0"/>
                <a:ea typeface="Calibri" panose="020F0502020204030204" pitchFamily="34" charset="0"/>
                <a:cs typeface="Arial" panose="020B0604020202020204" pitchFamily="34" charset="0"/>
              </a:rPr>
              <a:t>In simple terms, Storing the files in certain order is called file Organization. </a:t>
            </a:r>
            <a:endParaRPr lang="en-PK" sz="2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2800" dirty="0">
                <a:effectLst/>
                <a:latin typeface="Calibri" panose="020F0502020204030204" pitchFamily="34" charset="0"/>
                <a:ea typeface="Calibri" panose="020F0502020204030204" pitchFamily="34" charset="0"/>
                <a:cs typeface="Arial" panose="020B0604020202020204" pitchFamily="34" charset="0"/>
              </a:rPr>
              <a:t>File Structure refers to the format of the label and data blocks and of any logical control record.</a:t>
            </a:r>
            <a:endParaRPr lang="en-PK" sz="2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endParaRPr lang="en-PK" sz="2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89490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868985" y="27856"/>
            <a:ext cx="6911975" cy="1138237"/>
          </a:xfrm>
          <a:noFill/>
          <a:ln>
            <a:noFill/>
          </a:ln>
        </p:spPr>
        <p:style>
          <a:lnRef idx="0">
            <a:scrgbClr r="0" g="0" b="0"/>
          </a:lnRef>
          <a:fillRef idx="0">
            <a:scrgbClr r="0" g="0" b="0"/>
          </a:fillRef>
          <a:effectRef idx="0">
            <a:scrgbClr r="0" g="0" b="0"/>
          </a:effectRef>
          <a:fontRef idx="minor">
            <a:schemeClr val="accent2"/>
          </a:fontRef>
        </p:style>
        <p:txBody>
          <a:bodyPr/>
          <a:lstStyle/>
          <a:p>
            <a:pPr>
              <a:lnSpc>
                <a:spcPct val="107000"/>
              </a:lnSpc>
              <a:spcAft>
                <a:spcPts val="800"/>
              </a:spcAft>
            </a:pPr>
            <a:r>
              <a:rPr lang="en-US" sz="4000" b="1" dirty="0">
                <a:effectLst/>
                <a:latin typeface="Calibri" panose="020F0502020204030204" pitchFamily="34" charset="0"/>
                <a:ea typeface="Calibri" panose="020F0502020204030204" pitchFamily="34" charset="0"/>
                <a:cs typeface="Arial" panose="020B0604020202020204" pitchFamily="34" charset="0"/>
              </a:rPr>
              <a:t>Types of File Organization</a:t>
            </a:r>
            <a:endParaRPr lang="en-PK" sz="4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95587" name="Rectangle 3"/>
          <p:cNvSpPr>
            <a:spLocks noGrp="1" noChangeArrowheads="1"/>
          </p:cNvSpPr>
          <p:nvPr>
            <p:ph type="body" idx="1"/>
          </p:nvPr>
        </p:nvSpPr>
        <p:spPr>
          <a:xfrm>
            <a:off x="1857524" y="1173113"/>
            <a:ext cx="7275016" cy="4824412"/>
          </a:xfrm>
          <a:noFill/>
          <a:ln>
            <a:noFill/>
          </a:ln>
        </p:spPr>
        <p:style>
          <a:lnRef idx="0">
            <a:scrgbClr r="0" g="0" b="0"/>
          </a:lnRef>
          <a:fillRef idx="0">
            <a:scrgbClr r="0" g="0" b="0"/>
          </a:fillRef>
          <a:effectRef idx="0">
            <a:scrgbClr r="0" g="0" b="0"/>
          </a:effectRef>
          <a:fontRef idx="minor">
            <a:schemeClr val="dk1"/>
          </a:fontRef>
        </p:style>
        <p:txBody>
          <a:bodyPr/>
          <a:lstStyle/>
          <a:p>
            <a:pPr marL="0" indent="0">
              <a:lnSpc>
                <a:spcPct val="107000"/>
              </a:lnSpc>
              <a:spcAft>
                <a:spcPts val="800"/>
              </a:spcAft>
              <a:buNone/>
            </a:pPr>
            <a:r>
              <a:rPr lang="en-US" b="1" dirty="0">
                <a:latin typeface="Calibri" panose="020F0502020204030204" pitchFamily="34" charset="0"/>
                <a:ea typeface="Calibri" panose="020F0502020204030204" pitchFamily="34" charset="0"/>
                <a:cs typeface="Arial" panose="020B0604020202020204" pitchFamily="34" charset="0"/>
              </a:rPr>
              <a:t>1. </a:t>
            </a:r>
            <a:r>
              <a:rPr lang="en-US" b="1" dirty="0">
                <a:effectLst/>
                <a:latin typeface="Calibri" panose="020F0502020204030204" pitchFamily="34" charset="0"/>
                <a:ea typeface="Calibri" panose="020F0502020204030204" pitchFamily="34" charset="0"/>
                <a:cs typeface="Arial" panose="020B0604020202020204" pitchFamily="34" charset="0"/>
              </a:rPr>
              <a:t>Heap </a:t>
            </a:r>
            <a:endParaRPr lang="en-PK"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Basically, these files are unordered files. </a:t>
            </a:r>
            <a:r>
              <a:rPr lang="en-US" sz="1800" dirty="0">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These files consist of randomly ordered records. </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records will have no particular order.</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en-US" b="1" dirty="0">
                <a:effectLst/>
                <a:latin typeface="Calibri" panose="020F0502020204030204" pitchFamily="34" charset="0"/>
                <a:ea typeface="Calibri" panose="020F0502020204030204" pitchFamily="34" charset="0"/>
                <a:cs typeface="Arial" panose="020B0604020202020204" pitchFamily="34" charset="0"/>
              </a:rPr>
              <a:t>2. Sequential</a:t>
            </a:r>
            <a:endParaRPr lang="en-PK"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Stored in key sequence.</a:t>
            </a:r>
            <a:r>
              <a:rPr lang="en-US" sz="1800" dirty="0">
                <a:latin typeface="Calibri" panose="020F0502020204030204" pitchFamily="34" charset="0"/>
                <a:ea typeface="Calibri" panose="020F0502020204030204" pitchFamily="34" charset="0"/>
                <a:cs typeface="Arial" panose="020B0604020202020204" pitchFamily="34" charset="0"/>
              </a:rPr>
              <a:t> </a:t>
            </a:r>
            <a:r>
              <a:rPr lang="en-US" sz="1800" dirty="0">
                <a:effectLst/>
                <a:latin typeface="Calibri" panose="020F0502020204030204" pitchFamily="34" charset="0"/>
                <a:ea typeface="Calibri" panose="020F0502020204030204" pitchFamily="34" charset="0"/>
                <a:cs typeface="Arial" panose="020B0604020202020204" pitchFamily="34" charset="0"/>
              </a:rPr>
              <a:t>Adding/deleting requires making new file.</a:t>
            </a:r>
            <a:r>
              <a:rPr lang="en-US" sz="1800" dirty="0">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US" sz="1800" dirty="0">
                <a:latin typeface="Calibri" panose="020F0502020204030204" pitchFamily="34" charset="0"/>
                <a:ea typeface="Calibri" panose="020F0502020204030204" pitchFamily="34" charset="0"/>
                <a:cs typeface="Arial" panose="020B0604020202020204" pitchFamily="34" charset="0"/>
              </a:rPr>
              <a:t>It is u</a:t>
            </a:r>
            <a:r>
              <a:rPr lang="en-US" sz="1800" dirty="0">
                <a:effectLst/>
                <a:latin typeface="Calibri" panose="020F0502020204030204" pitchFamily="34" charset="0"/>
                <a:ea typeface="Calibri" panose="020F0502020204030204" pitchFamily="34" charset="0"/>
                <a:cs typeface="Arial" panose="020B0604020202020204" pitchFamily="34" charset="0"/>
              </a:rPr>
              <a:t>sed as master file.</a:t>
            </a:r>
            <a:r>
              <a:rPr lang="en-US" sz="1800" dirty="0">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Records in these files can only be read or written sequentially.</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en-US" b="1" dirty="0">
                <a:effectLst/>
                <a:latin typeface="Calibri" panose="020F0502020204030204" pitchFamily="34" charset="0"/>
                <a:ea typeface="Calibri" panose="020F0502020204030204" pitchFamily="34" charset="0"/>
                <a:cs typeface="Arial" panose="020B0604020202020204" pitchFamily="34" charset="0"/>
              </a:rPr>
              <a:t>3. Indexed File</a:t>
            </a:r>
            <a:endParaRPr lang="en-PK"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Each record of a file has a key field which uniquely identifies that record.</a:t>
            </a:r>
          </a:p>
          <a:p>
            <a:pPr>
              <a:lnSpc>
                <a:spcPct val="107000"/>
              </a:lnSpc>
              <a:spcAft>
                <a:spcPts val="800"/>
              </a:spcAft>
            </a:pPr>
            <a:r>
              <a:rPr lang="en-US" sz="1800" dirty="0">
                <a:latin typeface="Calibri" panose="020F0502020204030204" pitchFamily="34" charset="0"/>
                <a:ea typeface="Calibri" panose="020F0502020204030204" pitchFamily="34" charset="0"/>
                <a:cs typeface="Arial" panose="020B0604020202020204" pitchFamily="34" charset="0"/>
              </a:rPr>
              <a:t> </a:t>
            </a:r>
            <a:r>
              <a:rPr lang="en-US" sz="1800" dirty="0">
                <a:effectLst/>
                <a:latin typeface="Calibri" panose="020F0502020204030204" pitchFamily="34" charset="0"/>
                <a:ea typeface="Calibri" panose="020F0502020204030204" pitchFamily="34" charset="0"/>
                <a:cs typeface="Arial" panose="020B0604020202020204" pitchFamily="34" charset="0"/>
              </a:rPr>
              <a:t>An index consists of keys and addresses.</a:t>
            </a:r>
            <a:r>
              <a:rPr lang="en-US" sz="1800" dirty="0">
                <a:latin typeface="Calibri" panose="020F0502020204030204" pitchFamily="34" charset="0"/>
                <a:ea typeface="Calibri" panose="020F0502020204030204" pitchFamily="34" charset="0"/>
                <a:cs typeface="Arial" panose="020B0604020202020204" pitchFamily="34" charset="0"/>
              </a:rPr>
              <a:t> </a:t>
            </a:r>
          </a:p>
          <a:p>
            <a:pPr marL="0" indent="0">
              <a:lnSpc>
                <a:spcPct val="107000"/>
              </a:lnSpc>
              <a:spcAft>
                <a:spcPts val="800"/>
              </a:spcAft>
              <a:buNone/>
            </a:pP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endParaRPr lang="en-PK"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621699164"/>
      </p:ext>
    </p:extLst>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Futura LT Boo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2000" b="0" i="0" u="none" strike="noStrike" cap="none" normalizeH="0" baseline="0" smtClean="0">
            <a:ln>
              <a:noFill/>
            </a:ln>
            <a:solidFill>
              <a:schemeClr val="bg1"/>
            </a:solidFill>
            <a:effectLst/>
            <a:latin typeface="Futura LT Book"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2000" b="0" i="0" u="none" strike="noStrike" cap="none" normalizeH="0" baseline="0" smtClean="0">
            <a:ln>
              <a:noFill/>
            </a:ln>
            <a:solidFill>
              <a:schemeClr val="bg1"/>
            </a:solidFill>
            <a:effectLst/>
            <a:latin typeface="Futura LT Book" pitchFamily="2" charset="0"/>
            <a:ea typeface="굴림" charset="-127"/>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utura LT Boo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2000" b="0" i="0" u="none" strike="noStrike" cap="none" normalizeH="0" baseline="0" smtClean="0">
            <a:ln>
              <a:noFill/>
            </a:ln>
            <a:solidFill>
              <a:schemeClr val="bg1"/>
            </a:solidFill>
            <a:effectLst/>
            <a:latin typeface="Futura LT Book"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2000" b="0" i="0" u="none" strike="noStrike" cap="none" normalizeH="0" baseline="0" smtClean="0">
            <a:ln>
              <a:noFill/>
            </a:ln>
            <a:solidFill>
              <a:schemeClr val="bg1"/>
            </a:solidFill>
            <a:effectLst/>
            <a:latin typeface="Futura LT Book" pitchFamily="2" charset="0"/>
            <a:ea typeface="굴림" charset="-127"/>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603</TotalTime>
  <Words>2333</Words>
  <Application>Microsoft Office PowerPoint</Application>
  <PresentationFormat>On-screen Show (4:3)</PresentationFormat>
  <Paragraphs>219</Paragraphs>
  <Slides>30</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30</vt:i4>
      </vt:variant>
    </vt:vector>
  </HeadingPairs>
  <TitlesOfParts>
    <vt:vector size="43" baseType="lpstr">
      <vt:lpstr>Arial</vt:lpstr>
      <vt:lpstr>Calibri</vt:lpstr>
      <vt:lpstr>Calibri Light</vt:lpstr>
      <vt:lpstr>Futura LT Book</vt:lpstr>
      <vt:lpstr>LMRoman10-Bold-Identity-H</vt:lpstr>
      <vt:lpstr>LMRoman10-Regular-Identity-H</vt:lpstr>
      <vt:lpstr>Segoe UI</vt:lpstr>
      <vt:lpstr>Times New Roman</vt:lpstr>
      <vt:lpstr>Trebuchet MS</vt:lpstr>
      <vt:lpstr>Work Sans</vt:lpstr>
      <vt:lpstr>template</vt:lpstr>
      <vt:lpstr>Custom Design</vt:lpstr>
      <vt:lpstr>Office Theme</vt:lpstr>
      <vt:lpstr>PowerPoint Presentation</vt:lpstr>
      <vt:lpstr>Indexed File Organization &amp;  B-Trees</vt:lpstr>
      <vt:lpstr>Team Members:</vt:lpstr>
      <vt:lpstr>Topic</vt:lpstr>
      <vt:lpstr>Introduction:</vt:lpstr>
      <vt:lpstr>How data is Stored in Database?</vt:lpstr>
      <vt:lpstr>Types of Files:</vt:lpstr>
      <vt:lpstr>What is File Organization?</vt:lpstr>
      <vt:lpstr>Types of File Organization</vt:lpstr>
      <vt:lpstr>Types of File Organization</vt:lpstr>
      <vt:lpstr>Comparison of Sequential, Index and Direct Access:</vt:lpstr>
      <vt:lpstr>What is index?</vt:lpstr>
      <vt:lpstr>How to measure the merits of Indexes?</vt:lpstr>
      <vt:lpstr>Index Classification:</vt:lpstr>
      <vt:lpstr>Index Classification:</vt:lpstr>
      <vt:lpstr>Index Classification:</vt:lpstr>
      <vt:lpstr>Index Classification:</vt:lpstr>
      <vt:lpstr>Index Classification:</vt:lpstr>
      <vt:lpstr>Index Classification:</vt:lpstr>
      <vt:lpstr>Multi Level Index B- Tree &amp; B+ Tree:</vt:lpstr>
      <vt:lpstr>B- Tree:</vt:lpstr>
      <vt:lpstr>B- Tree:</vt:lpstr>
      <vt:lpstr>B- Tree:</vt:lpstr>
      <vt:lpstr>B- Tree:</vt:lpstr>
      <vt:lpstr>B+ Tree:</vt:lpstr>
      <vt:lpstr>B+ Tree:</vt:lpstr>
      <vt:lpstr>B+ Tree:</vt:lpstr>
      <vt:lpstr>Difference Between B- Tree &amp; B+ Tree</vt:lpstr>
      <vt:lpstr>Referenced Links:</vt:lpstr>
      <vt:lpstr>PowerPoint Presentation</vt:lpstr>
    </vt:vector>
  </TitlesOfParts>
  <Company>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 </dc:title>
  <dc:creator>ADMIN</dc:creator>
  <cp:lastModifiedBy>Nouman Shah</cp:lastModifiedBy>
  <cp:revision>195</cp:revision>
  <dcterms:created xsi:type="dcterms:W3CDTF">2016-05-02T11:43:39Z</dcterms:created>
  <dcterms:modified xsi:type="dcterms:W3CDTF">2021-01-21T20:28:14Z</dcterms:modified>
</cp:coreProperties>
</file>