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e079b9681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e079b9681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g1" id="54" name="Google Shape;54;p13"/>
          <p:cNvPicPr preferRelativeResize="0"/>
          <p:nvPr/>
        </p:nvPicPr>
        <p:blipFill rotWithShape="1">
          <a:blip r:embed="rId3">
            <a:alphaModFix/>
          </a:blip>
          <a:srcRect b="0" l="2253" r="2262" t="0"/>
          <a:stretch/>
        </p:blipFill>
        <p:spPr>
          <a:xfrm>
            <a:off x="480050" y="792500"/>
            <a:ext cx="1943100" cy="19431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4404350" y="1325875"/>
            <a:ext cx="1699200" cy="1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descr="title1" id="56" name="Google Shape;56;p13"/>
          <p:cNvSpPr txBox="1"/>
          <p:nvPr/>
        </p:nvSpPr>
        <p:spPr>
          <a:xfrm>
            <a:off x="3139450" y="792500"/>
            <a:ext cx="5196900" cy="461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FF00"/>
                </a:solidFill>
              </a:rPr>
              <a:t>This is the new title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descr="desc1" id="57" name="Google Shape;57;p13"/>
          <p:cNvSpPr txBox="1"/>
          <p:nvPr/>
        </p:nvSpPr>
        <p:spPr>
          <a:xfrm>
            <a:off x="3139450" y="1533200"/>
            <a:ext cx="2202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</a:rPr>
              <a:t>This is the new description</a:t>
            </a:r>
            <a:endParaRPr sz="18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desc2" id="62" name="Google Shape;62;p14"/>
          <p:cNvSpPr txBox="1"/>
          <p:nvPr>
            <p:ph idx="1" type="body"/>
          </p:nvPr>
        </p:nvSpPr>
        <p:spPr>
          <a:xfrm>
            <a:off x="5265400" y="3413750"/>
            <a:ext cx="3666000" cy="5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This is the new description</a:t>
            </a:r>
            <a:endParaRPr/>
          </a:p>
        </p:txBody>
      </p:sp>
      <p:pic>
        <p:nvPicPr>
          <p:cNvPr descr="img2" id="63" name="Google Shape;63;p14"/>
          <p:cNvPicPr preferRelativeResize="0"/>
          <p:nvPr/>
        </p:nvPicPr>
        <p:blipFill rotWithShape="1">
          <a:blip r:embed="rId3">
            <a:alphaModFix/>
          </a:blip>
          <a:srcRect b="5221" l="0" r="0" t="5221"/>
          <a:stretch/>
        </p:blipFill>
        <p:spPr>
          <a:xfrm>
            <a:off x="152400" y="152400"/>
            <a:ext cx="4960598" cy="249902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g3" id="64" name="Google Shape;64;p14"/>
          <p:cNvPicPr preferRelativeResize="0"/>
          <p:nvPr/>
        </p:nvPicPr>
        <p:blipFill rotWithShape="1">
          <a:blip r:embed="rId4">
            <a:alphaModFix/>
          </a:blip>
          <a:srcRect b="0" l="6338" r="6347" t="0"/>
          <a:stretch/>
        </p:blipFill>
        <p:spPr>
          <a:xfrm>
            <a:off x="152400" y="2803825"/>
            <a:ext cx="4960598" cy="2187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