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4BCB6-E636-4C7D-B35E-DA3EA492A51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4E62D-D98C-45F7-B080-D1C7FA9C9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4E62D-D98C-45F7-B080-D1C7FA9C9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FBB-43D5-6960-62E9-36F9BB24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595D-E081-683F-A44B-E5765691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E2F0-8901-EA02-C031-DADF66F1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6990-7622-E9A1-B58A-6C9D0913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68D7-1172-9AD3-2823-21CD63C9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2552-3602-A95E-A038-420B5333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23E78-7309-C437-4045-C27983C6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2904-70A4-EFC7-99EA-93AB5056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7A0D-556F-9A80-5429-449CB846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B8D5-BDBD-ACCA-67AB-C7A79ED2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5D286-A19E-38BD-69A0-A1B8E41D4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93025-722B-281B-12C8-796F2BFE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3CAD-773B-B63F-D1A1-28B1F9FA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4F3D-23D4-15A7-8465-B34458A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8C8D-A5FD-85CC-1897-0A02389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7AD3-8864-E4BF-77A3-D1EDD0C2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AF8F-188E-F92B-4813-53C0AEFE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1973-BD8A-CD53-FEA2-FA22DD5D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04C3-1C8D-A6BF-E21A-DDF7B92C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DF83-79BE-778D-87F7-26CA5844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86C2-411B-E54B-96A9-548E46A0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3AAA-C6ED-4DA8-9A98-77ECCE18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0910-BC58-4FA3-87C1-112A6A3F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CB91-5724-0346-1F8E-3B53665C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DEFC-FB54-4E3B-FA7B-FE78CF6C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409-47AA-E791-6CBE-ECAC4849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D481-242E-52B8-938B-85D259562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26E3-5F41-A8F7-A037-81F044FF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4BC3-68B6-0EBC-85E1-5658D47D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94D1-4634-1F2D-0FBB-A39BF45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C3D1-FCAC-CAD8-47C2-100DBF18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D26B-6EEC-93BE-9DCF-87DA6300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9D894-13DF-77B3-8D9D-14AA83F4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D761D-00BE-AD01-885E-2233FDA1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D9C3F-878C-97DB-C65E-5294B0D7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2262F-9E90-B4FB-5E06-D21A39483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B990E-FC55-4049-D3DB-A1F0B502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F7AEB-C8CD-227A-337E-A3F23FAB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68CF4-2D42-D995-AD5E-2C8D0EE9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D5B9-E9F9-EEEC-425B-D999DDF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7B35D-6FB8-CE1D-79D3-F1071E73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C4E8-A0D2-0BAE-3F82-D5D38BE5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FA6F9-1532-662E-B8E6-D1958E59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AF63A-010F-37C4-A331-38C8F092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BAB94-A6BA-FAEB-CAFA-D31E4BF0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1213-C95B-2BA5-0670-B5DDF1D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B557-6BE8-801A-6733-762E985E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13E1-5A8D-F523-A188-1C2136C0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D8A35-70B2-460D-0680-F4F05B92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F67FD-CBFE-1DC7-8AFF-AC385789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7A71-1EAE-0A3C-46B5-AAC26BBE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EEC6-60BD-1539-993E-69CA63C0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11F8-31C9-F8A9-247C-A51DB26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65CC8-E676-F7A3-9AE3-657AD014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6614-C8A5-91AE-DBDE-FEF4A96F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0EC59-60B0-C437-8EF1-29341E7A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4FAB1-25CA-37E0-AEBA-815C9EC8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CB41-6A3A-BD6D-047C-D5AC2BDA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B19A8-7E57-397B-9ADE-558D7F4F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C215-12D1-42CC-2565-2AE8C9FA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D3A1-4D16-ABE2-7A6F-A71DF6D0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7147-4433-410F-98CC-A914561F6B07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2DE-4DF5-C20E-DE94-9E725E7DE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61EF-2BEC-F65A-D48B-6F938476D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01A5-B5D7-4EA4-920B-FEB816C1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E4F63-FD60-ED43-CA16-F23784AD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2"/>
          <a:stretch/>
        </p:blipFill>
        <p:spPr>
          <a:xfrm>
            <a:off x="2409647" y="0"/>
            <a:ext cx="7650236" cy="461566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8C1F1-252B-51A4-1F53-BC56EDE5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45" y="3821463"/>
            <a:ext cx="7686556" cy="2805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F3DF2C-DCA1-3075-D6E3-365043C08865}"/>
              </a:ext>
            </a:extLst>
          </p:cNvPr>
          <p:cNvSpPr/>
          <p:nvPr/>
        </p:nvSpPr>
        <p:spPr>
          <a:xfrm>
            <a:off x="2409646" y="67735"/>
            <a:ext cx="824418" cy="37537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C264D-C72D-1DB2-D873-767863764E23}"/>
              </a:ext>
            </a:extLst>
          </p:cNvPr>
          <p:cNvSpPr/>
          <p:nvPr/>
        </p:nvSpPr>
        <p:spPr>
          <a:xfrm>
            <a:off x="3251199" y="67735"/>
            <a:ext cx="550333" cy="375372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CB447-A119-DA25-8B2A-4807048283C9}"/>
              </a:ext>
            </a:extLst>
          </p:cNvPr>
          <p:cNvSpPr/>
          <p:nvPr/>
        </p:nvSpPr>
        <p:spPr>
          <a:xfrm>
            <a:off x="3801533" y="92467"/>
            <a:ext cx="6294668" cy="372899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6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CC8A7D-FD66-895B-1A56-DFE40ACE7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"/>
          <a:stretch/>
        </p:blipFill>
        <p:spPr>
          <a:xfrm>
            <a:off x="3784890" y="1583267"/>
            <a:ext cx="3419952" cy="3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3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AC0C78D-A5BF-A8CD-9D58-833991E230A4}"/>
              </a:ext>
            </a:extLst>
          </p:cNvPr>
          <p:cNvGrpSpPr/>
          <p:nvPr/>
        </p:nvGrpSpPr>
        <p:grpSpPr>
          <a:xfrm>
            <a:off x="0" y="594169"/>
            <a:ext cx="12192000" cy="5669662"/>
            <a:chOff x="0" y="594169"/>
            <a:chExt cx="12192000" cy="56696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013E2-6721-C8DA-783A-24E44B7BA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4169"/>
              <a:ext cx="12192000" cy="566966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273587-46D8-936D-F581-F702900B239B}"/>
                </a:ext>
              </a:extLst>
            </p:cNvPr>
            <p:cNvCxnSpPr>
              <a:cxnSpLocks/>
            </p:cNvCxnSpPr>
            <p:nvPr/>
          </p:nvCxnSpPr>
          <p:spPr>
            <a:xfrm>
              <a:off x="3907859" y="4494999"/>
              <a:ext cx="0" cy="73151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FA1A77-9F11-1109-6458-6984E7E5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915347" y="2707640"/>
              <a:ext cx="0" cy="1525871"/>
            </a:xfrm>
            <a:prstGeom prst="line">
              <a:avLst/>
            </a:prstGeom>
            <a:ln w="19050">
              <a:solidFill>
                <a:srgbClr val="FFFF00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2C7398-E1D3-C125-E23C-3D9304B8F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287" y="3004419"/>
              <a:ext cx="1295671" cy="0"/>
            </a:xfrm>
            <a:prstGeom prst="line">
              <a:avLst/>
            </a:prstGeom>
            <a:ln w="19050">
              <a:solidFill>
                <a:srgbClr val="FFFF00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58CFA-2B42-7AFD-A981-F06B7FE388F9}"/>
                </a:ext>
              </a:extLst>
            </p:cNvPr>
            <p:cNvSpPr txBox="1"/>
            <p:nvPr/>
          </p:nvSpPr>
          <p:spPr>
            <a:xfrm>
              <a:off x="1592714" y="2727420"/>
              <a:ext cx="1031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200" b="1" dirty="0" err="1">
                  <a:solidFill>
                    <a:srgbClr val="FFFF00"/>
                  </a:solidFill>
                </a:rPr>
                <a:t>Reference</a:t>
              </a:r>
              <a:r>
                <a:rPr lang="fi-FI" sz="1200" b="1" dirty="0">
                  <a:solidFill>
                    <a:srgbClr val="FFFF00"/>
                  </a:solidFill>
                </a:rPr>
                <a:t> bit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F828F-5B6F-590F-7EC2-F61234C9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451726"/>
            <a:ext cx="12192000" cy="64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9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60C1-F360-46C2-8BE8-B07B77A6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3363-3671-414C-8714-7F67AF1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6123-3CC5-4C2D-B9D9-4ADCE061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62927" cy="61769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1E3892-0879-4AD1-BD0A-057F2F35053F}"/>
              </a:ext>
            </a:extLst>
          </p:cNvPr>
          <p:cNvCxnSpPr>
            <a:cxnSpLocks/>
          </p:cNvCxnSpPr>
          <p:nvPr/>
        </p:nvCxnSpPr>
        <p:spPr>
          <a:xfrm flipV="1">
            <a:off x="3969386" y="2153653"/>
            <a:ext cx="0" cy="357293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1EEA0-405B-4934-BAE8-07763CCAB9B0}"/>
              </a:ext>
            </a:extLst>
          </p:cNvPr>
          <p:cNvCxnSpPr/>
          <p:nvPr/>
        </p:nvCxnSpPr>
        <p:spPr>
          <a:xfrm>
            <a:off x="1082842" y="3429000"/>
            <a:ext cx="14678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AFFEC5-6E36-4355-8DDA-FB5C765B7839}"/>
              </a:ext>
            </a:extLst>
          </p:cNvPr>
          <p:cNvCxnSpPr/>
          <p:nvPr/>
        </p:nvCxnSpPr>
        <p:spPr>
          <a:xfrm>
            <a:off x="1082842" y="3629526"/>
            <a:ext cx="14678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6ADCA-EB07-424D-956E-7B242CAE9902}"/>
              </a:ext>
            </a:extLst>
          </p:cNvPr>
          <p:cNvCxnSpPr>
            <a:cxnSpLocks/>
          </p:cNvCxnSpPr>
          <p:nvPr/>
        </p:nvCxnSpPr>
        <p:spPr>
          <a:xfrm flipV="1">
            <a:off x="7176921" y="2263720"/>
            <a:ext cx="0" cy="3327400"/>
          </a:xfrm>
          <a:prstGeom prst="straightConnector1">
            <a:avLst/>
          </a:prstGeom>
          <a:ln w="28575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3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0D3B44-F1EF-4845-9BD0-85F9991B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5"/>
            <a:ext cx="12192000" cy="67723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D34ABC-7EC5-44B5-B657-BBA5637074F0}"/>
              </a:ext>
            </a:extLst>
          </p:cNvPr>
          <p:cNvCxnSpPr>
            <a:cxnSpLocks/>
          </p:cNvCxnSpPr>
          <p:nvPr/>
        </p:nvCxnSpPr>
        <p:spPr>
          <a:xfrm flipV="1">
            <a:off x="4435010" y="2036483"/>
            <a:ext cx="0" cy="427965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969139-8578-432D-9B9F-148E9E64A35E}"/>
              </a:ext>
            </a:extLst>
          </p:cNvPr>
          <p:cNvCxnSpPr/>
          <p:nvPr/>
        </p:nvCxnSpPr>
        <p:spPr>
          <a:xfrm>
            <a:off x="838200" y="2381751"/>
            <a:ext cx="14678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B9AFD-56A7-43A5-82C6-2DF28100F524}"/>
              </a:ext>
            </a:extLst>
          </p:cNvPr>
          <p:cNvCxnSpPr/>
          <p:nvPr/>
        </p:nvCxnSpPr>
        <p:spPr>
          <a:xfrm>
            <a:off x="838200" y="2563227"/>
            <a:ext cx="14678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03B7D0-F808-4A09-AFDB-EE15D4C91379}"/>
              </a:ext>
            </a:extLst>
          </p:cNvPr>
          <p:cNvCxnSpPr>
            <a:cxnSpLocks/>
          </p:cNvCxnSpPr>
          <p:nvPr/>
        </p:nvCxnSpPr>
        <p:spPr>
          <a:xfrm flipV="1">
            <a:off x="4616567" y="2036483"/>
            <a:ext cx="0" cy="4254249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0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8F856-1025-499F-8C45-317A2B83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76"/>
            <a:ext cx="12192000" cy="672064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0515AF-DEDB-C8D5-4663-C8DA69062C87}"/>
              </a:ext>
            </a:extLst>
          </p:cNvPr>
          <p:cNvCxnSpPr>
            <a:cxnSpLocks/>
          </p:cNvCxnSpPr>
          <p:nvPr/>
        </p:nvCxnSpPr>
        <p:spPr>
          <a:xfrm flipV="1">
            <a:off x="2631610" y="1763856"/>
            <a:ext cx="0" cy="427965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EB70C5-89BE-1F7A-1838-62611DE29AFD}"/>
              </a:ext>
            </a:extLst>
          </p:cNvPr>
          <p:cNvCxnSpPr>
            <a:cxnSpLocks/>
          </p:cNvCxnSpPr>
          <p:nvPr/>
        </p:nvCxnSpPr>
        <p:spPr>
          <a:xfrm flipV="1">
            <a:off x="4608098" y="2002617"/>
            <a:ext cx="0" cy="4254249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D3CDB5-029F-25E9-E621-22EB0B8EE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/>
          <a:stretch/>
        </p:blipFill>
        <p:spPr>
          <a:xfrm>
            <a:off x="-130810" y="1985856"/>
            <a:ext cx="12192000" cy="38881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A3341-88E5-64FB-540E-7B82ADDE9AEA}"/>
              </a:ext>
            </a:extLst>
          </p:cNvPr>
          <p:cNvCxnSpPr>
            <a:cxnSpLocks/>
          </p:cNvCxnSpPr>
          <p:nvPr/>
        </p:nvCxnSpPr>
        <p:spPr>
          <a:xfrm>
            <a:off x="7042306" y="1833456"/>
            <a:ext cx="0" cy="37947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5B4A2-8C5C-3C71-26E0-585F2D916CF5}"/>
              </a:ext>
            </a:extLst>
          </p:cNvPr>
          <p:cNvCxnSpPr>
            <a:cxnSpLocks/>
          </p:cNvCxnSpPr>
          <p:nvPr/>
        </p:nvCxnSpPr>
        <p:spPr>
          <a:xfrm>
            <a:off x="7652996" y="1985856"/>
            <a:ext cx="0" cy="37947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7E8B0-FC2C-3C4F-70B9-7D6E1604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FB03-5365-C3A7-F27B-246E5DA4CAF7}"/>
              </a:ext>
            </a:extLst>
          </p:cNvPr>
          <p:cNvCxnSpPr/>
          <p:nvPr/>
        </p:nvCxnSpPr>
        <p:spPr>
          <a:xfrm flipV="1">
            <a:off x="5935913" y="4133515"/>
            <a:ext cx="0" cy="3465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C4C4B-BCE4-B6ED-CE73-F65F0AB821F4}"/>
              </a:ext>
            </a:extLst>
          </p:cNvPr>
          <p:cNvCxnSpPr/>
          <p:nvPr/>
        </p:nvCxnSpPr>
        <p:spPr>
          <a:xfrm flipV="1">
            <a:off x="6615363" y="4150048"/>
            <a:ext cx="0" cy="3465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0EC589-6771-43D4-6966-10F0579F6C2E}"/>
              </a:ext>
            </a:extLst>
          </p:cNvPr>
          <p:cNvCxnSpPr>
            <a:cxnSpLocks/>
          </p:cNvCxnSpPr>
          <p:nvPr/>
        </p:nvCxnSpPr>
        <p:spPr>
          <a:xfrm>
            <a:off x="6615363" y="3429000"/>
            <a:ext cx="0" cy="208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A1828B-C244-7C66-EED0-178B240F45FF}"/>
              </a:ext>
            </a:extLst>
          </p:cNvPr>
          <p:cNvCxnSpPr>
            <a:cxnSpLocks/>
          </p:cNvCxnSpPr>
          <p:nvPr/>
        </p:nvCxnSpPr>
        <p:spPr>
          <a:xfrm>
            <a:off x="5726363" y="3400425"/>
            <a:ext cx="0" cy="208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A86845-4F3F-5A89-2F91-BBFCEBB25131}"/>
              </a:ext>
            </a:extLst>
          </p:cNvPr>
          <p:cNvCxnSpPr>
            <a:cxnSpLocks/>
          </p:cNvCxnSpPr>
          <p:nvPr/>
        </p:nvCxnSpPr>
        <p:spPr>
          <a:xfrm>
            <a:off x="5942258" y="3001433"/>
            <a:ext cx="0" cy="33114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B408BD-3D2A-5532-7B10-EFE503BF42AF}"/>
              </a:ext>
            </a:extLst>
          </p:cNvPr>
          <p:cNvCxnSpPr>
            <a:cxnSpLocks/>
          </p:cNvCxnSpPr>
          <p:nvPr/>
        </p:nvCxnSpPr>
        <p:spPr>
          <a:xfrm>
            <a:off x="6612968" y="2971800"/>
            <a:ext cx="0" cy="23378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E1DA28-24BA-F0DD-766C-0B21E7E68B28}"/>
              </a:ext>
            </a:extLst>
          </p:cNvPr>
          <p:cNvCxnSpPr>
            <a:cxnSpLocks/>
          </p:cNvCxnSpPr>
          <p:nvPr/>
        </p:nvCxnSpPr>
        <p:spPr>
          <a:xfrm flipV="1">
            <a:off x="5935913" y="3001433"/>
            <a:ext cx="5293" cy="1132082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FA944-5245-28C4-0C0A-F0095AA6004D}"/>
              </a:ext>
            </a:extLst>
          </p:cNvPr>
          <p:cNvCxnSpPr>
            <a:cxnSpLocks/>
          </p:cNvCxnSpPr>
          <p:nvPr/>
        </p:nvCxnSpPr>
        <p:spPr>
          <a:xfrm>
            <a:off x="6172980" y="2997200"/>
            <a:ext cx="0" cy="2083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8B1A44-56A2-7B67-97FB-F4179B047085}"/>
              </a:ext>
            </a:extLst>
          </p:cNvPr>
          <p:cNvCxnSpPr>
            <a:cxnSpLocks/>
          </p:cNvCxnSpPr>
          <p:nvPr/>
        </p:nvCxnSpPr>
        <p:spPr>
          <a:xfrm flipV="1">
            <a:off x="6608728" y="3088690"/>
            <a:ext cx="5293" cy="1132082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2E6FC2-D6F1-2D5D-9776-ACA425CB478D}"/>
              </a:ext>
            </a:extLst>
          </p:cNvPr>
          <p:cNvCxnSpPr>
            <a:cxnSpLocks/>
          </p:cNvCxnSpPr>
          <p:nvPr/>
        </p:nvCxnSpPr>
        <p:spPr>
          <a:xfrm>
            <a:off x="5286096" y="2966982"/>
            <a:ext cx="0" cy="2083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9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173C1C-BF1F-61DC-C1F9-CD4221C8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795"/>
            <a:ext cx="12192000" cy="533240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0EC589-6771-43D4-6966-10F0579F6C2E}"/>
              </a:ext>
            </a:extLst>
          </p:cNvPr>
          <p:cNvCxnSpPr>
            <a:cxnSpLocks/>
          </p:cNvCxnSpPr>
          <p:nvPr/>
        </p:nvCxnSpPr>
        <p:spPr>
          <a:xfrm>
            <a:off x="7192851" y="3064217"/>
            <a:ext cx="0" cy="208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A1828B-C244-7C66-EED0-178B240F45FF}"/>
              </a:ext>
            </a:extLst>
          </p:cNvPr>
          <p:cNvCxnSpPr>
            <a:cxnSpLocks/>
          </p:cNvCxnSpPr>
          <p:nvPr/>
        </p:nvCxnSpPr>
        <p:spPr>
          <a:xfrm>
            <a:off x="5420275" y="3064217"/>
            <a:ext cx="0" cy="208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361C3D-5079-3995-85F0-CFBDF7D30B93}"/>
              </a:ext>
            </a:extLst>
          </p:cNvPr>
          <p:cNvCxnSpPr>
            <a:cxnSpLocks/>
          </p:cNvCxnSpPr>
          <p:nvPr/>
        </p:nvCxnSpPr>
        <p:spPr>
          <a:xfrm>
            <a:off x="6305888" y="2946400"/>
            <a:ext cx="0" cy="2063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F124CA-C875-0FF0-261C-4A1F04E9F350}"/>
              </a:ext>
            </a:extLst>
          </p:cNvPr>
          <p:cNvCxnSpPr>
            <a:cxnSpLocks/>
          </p:cNvCxnSpPr>
          <p:nvPr/>
        </p:nvCxnSpPr>
        <p:spPr>
          <a:xfrm>
            <a:off x="6737688" y="2962617"/>
            <a:ext cx="0" cy="206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3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7354A-7C35-7436-004E-B30BF619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830"/>
            <a:ext cx="12192000" cy="54803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251B5A-D924-EBC1-FF52-658E348D76C4}"/>
              </a:ext>
            </a:extLst>
          </p:cNvPr>
          <p:cNvSpPr/>
          <p:nvPr/>
        </p:nvSpPr>
        <p:spPr>
          <a:xfrm>
            <a:off x="6917267" y="2971800"/>
            <a:ext cx="414866" cy="34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Nouman Zia (TAU)</dc:creator>
  <cp:lastModifiedBy>Nouman Zia (TAU)</cp:lastModifiedBy>
  <cp:revision>15</cp:revision>
  <dcterms:created xsi:type="dcterms:W3CDTF">2024-04-14T09:10:30Z</dcterms:created>
  <dcterms:modified xsi:type="dcterms:W3CDTF">2024-04-30T23:55:19Z</dcterms:modified>
</cp:coreProperties>
</file>