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978C8-4E7B-6CCD-5855-CCA3D6280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2957C1-D194-1564-1150-E7EC6DF556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86C1D-3817-0EA1-4143-BF3275337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6BD25-1653-407E-857F-9569EC8AB3C8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34C97-25F6-317E-B2FD-7EA0351F9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EA25C-64FC-F08B-6467-E2E6284B3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C7B75-3190-4F8A-94C9-67B5222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363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D7959-7FA3-E692-2764-53B0F8D9D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0297A3-B9D0-0FD9-E247-9B90B2F0D7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D731D-F550-F9FD-75F7-25EEC12ED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6BD25-1653-407E-857F-9569EC8AB3C8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9D6EB-DAC4-1912-6096-F01E69BE8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C0B0B-6606-1A31-29CA-5A493E15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C7B75-3190-4F8A-94C9-67B5222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081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98E9A7-5BA5-B565-615A-72E51D2CC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0F039B-A045-4906-614A-6F5F6D217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7DF57-6AC9-DCF0-29C6-E066FED0C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6BD25-1653-407E-857F-9569EC8AB3C8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0E9D5-E6D9-D8EE-1A96-E5FF3F9E7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C2FC3-0BFC-EA61-4571-41D438907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C7B75-3190-4F8A-94C9-67B5222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459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9E296-B4FB-9718-9662-6A87DC876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D68A2-9E5E-2725-AD43-63A61CA49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9A66D-87F1-C11D-56DB-DFA3218FC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6BD25-1653-407E-857F-9569EC8AB3C8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F7311-6AA6-6998-0397-C34A3ED94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CE481-10EA-FFC2-647F-81B9C0411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C7B75-3190-4F8A-94C9-67B5222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131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CB29F-144D-69DC-B1D9-83AE2D216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C4E01-79BC-D053-8369-2D3C28619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8D678-7056-28EC-B151-B89CA4516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6BD25-1653-407E-857F-9569EC8AB3C8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0E821-CE29-8A5B-DB71-069B1570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6EA1F-C539-6BD9-4115-8F7AB1ED4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C7B75-3190-4F8A-94C9-67B5222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277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E7E68-D12C-EAA9-ED7E-4909CDC8F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DFC2A-E39B-B431-490F-A1629A9F69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9DCDFF-55ED-6FF5-E06A-3CFF0913A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0234D-57E8-A2A1-4B32-E81707DA5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6BD25-1653-407E-857F-9569EC8AB3C8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EB261-2C5B-C719-C8CF-8A82D4A97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5BB32-5E3F-971E-BC0D-95DE07070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C7B75-3190-4F8A-94C9-67B5222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11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E4410-76A9-6DCF-E886-E959BBF68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40F0C-2246-8DE7-E55B-FFD78CBAB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A0BAD4-5815-379E-8E58-E593A3F2A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0D87AC-43E1-7F86-51B0-8DB0352500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2ECAD7-1D48-F6C1-2491-35BC220E99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EAC1D3-AF1E-5597-1FD6-37570A421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6BD25-1653-407E-857F-9569EC8AB3C8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C174FC-235D-A680-7C90-C77A85D2C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1AF31B-7C7B-E9C3-8F3A-F8F260299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C7B75-3190-4F8A-94C9-67B5222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822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E58D8-390D-D224-4A9B-2805ACDC2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62584D-B950-7A5E-81B3-53753EF52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6BD25-1653-407E-857F-9569EC8AB3C8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3DE3D6-D08F-769E-6FF0-3AB5258BF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36E7F4-5590-0485-8AA4-8362764D5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C7B75-3190-4F8A-94C9-67B5222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943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300E97-4D6B-DAEE-E9B7-F4D43D063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6BD25-1653-407E-857F-9569EC8AB3C8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A3484F-EE9A-6737-716D-4066C4B5E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F62764-BD4B-4B9B-EE62-6520BDFB9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C7B75-3190-4F8A-94C9-67B5222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73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664CA-5470-7AD5-1006-7CAD93FE1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BF633-2116-D24B-A55D-E9BE8C699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B74759-B4AA-F7EE-BA6E-BA9C0A2004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07E3DF-F10D-01C8-872F-6EEAFBD09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6BD25-1653-407E-857F-9569EC8AB3C8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C4A485-C067-CA34-5445-2FD1E3A3B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26A58-1ED6-51D1-2A60-C46A6FE86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C7B75-3190-4F8A-94C9-67B5222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93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35926-0E96-3C4B-660A-4E643AF08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546418-66B4-6959-2703-324EEA8FCF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336532-C6F4-9E21-C345-C6DA2E90A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DFD48A-B52A-D4FC-726A-E3829DE31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6BD25-1653-407E-857F-9569EC8AB3C8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958A41-B380-4710-82D2-93F934564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497AC8-3EE8-1308-161E-7259528F9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C7B75-3190-4F8A-94C9-67B5222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698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B925AA-8382-771D-3323-827A5FD22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245BB-19CF-FA20-2AFB-E02A7899C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06779-3F11-637A-63D4-680D5A2783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6BD25-1653-407E-857F-9569EC8AB3C8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F1B64-27F6-8497-7CAB-2980D772A8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2720C-5BB1-D40A-3731-F638D5BB9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C7B75-3190-4F8A-94C9-67B5222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512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DF415B5-E288-768B-0D55-A7BEDE2DF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4243" y="4527499"/>
            <a:ext cx="7341079" cy="2330501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4E03CB11-C79E-4B15-8141-1DA85B96C4C4}"/>
              </a:ext>
            </a:extLst>
          </p:cNvPr>
          <p:cNvGrpSpPr/>
          <p:nvPr/>
        </p:nvGrpSpPr>
        <p:grpSpPr>
          <a:xfrm>
            <a:off x="0" y="2641781"/>
            <a:ext cx="3728720" cy="4216219"/>
            <a:chOff x="1" y="2184583"/>
            <a:chExt cx="3728720" cy="421621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CF9DEA5-434E-5268-0B19-DF04A33F02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910" r="19154"/>
            <a:stretch/>
          </p:blipFill>
          <p:spPr>
            <a:xfrm rot="16200000">
              <a:off x="-243749" y="2428333"/>
              <a:ext cx="4216219" cy="3728720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6A11B04-4A58-080F-1063-082F153ACE71}"/>
                </a:ext>
              </a:extLst>
            </p:cNvPr>
            <p:cNvGrpSpPr/>
            <p:nvPr/>
          </p:nvGrpSpPr>
          <p:grpSpPr>
            <a:xfrm>
              <a:off x="973224" y="3560394"/>
              <a:ext cx="1206341" cy="277898"/>
              <a:chOff x="973224" y="3560394"/>
              <a:chExt cx="1206341" cy="277898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99C0AA2-656A-5414-4EDB-E1FFF5CE86FE}"/>
                  </a:ext>
                </a:extLst>
              </p:cNvPr>
              <p:cNvSpPr txBox="1"/>
              <p:nvPr/>
            </p:nvSpPr>
            <p:spPr>
              <a:xfrm>
                <a:off x="1612828" y="3560394"/>
                <a:ext cx="5667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i-FI" sz="1200" dirty="0">
                    <a:solidFill>
                      <a:srgbClr val="FF0000"/>
                    </a:solidFill>
                  </a:rPr>
                  <a:t>Pin1</a:t>
                </a:r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122903D-17FE-45AD-7112-115AE8B06216}"/>
                  </a:ext>
                </a:extLst>
              </p:cNvPr>
              <p:cNvSpPr txBox="1"/>
              <p:nvPr/>
            </p:nvSpPr>
            <p:spPr>
              <a:xfrm>
                <a:off x="1497013" y="3561293"/>
                <a:ext cx="2239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i-FI" sz="1200" dirty="0">
                    <a:solidFill>
                      <a:srgbClr val="FF0000"/>
                    </a:solidFill>
                  </a:rPr>
                  <a:t>3</a:t>
                </a:r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7A85876-EDFB-A3E2-FD44-CF609FBC5063}"/>
                  </a:ext>
                </a:extLst>
              </p:cNvPr>
              <p:cNvSpPr txBox="1"/>
              <p:nvPr/>
            </p:nvSpPr>
            <p:spPr>
              <a:xfrm>
                <a:off x="1320716" y="3561293"/>
                <a:ext cx="2239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i-FI" sz="1200" dirty="0">
                    <a:solidFill>
                      <a:srgbClr val="FF0000"/>
                    </a:solidFill>
                  </a:rPr>
                  <a:t>5</a:t>
                </a:r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5E053D8-7EB8-FCF3-E12E-21A49B8620F5}"/>
                  </a:ext>
                </a:extLst>
              </p:cNvPr>
              <p:cNvSpPr txBox="1"/>
              <p:nvPr/>
            </p:nvSpPr>
            <p:spPr>
              <a:xfrm>
                <a:off x="1142081" y="3561293"/>
                <a:ext cx="2239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i-FI" sz="1200" dirty="0">
                    <a:solidFill>
                      <a:srgbClr val="FF0000"/>
                    </a:solidFill>
                  </a:rPr>
                  <a:t>7</a:t>
                </a:r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8D5B26E-42AC-EB52-4554-1E7644110AAE}"/>
                  </a:ext>
                </a:extLst>
              </p:cNvPr>
              <p:cNvSpPr txBox="1"/>
              <p:nvPr/>
            </p:nvSpPr>
            <p:spPr>
              <a:xfrm>
                <a:off x="973224" y="3560394"/>
                <a:ext cx="2239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i-FI" sz="1200" dirty="0">
                    <a:solidFill>
                      <a:srgbClr val="FF0000"/>
                    </a:solidFill>
                  </a:rPr>
                  <a:t>9</a:t>
                </a:r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FFDAB22-5CC3-6C9A-3B9C-43950DCA0B07}"/>
                </a:ext>
              </a:extLst>
            </p:cNvPr>
            <p:cNvGrpSpPr/>
            <p:nvPr/>
          </p:nvGrpSpPr>
          <p:grpSpPr>
            <a:xfrm>
              <a:off x="2426390" y="3559495"/>
              <a:ext cx="1206341" cy="277898"/>
              <a:chOff x="973224" y="3560394"/>
              <a:chExt cx="1206341" cy="277898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4A28405-EBBE-ED35-84FC-5B372F3C2824}"/>
                  </a:ext>
                </a:extLst>
              </p:cNvPr>
              <p:cNvSpPr txBox="1"/>
              <p:nvPr/>
            </p:nvSpPr>
            <p:spPr>
              <a:xfrm>
                <a:off x="1612828" y="3560394"/>
                <a:ext cx="5667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i-FI" sz="1200" dirty="0">
                    <a:solidFill>
                      <a:srgbClr val="FF0000"/>
                    </a:solidFill>
                  </a:rPr>
                  <a:t>Pin1</a:t>
                </a:r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FEF23D0-F3C9-2AD4-4041-C49B8312B09A}"/>
                  </a:ext>
                </a:extLst>
              </p:cNvPr>
              <p:cNvSpPr txBox="1"/>
              <p:nvPr/>
            </p:nvSpPr>
            <p:spPr>
              <a:xfrm>
                <a:off x="1497013" y="3561293"/>
                <a:ext cx="2239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i-FI" sz="1200" dirty="0">
                    <a:solidFill>
                      <a:srgbClr val="FF0000"/>
                    </a:solidFill>
                  </a:rPr>
                  <a:t>3</a:t>
                </a:r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58E3116-6E6C-773F-A955-C12BCFBA99D2}"/>
                  </a:ext>
                </a:extLst>
              </p:cNvPr>
              <p:cNvSpPr txBox="1"/>
              <p:nvPr/>
            </p:nvSpPr>
            <p:spPr>
              <a:xfrm>
                <a:off x="1320716" y="3561293"/>
                <a:ext cx="2239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i-FI" sz="1200" dirty="0">
                    <a:solidFill>
                      <a:srgbClr val="FF0000"/>
                    </a:solidFill>
                  </a:rPr>
                  <a:t>5</a:t>
                </a:r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EB13ADC-518B-0D75-6AA4-007AB3D4CF7D}"/>
                  </a:ext>
                </a:extLst>
              </p:cNvPr>
              <p:cNvSpPr txBox="1"/>
              <p:nvPr/>
            </p:nvSpPr>
            <p:spPr>
              <a:xfrm>
                <a:off x="1142081" y="3561293"/>
                <a:ext cx="2239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i-FI" sz="1200" dirty="0">
                    <a:solidFill>
                      <a:srgbClr val="FF0000"/>
                    </a:solidFill>
                  </a:rPr>
                  <a:t>7</a:t>
                </a:r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5CE8CB8-CFCD-80C2-0238-2CCEBA16874E}"/>
                  </a:ext>
                </a:extLst>
              </p:cNvPr>
              <p:cNvSpPr txBox="1"/>
              <p:nvPr/>
            </p:nvSpPr>
            <p:spPr>
              <a:xfrm>
                <a:off x="973224" y="3560394"/>
                <a:ext cx="2239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i-FI" sz="1200" dirty="0">
                    <a:solidFill>
                      <a:srgbClr val="FF0000"/>
                    </a:solidFill>
                  </a:rPr>
                  <a:t>9</a:t>
                </a:r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009BBF2-9586-565C-2D1B-3D5D49158176}"/>
                </a:ext>
              </a:extLst>
            </p:cNvPr>
            <p:cNvGrpSpPr/>
            <p:nvPr/>
          </p:nvGrpSpPr>
          <p:grpSpPr>
            <a:xfrm>
              <a:off x="2348662" y="2325054"/>
              <a:ext cx="1263749" cy="277899"/>
              <a:chOff x="915816" y="3560393"/>
              <a:chExt cx="1263749" cy="277899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D04C7B5-2234-C298-BABE-B2D4E74D27E3}"/>
                  </a:ext>
                </a:extLst>
              </p:cNvPr>
              <p:cNvSpPr txBox="1"/>
              <p:nvPr/>
            </p:nvSpPr>
            <p:spPr>
              <a:xfrm>
                <a:off x="1612828" y="3560394"/>
                <a:ext cx="5667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i-FI" sz="1200" dirty="0">
                    <a:solidFill>
                      <a:srgbClr val="FF0000"/>
                    </a:solidFill>
                  </a:rPr>
                  <a:t>Pin2</a:t>
                </a:r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92AE049-1A90-7601-6DA7-3A3C468C748E}"/>
                  </a:ext>
                </a:extLst>
              </p:cNvPr>
              <p:cNvSpPr txBox="1"/>
              <p:nvPr/>
            </p:nvSpPr>
            <p:spPr>
              <a:xfrm>
                <a:off x="1497013" y="3561293"/>
                <a:ext cx="2239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i-FI" sz="1200" dirty="0">
                    <a:solidFill>
                      <a:srgbClr val="FF0000"/>
                    </a:solidFill>
                  </a:rPr>
                  <a:t>4</a:t>
                </a:r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A9E7B66-ED2E-FF8E-8DAB-BDC0C72BD849}"/>
                  </a:ext>
                </a:extLst>
              </p:cNvPr>
              <p:cNvSpPr txBox="1"/>
              <p:nvPr/>
            </p:nvSpPr>
            <p:spPr>
              <a:xfrm>
                <a:off x="1320716" y="3561293"/>
                <a:ext cx="2239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i-FI" sz="1200" dirty="0">
                    <a:solidFill>
                      <a:srgbClr val="FF0000"/>
                    </a:solidFill>
                  </a:rPr>
                  <a:t>6</a:t>
                </a:r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14713F2-56DA-D71C-FF06-1CF48781AE06}"/>
                  </a:ext>
                </a:extLst>
              </p:cNvPr>
              <p:cNvSpPr txBox="1"/>
              <p:nvPr/>
            </p:nvSpPr>
            <p:spPr>
              <a:xfrm>
                <a:off x="1142081" y="3561293"/>
                <a:ext cx="2239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i-FI" sz="1200" dirty="0">
                    <a:solidFill>
                      <a:srgbClr val="FF0000"/>
                    </a:solidFill>
                  </a:rPr>
                  <a:t>8</a:t>
                </a:r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2C530C-8696-4F09-7BBD-393C896072E7}"/>
                  </a:ext>
                </a:extLst>
              </p:cNvPr>
              <p:cNvSpPr txBox="1"/>
              <p:nvPr/>
            </p:nvSpPr>
            <p:spPr>
              <a:xfrm>
                <a:off x="915816" y="3560393"/>
                <a:ext cx="4252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i-FI" sz="1200" dirty="0">
                    <a:solidFill>
                      <a:srgbClr val="FF0000"/>
                    </a:solidFill>
                  </a:rPr>
                  <a:t>10</a:t>
                </a:r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D09B6F9-45F7-B090-0B2A-7C9E8F8C28FF}"/>
                </a:ext>
              </a:extLst>
            </p:cNvPr>
            <p:cNvGrpSpPr/>
            <p:nvPr/>
          </p:nvGrpSpPr>
          <p:grpSpPr>
            <a:xfrm>
              <a:off x="890742" y="2275156"/>
              <a:ext cx="1263749" cy="277899"/>
              <a:chOff x="915816" y="3560393"/>
              <a:chExt cx="1263749" cy="277899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EBBAA81-82FD-3555-9550-8AADDBFE206E}"/>
                  </a:ext>
                </a:extLst>
              </p:cNvPr>
              <p:cNvSpPr txBox="1"/>
              <p:nvPr/>
            </p:nvSpPr>
            <p:spPr>
              <a:xfrm>
                <a:off x="1612828" y="3560394"/>
                <a:ext cx="5667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i-FI" sz="1200" dirty="0">
                    <a:solidFill>
                      <a:srgbClr val="FF0000"/>
                    </a:solidFill>
                  </a:rPr>
                  <a:t>Pin2</a:t>
                </a:r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EECB11F-BBA1-41BB-3786-5A12A12BD13A}"/>
                  </a:ext>
                </a:extLst>
              </p:cNvPr>
              <p:cNvSpPr txBox="1"/>
              <p:nvPr/>
            </p:nvSpPr>
            <p:spPr>
              <a:xfrm>
                <a:off x="1497013" y="3561293"/>
                <a:ext cx="2239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i-FI" sz="1200" dirty="0">
                    <a:solidFill>
                      <a:srgbClr val="FF0000"/>
                    </a:solidFill>
                  </a:rPr>
                  <a:t>4</a:t>
                </a:r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5CA53D6-5BDB-F31F-1C79-EFE0338515D0}"/>
                  </a:ext>
                </a:extLst>
              </p:cNvPr>
              <p:cNvSpPr txBox="1"/>
              <p:nvPr/>
            </p:nvSpPr>
            <p:spPr>
              <a:xfrm>
                <a:off x="1320716" y="3561293"/>
                <a:ext cx="2239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i-FI" sz="1200" dirty="0">
                    <a:solidFill>
                      <a:srgbClr val="FF0000"/>
                    </a:solidFill>
                  </a:rPr>
                  <a:t>6</a:t>
                </a:r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B717E50-AAF2-2034-5168-97D5242F0493}"/>
                  </a:ext>
                </a:extLst>
              </p:cNvPr>
              <p:cNvSpPr txBox="1"/>
              <p:nvPr/>
            </p:nvSpPr>
            <p:spPr>
              <a:xfrm>
                <a:off x="1142081" y="3561293"/>
                <a:ext cx="2239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i-FI" sz="1200" dirty="0">
                    <a:solidFill>
                      <a:srgbClr val="FF0000"/>
                    </a:solidFill>
                  </a:rPr>
                  <a:t>8</a:t>
                </a:r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290B6BC-46E3-F7F4-407E-0E471D9922A7}"/>
                  </a:ext>
                </a:extLst>
              </p:cNvPr>
              <p:cNvSpPr txBox="1"/>
              <p:nvPr/>
            </p:nvSpPr>
            <p:spPr>
              <a:xfrm>
                <a:off x="915816" y="3560393"/>
                <a:ext cx="4252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i-FI" sz="1200" dirty="0">
                    <a:solidFill>
                      <a:srgbClr val="FF0000"/>
                    </a:solidFill>
                  </a:rPr>
                  <a:t>10</a:t>
                </a:r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p:grp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403E88C3-334B-2F42-1F26-04C365577A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4402" y="0"/>
            <a:ext cx="7982860" cy="441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788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Tampere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Nouman Zia (TAU)</dc:creator>
  <cp:lastModifiedBy>Nouman Zia (TAU)</cp:lastModifiedBy>
  <cp:revision>1</cp:revision>
  <dcterms:created xsi:type="dcterms:W3CDTF">2024-04-01T12:10:16Z</dcterms:created>
  <dcterms:modified xsi:type="dcterms:W3CDTF">2024-04-01T20:04:32Z</dcterms:modified>
</cp:coreProperties>
</file>