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NG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D591D4E-FADC-4709-8E07-5488080978F1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NG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DA3BAD-D7C0-4A69-B6A7-5A3626BA6FEA}" type="slidenum">
              <a:rPr b="0" lang="en" sz="1000" spc="-1" strike="noStrike">
                <a:solidFill>
                  <a:srgbClr val="434343"/>
                </a:solidFill>
                <a:latin typeface="Roboto"/>
                <a:ea typeface="Roboto"/>
              </a:rPr>
              <a:t>&lt;number&gt;</a:t>
            </a:fld>
            <a:endParaRPr b="0" lang="en-NG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85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NG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28D752-C452-4D57-83D4-FD306C5A5261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N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30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NG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45CC54-5109-402B-91FB-2898B77A9154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NG" sz="1000" spc="-1" strike="noStrike">
              <a:latin typeface="Times New Roman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Handling Missing Values</a:t>
            </a:r>
            <a:endParaRPr b="0" lang="en-NG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90;p1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381520" cy="444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95;p15" descr=""/>
          <p:cNvPicPr/>
          <p:nvPr/>
        </p:nvPicPr>
        <p:blipFill>
          <a:blip r:embed="rId1"/>
          <a:stretch/>
        </p:blipFill>
        <p:spPr>
          <a:xfrm>
            <a:off x="322560" y="1798920"/>
            <a:ext cx="7438680" cy="16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00;p16" descr=""/>
          <p:cNvPicPr/>
          <p:nvPr/>
        </p:nvPicPr>
        <p:blipFill>
          <a:blip r:embed="rId1"/>
          <a:stretch/>
        </p:blipFill>
        <p:spPr>
          <a:xfrm>
            <a:off x="152280" y="116280"/>
            <a:ext cx="8725320" cy="40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05;p17" descr=""/>
          <p:cNvPicPr/>
          <p:nvPr/>
        </p:nvPicPr>
        <p:blipFill>
          <a:blip r:embed="rId1"/>
          <a:stretch/>
        </p:blipFill>
        <p:spPr>
          <a:xfrm>
            <a:off x="152280" y="686160"/>
            <a:ext cx="8372160" cy="342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10;p18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324640" cy="35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15;p19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295840" cy="415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" sz="212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Imputing Missing Values For Categorical Features</a:t>
            </a:r>
            <a:br/>
            <a:endParaRPr b="0" lang="en-NG" sz="21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83000"/>
              </a:lnSpc>
              <a:tabLst>
                <a:tab algn="l" pos="0"/>
              </a:tabLst>
            </a:pPr>
            <a:r>
              <a:rPr b="0" lang="en" sz="165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There are two ways to impute missing values for categorical features as follows:</a:t>
            </a:r>
            <a:endParaRPr b="0" lang="en-NG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83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5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Impute the Most Frequent Value</a:t>
            </a:r>
            <a:endParaRPr b="0" lang="en-NG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83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5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We will make use of ‘SimpleImputer’ in this case and as this is a non-numeric column we can’t use mean or median but we can use most frequent value and constant.</a:t>
            </a:r>
            <a:endParaRPr b="0" lang="en-NG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5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Impute the Value “missing”, which treats it as a Separate Category</a:t>
            </a:r>
            <a:endParaRPr b="0" lang="en-NG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b="0" lang="en-NG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en-NG</dc:language>
  <cp:lastModifiedBy/>
  <dcterms:modified xsi:type="dcterms:W3CDTF">2023-06-09T14:52:45Z</dcterms:modified>
  <cp:revision>1</cp:revision>
  <dc:subject/>
  <dc:title/>
</cp:coreProperties>
</file>