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7FAC-C8C7-4290-BE52-3BD3DAA0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9C3B7-35D1-411E-A83E-70D0F1A38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BA42-6A41-4B21-A84B-DC30E3BA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8608-233A-4F14-931D-7C7B0C09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6781-0C27-4B5E-8CDC-9B2907C2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ADA0-B1B3-4199-9201-268C2A5C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709E4-B091-4886-9AD2-8A724E2F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4E3B-9EDA-402A-9C58-7E443A48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926F-E69E-42AA-B123-35CA97EE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CA53-CCF1-46D7-AB57-6C2437B1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86A3A-A7E7-48FF-8F1B-68984D807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BDBBA-48B4-4114-A0CB-805CBFB8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B6D9-469C-4C7F-B7F3-12C2C92C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3E0C-FE00-4992-88CD-29CE58D9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4D37-602B-4CB7-9C53-D9821E65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6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160B-BE6A-4ACE-A5B0-C729EB0A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86DC-FEEF-4DA1-A9ED-DB2617B9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3EC1-214D-4C06-95D1-3799FD82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369-52AD-420C-A10C-6578F14D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48ED-66F5-4D00-95FB-4F2DFBE7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E924-04E7-456C-B194-74381519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43D6-8DC5-416F-B7DC-24B3F513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D1F8-72F8-4E6E-8E33-D90D331A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82BD-541B-4443-86F9-A9FF6E7E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5FA8-E1F7-43CC-97B9-D1E4D6DB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4262-1D85-474C-BA09-F649C87D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E53B-6CB3-46C8-BAD4-9872B72C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CF316-B5A4-4FC8-B1A4-D55647F79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9BEC-F7CD-4606-A8DF-ED8C0435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4EA0-AE64-428B-ADBE-5F4520A6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B34F-F1C2-4822-85BE-783041C8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9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93D4-F7EE-4D38-B864-51B01878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9D308-4B0E-4F38-98F4-C3E2FDBD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6F941-B424-49FB-AF1F-7287B881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31ABB-DA5F-405B-87B1-D36B635CD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6562D-A457-4EDF-B56D-23A3F02FF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4FE6-31B8-44ED-822F-4EC3EB8B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35E78-B096-46F1-9638-68E3766E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89CA-2695-4834-A88D-689ADB6B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3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CD53-7946-4773-B83B-1E3DCA3A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9CEFE-2A34-44D6-885F-42AC2ED0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F703C-CC04-479F-832E-C305F107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C7AC6-65A0-4D52-95BD-7A1CE1C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B3D79-3BD3-4C9A-ADB5-AA8C4EF2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DDF9-6336-40DE-8D5E-E185DDB8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57310-30E0-4CA6-809A-8B4D209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0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C4C7-5AAA-41AC-8D22-CEDCE9B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B308-6C0F-45F3-B246-5B3355BA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C4872-B6B4-43EB-9B07-4B55242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A373-B4ED-4CCA-9758-6D087B48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3746-7DD7-4531-BC80-DD4FBFD6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AE65-F7AE-472A-A45E-C62F215D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0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25A0-4619-4363-92F9-75B60A6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0A112-496F-48D2-8371-E229F06C3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27B8E-06DC-480F-B374-BB1A31B4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66DF-8F09-4D86-BC0B-1B704AC1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33911-1787-4DA8-A871-BF87E988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B741-8DAC-4ADB-8178-F6CC6786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E8AD8-A8C4-48D6-B50E-634C13FF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A1F8-4CC4-48AC-B9B8-14EFAF94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2BFA-F26C-4032-B856-ECA32417C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058A-2FC5-403B-806A-C5B4B88685AD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6A52-BD89-4D73-AB8F-0ADC0DA30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356F-6AAC-4B66-8BE2-B4F3959F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A304-A3F6-4862-A3B2-95BFBEF24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209F6-FAE2-4C5D-BD85-9E8187538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9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 mub</dc:creator>
  <cp:lastModifiedBy>nour mub</cp:lastModifiedBy>
  <cp:revision>1</cp:revision>
  <dcterms:created xsi:type="dcterms:W3CDTF">2022-01-10T13:39:23Z</dcterms:created>
  <dcterms:modified xsi:type="dcterms:W3CDTF">2022-01-10T13:39:54Z</dcterms:modified>
</cp:coreProperties>
</file>