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AC830-8F35-47E4-8804-44C97B549843}" v="6" dt="2022-01-18T10:44:1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 mub" userId="82796c603fda4881" providerId="LiveId" clId="{354AC830-8F35-47E4-8804-44C97B549843}"/>
    <pc:docChg chg="undo custSel addSld modSld">
      <pc:chgData name="nour mub" userId="82796c603fda4881" providerId="LiveId" clId="{354AC830-8F35-47E4-8804-44C97B549843}" dt="2022-01-18T10:44:10.989" v="46" actId="14100"/>
      <pc:docMkLst>
        <pc:docMk/>
      </pc:docMkLst>
      <pc:sldChg chg="addSp delSp modSp mod">
        <pc:chgData name="nour mub" userId="82796c603fda4881" providerId="LiveId" clId="{354AC830-8F35-47E4-8804-44C97B549843}" dt="2022-01-18T10:40:55.636" v="19" actId="14100"/>
        <pc:sldMkLst>
          <pc:docMk/>
          <pc:sldMk cId="4038997844" sldId="256"/>
        </pc:sldMkLst>
        <pc:spChg chg="del">
          <ac:chgData name="nour mub" userId="82796c603fda4881" providerId="LiveId" clId="{354AC830-8F35-47E4-8804-44C97B549843}" dt="2022-01-18T10:31:41.665" v="0" actId="478"/>
          <ac:spMkLst>
            <pc:docMk/>
            <pc:sldMk cId="4038997844" sldId="256"/>
            <ac:spMk id="2" creationId="{7B68A304-A3F6-4862-A3B2-95BFBEF246AA}"/>
          </ac:spMkLst>
        </pc:spChg>
        <pc:spChg chg="del">
          <ac:chgData name="nour mub" userId="82796c603fda4881" providerId="LiveId" clId="{354AC830-8F35-47E4-8804-44C97B549843}" dt="2022-01-18T10:31:44.573" v="1" actId="478"/>
          <ac:spMkLst>
            <pc:docMk/>
            <pc:sldMk cId="4038997844" sldId="256"/>
            <ac:spMk id="3" creationId="{B1D209F6-FAE2-4C5D-BD85-9E8187538AE7}"/>
          </ac:spMkLst>
        </pc:spChg>
        <pc:spChg chg="add mod">
          <ac:chgData name="nour mub" userId="82796c603fda4881" providerId="LiveId" clId="{354AC830-8F35-47E4-8804-44C97B549843}" dt="2022-01-18T10:31:48.823" v="3"/>
          <ac:spMkLst>
            <pc:docMk/>
            <pc:sldMk cId="4038997844" sldId="256"/>
            <ac:spMk id="5" creationId="{90C07DA3-5250-4A6F-8F6F-4ACDDF55C63D}"/>
          </ac:spMkLst>
        </pc:spChg>
        <pc:spChg chg="add del mod">
          <ac:chgData name="nour mub" userId="82796c603fda4881" providerId="LiveId" clId="{354AC830-8F35-47E4-8804-44C97B549843}" dt="2022-01-18T10:39:15.334" v="6" actId="478"/>
          <ac:spMkLst>
            <pc:docMk/>
            <pc:sldMk cId="4038997844" sldId="256"/>
            <ac:spMk id="7" creationId="{DBA8DF59-0DF2-4548-8513-0644E48B678E}"/>
          </ac:spMkLst>
        </pc:spChg>
        <pc:spChg chg="add mod">
          <ac:chgData name="nour mub" userId="82796c603fda4881" providerId="LiveId" clId="{354AC830-8F35-47E4-8804-44C97B549843}" dt="2022-01-18T10:40:02.721" v="10" actId="14100"/>
          <ac:spMkLst>
            <pc:docMk/>
            <pc:sldMk cId="4038997844" sldId="256"/>
            <ac:spMk id="9" creationId="{4EA5B827-58C0-43FF-92C3-77FFFB683188}"/>
          </ac:spMkLst>
        </pc:spChg>
        <pc:spChg chg="add del mod">
          <ac:chgData name="nour mub" userId="82796c603fda4881" providerId="LiveId" clId="{354AC830-8F35-47E4-8804-44C97B549843}" dt="2022-01-18T10:40:40.407" v="16" actId="22"/>
          <ac:spMkLst>
            <pc:docMk/>
            <pc:sldMk cId="4038997844" sldId="256"/>
            <ac:spMk id="11" creationId="{4AE44319-E5BA-4C35-AD1F-3D69A1C3B25B}"/>
          </ac:spMkLst>
        </pc:spChg>
        <pc:spChg chg="add mod">
          <ac:chgData name="nour mub" userId="82796c603fda4881" providerId="LiveId" clId="{354AC830-8F35-47E4-8804-44C97B549843}" dt="2022-01-18T10:40:55.636" v="19" actId="14100"/>
          <ac:spMkLst>
            <pc:docMk/>
            <pc:sldMk cId="4038997844" sldId="256"/>
            <ac:spMk id="13" creationId="{F1FA6B01-D66C-4B01-80BC-6471ED1BB1BB}"/>
          </ac:spMkLst>
        </pc:spChg>
      </pc:sldChg>
      <pc:sldChg chg="addSp modSp new mod">
        <pc:chgData name="nour mub" userId="82796c603fda4881" providerId="LiveId" clId="{354AC830-8F35-47E4-8804-44C97B549843}" dt="2022-01-18T10:42:29.976" v="34" actId="313"/>
        <pc:sldMkLst>
          <pc:docMk/>
          <pc:sldMk cId="2111208495" sldId="257"/>
        </pc:sldMkLst>
        <pc:spChg chg="add mod">
          <ac:chgData name="nour mub" userId="82796c603fda4881" providerId="LiveId" clId="{354AC830-8F35-47E4-8804-44C97B549843}" dt="2022-01-18T10:41:32.014" v="24" actId="1076"/>
          <ac:spMkLst>
            <pc:docMk/>
            <pc:sldMk cId="2111208495" sldId="257"/>
            <ac:spMk id="3" creationId="{33D8F154-C4F2-46E8-8553-9F952791EFDB}"/>
          </ac:spMkLst>
        </pc:spChg>
        <pc:spChg chg="add mod">
          <ac:chgData name="nour mub" userId="82796c603fda4881" providerId="LiveId" clId="{354AC830-8F35-47E4-8804-44C97B549843}" dt="2022-01-18T10:42:29.976" v="34" actId="313"/>
          <ac:spMkLst>
            <pc:docMk/>
            <pc:sldMk cId="2111208495" sldId="257"/>
            <ac:spMk id="5" creationId="{70B78CCA-878A-43A9-846C-8BD4707E2567}"/>
          </ac:spMkLst>
        </pc:spChg>
      </pc:sldChg>
      <pc:sldChg chg="addSp delSp modSp new mod setBg">
        <pc:chgData name="nour mub" userId="82796c603fda4881" providerId="LiveId" clId="{354AC830-8F35-47E4-8804-44C97B549843}" dt="2022-01-18T10:44:10.989" v="46" actId="14100"/>
        <pc:sldMkLst>
          <pc:docMk/>
          <pc:sldMk cId="3196912867" sldId="258"/>
        </pc:sldMkLst>
        <pc:spChg chg="add mod">
          <ac:chgData name="nour mub" userId="82796c603fda4881" providerId="LiveId" clId="{354AC830-8F35-47E4-8804-44C97B549843}" dt="2022-01-18T10:43:59.949" v="44" actId="26606"/>
          <ac:spMkLst>
            <pc:docMk/>
            <pc:sldMk cId="3196912867" sldId="258"/>
            <ac:spMk id="3" creationId="{52CBD0EA-A08D-4A35-B174-A3037374BBB4}"/>
          </ac:spMkLst>
        </pc:spChg>
        <pc:spChg chg="add del">
          <ac:chgData name="nour mub" userId="82796c603fda4881" providerId="LiveId" clId="{354AC830-8F35-47E4-8804-44C97B549843}" dt="2022-01-18T10:43:59.949" v="44" actId="26606"/>
          <ac:spMkLst>
            <pc:docMk/>
            <pc:sldMk cId="3196912867" sldId="258"/>
            <ac:spMk id="71" creationId="{5E39A796-BE83-48B1-B33F-35C4A32AAB57}"/>
          </ac:spMkLst>
        </pc:spChg>
        <pc:spChg chg="add del">
          <ac:chgData name="nour mub" userId="82796c603fda4881" providerId="LiveId" clId="{354AC830-8F35-47E4-8804-44C97B549843}" dt="2022-01-18T10:43:59.949" v="44" actId="26606"/>
          <ac:spMkLst>
            <pc:docMk/>
            <pc:sldMk cId="3196912867" sldId="258"/>
            <ac:spMk id="73" creationId="{72F84B47-E267-4194-8194-831DB7B5547F}"/>
          </ac:spMkLst>
        </pc:spChg>
        <pc:spChg chg="add">
          <ac:chgData name="nour mub" userId="82796c603fda4881" providerId="LiveId" clId="{354AC830-8F35-47E4-8804-44C97B549843}" dt="2022-01-18T10:43:59.949" v="44" actId="26606"/>
          <ac:spMkLst>
            <pc:docMk/>
            <pc:sldMk cId="3196912867" sldId="258"/>
            <ac:spMk id="135" creationId="{2B566528-1B12-4246-9431-5C2D7D081168}"/>
          </ac:spMkLst>
        </pc:spChg>
        <pc:grpChg chg="add">
          <ac:chgData name="nour mub" userId="82796c603fda4881" providerId="LiveId" clId="{354AC830-8F35-47E4-8804-44C97B549843}" dt="2022-01-18T10:43:59.949" v="44" actId="26606"/>
          <ac:grpSpMkLst>
            <pc:docMk/>
            <pc:sldMk cId="3196912867" sldId="258"/>
            <ac:grpSpMk id="137" creationId="{828A5161-06F1-46CF-8AD7-844680A59E13}"/>
          </ac:grpSpMkLst>
        </pc:grpChg>
        <pc:grpChg chg="add">
          <ac:chgData name="nour mub" userId="82796c603fda4881" providerId="LiveId" clId="{354AC830-8F35-47E4-8804-44C97B549843}" dt="2022-01-18T10:43:59.949" v="44" actId="26606"/>
          <ac:grpSpMkLst>
            <pc:docMk/>
            <pc:sldMk cId="3196912867" sldId="258"/>
            <ac:grpSpMk id="141" creationId="{5995D10D-E9C9-47DB-AE7E-801FEF38F5C9}"/>
          </ac:grpSpMkLst>
        </pc:grpChg>
        <pc:picChg chg="add mod">
          <ac:chgData name="nour mub" userId="82796c603fda4881" providerId="LiveId" clId="{354AC830-8F35-47E4-8804-44C97B549843}" dt="2022-01-18T10:44:10.989" v="46" actId="14100"/>
          <ac:picMkLst>
            <pc:docMk/>
            <pc:sldMk cId="3196912867" sldId="258"/>
            <ac:picMk id="1026" creationId="{B152418C-7139-4F82-9334-5180E863AA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7FAC-C8C7-4290-BE52-3BD3DAA0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9C3B7-35D1-411E-A83E-70D0F1A38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BA42-6A41-4B21-A84B-DC30E3BA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8608-233A-4F14-931D-7C7B0C09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6781-0C27-4B5E-8CDC-9B2907C2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ADA0-B1B3-4199-9201-268C2A5C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709E4-B091-4886-9AD2-8A724E2F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4E3B-9EDA-402A-9C58-7E443A48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926F-E69E-42AA-B123-35CA97EE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CA53-CCF1-46D7-AB57-6C2437B1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86A3A-A7E7-48FF-8F1B-68984D807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BDBBA-48B4-4114-A0CB-805CBFB8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B6D9-469C-4C7F-B7F3-12C2C92C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3E0C-FE00-4992-88CD-29CE58D9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4D37-602B-4CB7-9C53-D9821E65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160B-BE6A-4ACE-A5B0-C729EB0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86DC-FEEF-4DA1-A9ED-DB2617B9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3EC1-214D-4C06-95D1-3799FD8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369-52AD-420C-A10C-6578F14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48ED-66F5-4D00-95FB-4F2DFBE7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E924-04E7-456C-B194-74381519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43D6-8DC5-416F-B7DC-24B3F513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D1F8-72F8-4E6E-8E33-D90D331A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82BD-541B-4443-86F9-A9FF6E7E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5FA8-E1F7-43CC-97B9-D1E4D6DB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4262-1D85-474C-BA09-F649C87D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E53B-6CB3-46C8-BAD4-9872B72C8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CF316-B5A4-4FC8-B1A4-D55647F79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9BEC-F7CD-4606-A8DF-ED8C0435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4EA0-AE64-428B-ADBE-5F4520A6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B34F-F1C2-4822-85BE-783041C8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93D4-F7EE-4D38-B864-51B01878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9D308-4B0E-4F38-98F4-C3E2FDBD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6F941-B424-49FB-AF1F-7287B881A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31ABB-DA5F-405B-87B1-D36B635CD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6562D-A457-4EDF-B56D-23A3F02FF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4FE6-31B8-44ED-822F-4EC3EB8B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35E78-B096-46F1-9638-68E3766E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89CA-2695-4834-A88D-689ADB6B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3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D53-7946-4773-B83B-1E3DCA3A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9CEFE-2A34-44D6-885F-42AC2ED0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F703C-CC04-479F-832E-C305F107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C7AC6-65A0-4D52-95BD-7A1CE1C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B3D79-3BD3-4C9A-ADB5-AA8C4EF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DDF9-6336-40DE-8D5E-E185DDB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57310-30E0-4CA6-809A-8B4D209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04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C4C7-5AAA-41AC-8D22-CEDCE9B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B308-6C0F-45F3-B246-5B3355BA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C4872-B6B4-43EB-9B07-4B55242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A373-B4ED-4CCA-9758-6D087B48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3746-7DD7-4531-BC80-DD4FBFD6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AE65-F7AE-472A-A45E-C62F215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0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25A0-4619-4363-92F9-75B60A6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0A112-496F-48D2-8371-E229F06C3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27B8E-06DC-480F-B374-BB1A31B4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66DF-8F09-4D86-BC0B-1B704AC1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33911-1787-4DA8-A871-BF87E988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B741-8DAC-4ADB-8178-F6CC6786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E8AD8-A8C4-48D6-B50E-634C13FF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A1F8-4CC4-48AC-B9B8-14EFAF94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2BFA-F26C-4032-B856-ECA32417C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058A-2FC5-403B-806A-C5B4B88685AD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6A52-BD89-4D73-AB8F-0ADC0DA30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356F-6AAC-4B66-8BE2-B4F3959F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ED27F-84CA-4048-BCDB-D94F1C969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C07DA3-5250-4A6F-8F6F-4ACDDF55C63D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</a:rPr>
              <a:t>  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5B827-58C0-43FF-92C3-77FFFB683188}"/>
              </a:ext>
            </a:extLst>
          </p:cNvPr>
          <p:cNvSpPr txBox="1"/>
          <p:nvPr/>
        </p:nvSpPr>
        <p:spPr>
          <a:xfrm>
            <a:off x="675861" y="318078"/>
            <a:ext cx="8905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deep learning system for differential diagnosis of skin diseases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A6B01-D66C-4B01-80BC-6471ED1BB1BB}"/>
              </a:ext>
            </a:extLst>
          </p:cNvPr>
          <p:cNvSpPr txBox="1"/>
          <p:nvPr/>
        </p:nvSpPr>
        <p:spPr>
          <a:xfrm>
            <a:off x="675860" y="1413063"/>
            <a:ext cx="71031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DLS to provide a differential diagnosis of skin condition.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Using 16114 de-identified cases and 26 common skin condition.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Deep learning system (DLS) with two major components: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Variable number of conventional neural network to process input images.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Shallow model to process metadata such(medical history, demographic info and..)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DLS has integrated data from images and metadata.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To insure the DLS not biased against different skin tones, DLS accuracy was evaluate by skin type and self-reported race.</a:t>
            </a:r>
          </a:p>
        </p:txBody>
      </p:sp>
    </p:spTree>
    <p:extLst>
      <p:ext uri="{BB962C8B-B14F-4D97-AF65-F5344CB8AC3E}">
        <p14:creationId xmlns:p14="http://schemas.microsoft.com/office/powerpoint/2010/main" val="40389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8F154-C4F2-46E8-8553-9F952791EFDB}"/>
              </a:ext>
            </a:extLst>
          </p:cNvPr>
          <p:cNvSpPr txBox="1"/>
          <p:nvPr/>
        </p:nvSpPr>
        <p:spPr>
          <a:xfrm>
            <a:off x="530086" y="460444"/>
            <a:ext cx="92367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 and validation of a chest X-ray dataset with eye-tracking and report dictation for AI development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78CCA-878A-43A9-846C-8BD4707E2567}"/>
              </a:ext>
            </a:extLst>
          </p:cNvPr>
          <p:cNvSpPr txBox="1"/>
          <p:nvPr/>
        </p:nvSpPr>
        <p:spPr>
          <a:xfrm>
            <a:off x="530085" y="1557038"/>
            <a:ext cx="7739271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1083 Chest X-ray images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contains(CXR image, transcribed radiology report text, radiologist’s dictation audio and eye gaze coordinates data)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Data set tend to help researchers in explainable and multimodal deep learning/machine learning methods.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Temporal heatmaps experiment: demonstrated performance improvements over baselines, originating from the use of temporal fixation heatmaps on a simple network architecture.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baseline model consists of the aforementioned image representation layer, combined with a final linear output layer that produces the classification prediction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Static heatmaps experiment: CNN decoder part of the network runs deconvolution layers to predict the static eye gaze fixation heatmaps.</a:t>
            </a:r>
          </a:p>
        </p:txBody>
      </p:sp>
    </p:spTree>
    <p:extLst>
      <p:ext uri="{BB962C8B-B14F-4D97-AF65-F5344CB8AC3E}">
        <p14:creationId xmlns:p14="http://schemas.microsoft.com/office/powerpoint/2010/main" val="21112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BD0EA-A08D-4A35-B174-A3037374BBB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Te hyperparameter tuning for both the U-Net and the baseline classifier was performed using the Tune library and the resulting best performing hyperparameter combination is shown in Table 4. Figure 16 shows the U-Net and baseline AUCs. Both had similar performance.</a:t>
            </a:r>
            <a:endParaRPr lang="en-US" sz="20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2418C-7139-4F82-9334-5180E863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422" y="1081249"/>
            <a:ext cx="6681109" cy="420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91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mub</dc:creator>
  <cp:lastModifiedBy>nour mub</cp:lastModifiedBy>
  <cp:revision>1</cp:revision>
  <dcterms:created xsi:type="dcterms:W3CDTF">2022-01-10T13:39:23Z</dcterms:created>
  <dcterms:modified xsi:type="dcterms:W3CDTF">2022-01-18T10:44:21Z</dcterms:modified>
</cp:coreProperties>
</file>