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d967bd5-9f90-4dbe-ac7e-9bd598c6fa5c}">
  <we:reference id="WA200003233" version="2.0.0.3" store="en-US" storeType="OMEX"/>
  <we:alternateReferences/>
  <we:properties>
    <we:property name="Microsoft.Office.CampaignId" value="&quot;none&quot;"/>
    <we:property name="reportUrl" value="&quot;/groups/b1afb084-2d5c-4c72-ac50-e06de7d6c906/reports/2461dfd0-8ef1-4f3b-bda5-67ac5a9bb694/90bd3a8f2e160758f4c8?bookmarkGuid=b98d64f2-c349-4f95-816d-2e65bba95161&amp;bookmarkUsage=1&amp;ctid=ffbb98be-f5c6-4915-a8b5-aeb7b03d65c7&amp;fromEntryPoint=export&quot;"/>
    <we:property name="reportState" value="&quot;CONNECTED&quot;"/>
    <we:property name="artifactViewState" value="&quot;live&quot;"/>
    <we:property name="reportEmbeddedTime" value="&quot;2024-11-21T10:16:26.478Z&quot;"/>
    <we:property name="creatorSessionId" value="&quot;644d3610-fb72-48ad-81f3-732a8efcd649&quot;"/>
    <we:property name="creatorUserId" value="&quot;100320032B7D2ACA&quot;"/>
    <we:property name="creatorTenantId" value="&quot;ffbb98be-f5c6-4915-a8b5-aeb7b03d65c7&quot;"/>
    <we:property name="pageDisplayName" value="&quot;Vendors Performance Analysis&quot;"/>
    <we:property name="pageName" value="&quot;90bd3a8f2e160758f4c8&quot;"/>
    <we:property name="reportName" value="&quot;Vendor Performance Analysis&quot;"/>
    <we:property name="isVisualContainerHeaderHidden" value="false"/>
    <we:property name="isFiltersActionButtonVisible" value="true"/>
    <we:property name="initialStateBookmark" value="&quot;H4sIAAAAAAAAA+1cbU8bOxb+K1Gk6t6V0MrvL/1GKequukAFV3xZVSv7+BjmNmSiyYSWW/Hf1zMTbksISQgNOALxAfB47HPOc3xe7OP53g/FeDRwV4fuAvtv++/K8suFq770WH+nP5y2HR19PNg9/vi/w92D/dRcjuqiHI77b7/3a1edYX1ajCdu0IyQGv/7eafvBoNP7qz5L7rBGHf6I6zG5dANir+w65we1dUEr3f6+G00KCvXDHlSuxqbYS9T9/R/mpv+k6cZHdTFJZ4g1F2rJT5wZyJDqoiWJgowqdu469BSNrdLM3Q7/V45rF0xTNM0baCMB2QWBZFCoGNEQ9Mei0E97eKv9r+NqsRd4vlq1EhlL9F6VlYFuEG/5aLCcUf09/5eOZhctH/t32o/KScV4DHG9tGwLuqrNFJwtetfJ1F8qsokqLbtFIehrHotAs2j8/LrXoVpytB/S653/qZiN1y6IaTWWRIO0I0nFa5Kw0e86k1fGc/S8kdZu0HvqAqNLPIg5qQb4vnJOcZLHE6w9/uHg9N/PDs1u6cfeu8xrebecbOSciDnKMZBWmh5EHSMNQ4bE5EHOW96+9+KcV0Mz3p7k3FdXuSwwN70DvFrRvTsJmeQfElnf3qnbtCstt2jDFbbXfB6B0cHPTh3w0Tvm2en7xaOeZH2pvfvNMWw8erJYI2Ss8MhXD07WZ1z+UHavT7vc2oZJ+gH03DmR2TxR0dt7fwA97810ZL/M4UlTRCR3imbAd9dtXHE+6K6CWjYzgzpG/RQifbUgTCvbPRoCBOMco/OsGbIhUyNz136fYulZiwlHY0WNI3RU2EUkUiXhk9PAWcHX16an/GivKUpeZG2EVP7sCj9/U3E8BNZBymNOD+cXKxjIZqoaO/cVXUGNmL+Qrn+fJN5pa5//pRbTVOfjsRfKsXPrUFp0jYjqNQuGSmJJpkXva5xCgQCgFUkZYLEUAYCcd2xDI80WMNTXsnBGM2ltusbuscnibuXZ00gmzhZRwHHgwKwusVlP62ss1Y87XQNF6NuugK752VoH2PL5Pf+f4rEeDd2G5mlYX97n94I5dfhb40KTd3NXDVq3xivoURLZTFVIxBcmKCkYM4zIylI9sxp/d6kSJjMyzxeGFw/BDHFKsUiSnkSwHJKOaeeqWfGavEWzAvD67YwOswM5YxaDUJKk2JAFpOtfULM7nUlvcMXB9lSWXSIRUKtsSxqZ0DqAMSw8ISIpbiyN8azi5Rdtfu9sxTPff5iMFxDOh2qhFMSgzIyxmCCZpahe0JUu42ZkwWU39PjxSC7poQ6dD0GhZ5y54hLfjFqu4KVzepYIGs3HcrhpM4lD5sR6SYSsFWdezIjgmnCHKWEJ6ehIK69QQTceZuGI0p67ZMaI5PZBuIv+GxtS88jVtpqOakdfMHQac5eeeHLF77oZzMw7aNJGZgIKgRtjdAOyLoLnpnIQDvCuGUgCUamRNbZ3Oui37ZF/5KP+Vc+PVttE3qQxIzVq21cHBBxjpxrYYBqwqU1gMyvax8jCmGcphaVpKitNM8eEL3ax9eamo2Yxlcb9OtsUBQuOK4VV0IACseoDOvaIK2MBG0UMGkJEAVuhaLHLIq0lmoUuCpkoDh3GOn2lqKQMVrJiRFEeB8TnsuPOp4mrJieA8eqvFhUYrktANzLUAcE8x7Sj1fIQRCw0VqdBRAPKXnbFiwW8dTBEYT0koKCIIA5IZWKjzhd3wDp6x+1Z4bB34xMDVIQIQYFVoBDDcFRyEPwv64cLxMA7mVoeuqgKJCohOEGCONCEZ5HId0sxcuKr5bi8bDySLpBSJax1iGjVQBNGNMpYOJOWW7N8g2tp0DmR2ayGUyacYRwhAcutKUQrSdax5gF80tTs22xC3cYmRbpxhioQoKeB02UorhCUUw+hbVbZAUWrX20nNAUqxMuIwgk1mTiHh9Ur7v+8udAwaSVb5BbyomMJGIW/D+8KHiLNHI5c512gsXoOWEpaOBKopAa89DOBxW6/2JgNmmrF/I1zWRCQJLCOMc8AZmySslMFpg8eq8uE385/05LDOCMCNoYL4gGdOB8FmJfsp+9LVK/sxE69Q48mohOGU1T/m6EySM4XHpReLvEfmf3KrDgk5UB4tHaKJVFlcfu1Q2lvd+TXIt6vMHQxAKz1HNnoxYuBiaCzEMGK5zSbIv6zWFlulshifRMBxqUMpHTCCGPyONnajenezpaHqJkjAOADUpaw7Ngv7MXKxV1bIsOLmCp00WrhAIUpNlBA8Y5sJCTF3p0BVtWOMxy00EgEwLUCoZMgbI6ShfXrh+zDZ6WgGOSqhRLUxuX39zKIJJ7/RRKNjVSr2Ubr59CeTxRq1ch5nyvLZ/Nk/mJu3JaQggGI+fBcMOMdeu6jtCcXxomgGAaJuUHCuLSsVzL+rtJXSfGZoZMY858M+xDVU5GrRMiza2rQASTRkoM0XrVxoDF+F9FCDicfv+s8WgCUErDqaHCoNUYaZjfU3CvEwMgGRCgkQcv/LyeLWXzrkKVk3o8coCf3BDnXIlKqumGAcP07/uuRbWT9G/YL5ICLXmh+Zxb/+YG1fX1/wFq0ulRWU4AAA==&quot;"/>
    <we:property name="bookmark" value="&quot;H4sIAAAAAAAAA+1cW08bSxL+K5al6JyV0Krvl7wREmVXu7koHPGyykN3dTXMiZmxZsYknIj/vj0z5iQYg42JoS0QD0BPu6aqvuq6dFf7+zgUzXTizt+7Uxy/HL+qqi+nrv4yYuO9cTmMaa0jUcwB4xA911YqkZ5W07aoymb88vu4dfUxtkdFM3OTjlAa/N/nvbGbTD664+6/6CYN7o2nWDdV6SbFXzhMTo/aeoYXe2P8Np1UtetIHrauxY7sWZqe/k8s0H/y9EYHbXGGhwjtMGqJD9yZyJAqoqWJAkya1gwTes6WTulI968/qMrWFWV6TTcGynhAZlEQKQQ6RjR047GYtPMp/vzNt2mdpEsyn0875RwkXo+rugA3GfdS1NgMTH8fH1ST2Wn/15sr44fVrAb8hLF/VLZFe54oBde68UVSxce6Sorqx46wDFU96oHoHp1UXw9qTK8M45fkYu9vLvbDmSshjS6y8A5dM6txXR7+g+ej+UeaRV7+qFo3GX2oQ6eLPJg5HEg8Pjuf8AzLGY5+f/vu6B+Pzs3+0dvRa0yLevSpW0k5sPMhxklaaHkw9AlbLDsXkQc7L0ZvvhVNW5THo4NZ01anOSywF6P3+DUjfvZTMEixZPA/oyM36Vbb/ocMVtt18EbvPrwbwYkrE78vHp2/KzjmxdqL0b/TK8ouqieHNU3BDks4f3S2huDyg7UbY97nNNIk6CfzdOZHZvHHwG3r/ATffOuyJf9nSku6JCJ9puoIvjrv84jXRX2Z0LC9Bda3GKES72kCYV7Z6NEQJhjlHp1hHclbhWpOXPp9RaSOlpKORguaxuipMIpIpCvTp4eAc4AvL8vPeFFesZS8WNuKq71blv76MmP4ia13qYw4eT873cRDdFnRwYmr2wx8xPKFcvH5svJKU//8qbaalz4Di79Ui597h9KVbUZQqV1yUhJNci96U+cUCAQAq0iqBImhDATiprQMjzRYw1NdycEYzaW2mzu6+xeJ+2fHXSKbJNnEAJtJAVhfkXKcVtZxr57+dZ0U0+F1BQ7Pq9A/xl7I7+P/FknwgXafmSWyv71OnwjV1/K3zoTm4WapGfWfaDYwopW6mJsRCC5MUFIw55mRFCR75LL+YFYkTJZVHk8Mrh+KmGOVchGlPAlgOaWcU8/UI2N1+xbME8PrqjIGzAzljFoNQkqTckAWk699QMxuDCWj908OspW6GBCLhFpjWdTOgNQBiGHhARFLeeWowePTVF31+72LHC99/mQw3EA7A6qEUxKDMjLGYIJmlqF7QFSHjZnDWzi/YcaTQXZDDQ3oegwKPeXOEZfiYtR2DS+b1bFA1mE6VOWszaUOW1DpNgqwdYN7ciOCacIcpYSnoKEgbrxBBNx5m8gRJb32yYyRyWwT8Sd8traj5xFrbbUctg6+YBgs56A69dUTX/SLFZj20aQKTAQVgrZGaAdk0wXPTGSgHWHcMpAEI1Mi62ruedHv2qJ/ysf8a5+erbcJPUlqxvrZN96eEHGOnGthgGrCpTWAzG/qHyMKYZymFpWkqK00j54QPfvH556arbjGZx/063xQFC44rhVXQgAKx6gMm/ogrYwEbRQwaQkQBW6NpscsmrRWWhS4OmRgONcEGfaWopAxWsmJEUR4HxOeq486HiatmJ8Dx7o6va3FclcAuFGgAQjmPaQfr5CDIGCjtToLIO7S8rYrWNwm0wBHENJLCgqCAOaEVCre43R9C6xvftSeGQZ/CzJ3SEGEGBRYAQ41BEchD8X/una8TAC4UaD5qYOiQKIShhsgjAtFeB6NdIscr2q+WonH3doj6RYhWSXagIxWATRhTKeEiTtluTWrN7QeApkflcl2MOnoCOEID1xoSyFaT7SOMQvhV5Zmu+IXrgkyb9KNMVCFBD0PmihFcY2mmHwaa3fIC9y29tFyQlOuTriMIJBYk0l4vFO/7ubLnwMFk1a+QW4pJzKSiFnIf/em4B2yyNXCDdYJFqPnhKWkgSuJQmrMwzrv1Oj+i4HZpq++Va55JRMCkpTGOeYJyFRVSmaywOTee3WZxMvld1piAGdE0MZ4QTSgA+ezUPuK/exd0fq1jdB5dODRRHTKaJrqdyNMHsnhyovCu6X2a7tXgQWfvAwQj9ZGqSyqPHavLjkd/Z70WrTNFlMTC8xSz52NWrgYmAgyDx2scUqzK+a3RJT5boUk0jMdaFDKRE4jhDwyj5+53Z7t6Wh5iJIxDgA2KGkNz0L8wV+s1dSxKzZ4i0iDLVolFKAg3Q4aMM6BhZyi0L072LLCYVGaAQKZEKBWMGQKlNVRurhx/5jt8LQEHJNUpVya2rj65lYGmdzzV6Fk0yP13Lbx/FUo92dq/S7EnO+15bN5srxwV05LCMFg5DwYbpixbtPQEbrzS8MEEExkUn2gIK6k5XrRX83aNgm2QDLRXPjOsLd1NZv2QYh0t64CEUwaKTFE61WfAxbNv4oQsJx//1kX0QSglIZTQ4VBqzHSsHym4F4nAUAyIEAjD174ZTN7zpZdhapmbTN1gB9diUuuRCXTdGXAMP/7pmtR/UvGlzeiLi7+D+Adv/MwTgAA&quot;"/>
    <we:property name="datasetId" value="&quot;b8d3ca32-6d54-4f1b-8b6c-342c1fee8832&quot;"/>
    <we:property name="embedUrl" value="&quot;/reportEmbed?reportId=2461dfd0-8ef1-4f3b-bda5-67ac5a9bb694&amp;groupId=b1afb084-2d5c-4c72-ac50-e06de7d6c906&amp;w=2&amp;config=eyJjbHVzdGVyVXJsIjoiaHR0cHM6Ly9XQUJJLVNPVVRILUFGUklDQS1OT1JUSC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Mahmoud Anwer</cp:lastModifiedBy>
  <cp:revision>3</cp:revision>
  <dcterms:created xsi:type="dcterms:W3CDTF">2018-06-07T21:39:02Z</dcterms:created>
  <dcterms:modified xsi:type="dcterms:W3CDTF">2024-11-21T10:17:41Z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2024-11-21T10:16:58Z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ffbb98be-f5c6-4915-a8b5-aeb7b03d65c7</vt:lpwstr>
  </property>
  <property fmtid="{D5CDD505-2E9C-101B-9397-08002B2CF9AE}" pid="15" name="MSIP_Label_defa4170-0d19-0005-0004-bc88714345d2_ActionId">
    <vt:lpwstr>fa8ab6e3-e8a1-4370-823c-66b04e2604c0</vt:lpwstr>
  </property>
  <property fmtid="{D5CDD505-2E9C-101B-9397-08002B2CF9AE}" pid="16" name="MSIP_Label_defa4170-0d19-0005-0004-bc88714345d2_ContentBits">
    <vt:lpwstr>0</vt:lpwstr>
  </property>
</Properties>
</file>