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07BCB-8CF2-45A5-9C05-5284C2F64D10}"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162436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07BCB-8CF2-45A5-9C05-5284C2F64D10}"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245679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07BCB-8CF2-45A5-9C05-5284C2F64D10}"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49118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07BCB-8CF2-45A5-9C05-5284C2F64D10}"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213709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07BCB-8CF2-45A5-9C05-5284C2F64D10}"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2869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807BCB-8CF2-45A5-9C05-5284C2F64D10}"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366253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07BCB-8CF2-45A5-9C05-5284C2F64D10}"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301691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07BCB-8CF2-45A5-9C05-5284C2F64D10}"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62103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7BCB-8CF2-45A5-9C05-5284C2F64D10}"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2217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07BCB-8CF2-45A5-9C05-5284C2F64D10}"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242388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07BCB-8CF2-45A5-9C05-5284C2F64D10}"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756A5-BD9E-485F-AEA8-E61A378C4DBA}" type="slidenum">
              <a:rPr lang="en-US" smtClean="0"/>
              <a:t>‹#›</a:t>
            </a:fld>
            <a:endParaRPr lang="en-US"/>
          </a:p>
        </p:txBody>
      </p:sp>
    </p:spTree>
    <p:extLst>
      <p:ext uri="{BB962C8B-B14F-4D97-AF65-F5344CB8AC3E}">
        <p14:creationId xmlns:p14="http://schemas.microsoft.com/office/powerpoint/2010/main" val="418176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07BCB-8CF2-45A5-9C05-5284C2F64D10}" type="datetimeFigureOut">
              <a:rPr lang="en-US" smtClean="0"/>
              <a:t>8/11/2022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756A5-BD9E-485F-AEA8-E61A378C4DBA}" type="slidenum">
              <a:rPr lang="en-US" smtClean="0"/>
              <a:t>‹#›</a:t>
            </a:fld>
            <a:endParaRPr lang="en-US"/>
          </a:p>
        </p:txBody>
      </p:sp>
    </p:spTree>
    <p:extLst>
      <p:ext uri="{BB962C8B-B14F-4D97-AF65-F5344CB8AC3E}">
        <p14:creationId xmlns:p14="http://schemas.microsoft.com/office/powerpoint/2010/main" val="173929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there a relationship between age and income?</a:t>
            </a:r>
            <a:endParaRPr lang="en-US" dirty="0"/>
          </a:p>
        </p:txBody>
      </p:sp>
      <p:sp>
        <p:nvSpPr>
          <p:cNvPr id="4" name="AutoShape 2" descr="Selected photo"/>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smtClean="0">
                <a:solidFill>
                  <a:schemeClr val="tx1"/>
                </a:solidFill>
              </a:rPr>
              <a:t>No there is not a relationship</a:t>
            </a:r>
            <a:endParaRPr lang="en-US" b="1" dirty="0">
              <a:solidFill>
                <a:schemeClr val="tx1"/>
              </a:solidFill>
            </a:endParaRPr>
          </a:p>
        </p:txBody>
      </p:sp>
    </p:spTree>
    <p:extLst>
      <p:ext uri="{BB962C8B-B14F-4D97-AF65-F5344CB8AC3E}">
        <p14:creationId xmlns:p14="http://schemas.microsoft.com/office/powerpoint/2010/main" val="406955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528" y="1600200"/>
            <a:ext cx="6788944" cy="4525963"/>
          </a:xfrm>
          <a:prstGeom prst="rect">
            <a:avLst/>
          </a:prstGeom>
        </p:spPr>
      </p:pic>
    </p:spTree>
    <p:extLst>
      <p:ext uri="{BB962C8B-B14F-4D97-AF65-F5344CB8AC3E}">
        <p14:creationId xmlns:p14="http://schemas.microsoft.com/office/powerpoint/2010/main" val="342346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fontScale="90000"/>
          </a:bodyPr>
          <a:lstStyle/>
          <a:p>
            <a:r>
              <a:rPr lang="en-US" dirty="0" smtClean="0"/>
              <a:t>Can we say that we have achieved gender equality?</a:t>
            </a:r>
            <a:br>
              <a:rPr lang="en-US" dirty="0" smtClean="0"/>
            </a:br>
            <a:r>
              <a:rPr lang="en-US" dirty="0" smtClean="0"/>
              <a:t>No ,we did not achieve gender equality ,because by analyzing the data ,it was found that the income</a:t>
            </a:r>
            <a:br>
              <a:rPr lang="en-US" dirty="0" smtClean="0"/>
            </a:br>
            <a:r>
              <a:rPr lang="en-US" dirty="0" smtClean="0"/>
              <a:t>for females is significantly less than men. </a:t>
            </a:r>
            <a:br>
              <a:rPr lang="en-US" dirty="0" smtClean="0"/>
            </a:br>
            <a:r>
              <a:rPr lang="en-US" dirty="0" smtClean="0"/>
              <a:t/>
            </a:r>
            <a:br>
              <a:rPr lang="en-US" dirty="0" smtClean="0"/>
            </a:br>
            <a:endParaRPr lang="en-US" dirty="0"/>
          </a:p>
        </p:txBody>
      </p:sp>
      <p:sp>
        <p:nvSpPr>
          <p:cNvPr id="4" name="Content Placeholder 3"/>
          <p:cNvSpPr>
            <a:spLocks noGrp="1"/>
          </p:cNvSpPr>
          <p:nvPr>
            <p:ph idx="1"/>
          </p:nvPr>
        </p:nvSpPr>
        <p:spPr>
          <a:xfrm>
            <a:off x="457200" y="6019800"/>
            <a:ext cx="8229600" cy="106363"/>
          </a:xfrm>
        </p:spPr>
        <p:txBody>
          <a:bodyPr>
            <a:normAutofit fontScale="25000" lnSpcReduction="20000"/>
          </a:bodyPr>
          <a:lstStyle/>
          <a:p>
            <a:endParaRPr lang="en-US" dirty="0"/>
          </a:p>
        </p:txBody>
      </p:sp>
    </p:spTree>
    <p:extLst>
      <p:ext uri="{BB962C8B-B14F-4D97-AF65-F5344CB8AC3E}">
        <p14:creationId xmlns:p14="http://schemas.microsoft.com/office/powerpoint/2010/main" val="199582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7848600" cy="4724400"/>
          </a:xfrm>
        </p:spPr>
      </p:pic>
    </p:spTree>
    <p:extLst>
      <p:ext uri="{BB962C8B-B14F-4D97-AF65-F5344CB8AC3E}">
        <p14:creationId xmlns:p14="http://schemas.microsoft.com/office/powerpoint/2010/main" val="267718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attribute/s could be an income predictor/s?</a:t>
            </a:r>
            <a:endParaRPr lang="en-US" dirty="0"/>
          </a:p>
        </p:txBody>
      </p:sp>
      <p:sp>
        <p:nvSpPr>
          <p:cNvPr id="3" name="Content Placeholder 2"/>
          <p:cNvSpPr>
            <a:spLocks noGrp="1"/>
          </p:cNvSpPr>
          <p:nvPr>
            <p:ph idx="1"/>
          </p:nvPr>
        </p:nvSpPr>
        <p:spPr/>
        <p:txBody>
          <a:bodyPr/>
          <a:lstStyle/>
          <a:p>
            <a:r>
              <a:rPr lang="en-US" dirty="0" smtClean="0"/>
              <a:t>I think the number of children is likely to be affected.</a:t>
            </a:r>
          </a:p>
          <a:p>
            <a:r>
              <a:rPr lang="en-US" dirty="0" smtClean="0"/>
              <a:t>I think housing type (ownership , rent)</a:t>
            </a:r>
          </a:p>
          <a:p>
            <a:r>
              <a:rPr lang="en-US" dirty="0" smtClean="0"/>
              <a:t>I think Health status is likely to be affected , because he will surely have medicine from the state every period.</a:t>
            </a:r>
          </a:p>
          <a:p>
            <a:endParaRPr lang="en-US" dirty="0"/>
          </a:p>
        </p:txBody>
      </p:sp>
    </p:spTree>
    <p:extLst>
      <p:ext uri="{BB962C8B-B14F-4D97-AF65-F5344CB8AC3E}">
        <p14:creationId xmlns:p14="http://schemas.microsoft.com/office/powerpoint/2010/main" val="84651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77</Words>
  <Application>Microsoft Office PowerPoint</Application>
  <PresentationFormat>On-screen Show (4:3)</PresentationFormat>
  <Paragraphs>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Is there a relationship between age and income?</vt:lpstr>
      <vt:lpstr>PowerPoint Presentation</vt:lpstr>
      <vt:lpstr>Can we say that we have achieved gender equality? No ,we did not achieve gender equality ,because by analyzing the data ,it was found that the income for females is significantly less than men.   </vt:lpstr>
      <vt:lpstr>PowerPoint Presentation</vt:lpstr>
      <vt:lpstr>What other attribute/s could be an income predictor/s?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 relationship between age and income?</dc:title>
  <dc:creator>H_E</dc:creator>
  <cp:lastModifiedBy>H_E</cp:lastModifiedBy>
  <cp:revision>4</cp:revision>
  <dcterms:created xsi:type="dcterms:W3CDTF">2022-08-10T22:59:51Z</dcterms:created>
  <dcterms:modified xsi:type="dcterms:W3CDTF">2022-08-10T23:36:51Z</dcterms:modified>
</cp:coreProperties>
</file>