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0" r:id="rId1"/>
    <p:sldMasterId id="2147483719" r:id="rId2"/>
  </p:sldMasterIdLst>
  <p:notesMasterIdLst>
    <p:notesMasterId r:id="rId13"/>
  </p:notesMasterIdLst>
  <p:sldIdLst>
    <p:sldId id="317" r:id="rId3"/>
    <p:sldId id="258" r:id="rId4"/>
    <p:sldId id="311" r:id="rId5"/>
    <p:sldId id="315" r:id="rId6"/>
    <p:sldId id="313" r:id="rId7"/>
    <p:sldId id="314" r:id="rId8"/>
    <p:sldId id="319" r:id="rId9"/>
    <p:sldId id="320" r:id="rId10"/>
    <p:sldId id="318" r:id="rId11"/>
    <p:sldId id="31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9466"/>
    <a:srgbClr val="83B79B"/>
    <a:srgbClr val="F88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بلا نمط، بلا شبكة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نمط ذو نسُق 1 - تميي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نمط فاتح 1 - تميي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نمط فاتح 1 - تميي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4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ool saramejo" userId="f280578e9b22b5ea" providerId="LiveId" clId="{F3E25868-5F67-47C6-93F4-B449F3D8D4C2}"/>
    <pc:docChg chg="custSel addSld modSld">
      <pc:chgData name="batool saramejo" userId="f280578e9b22b5ea" providerId="LiveId" clId="{F3E25868-5F67-47C6-93F4-B449F3D8D4C2}" dt="2025-06-19T10:00:50.626" v="101" actId="1076"/>
      <pc:docMkLst>
        <pc:docMk/>
      </pc:docMkLst>
      <pc:sldChg chg="modSp mod">
        <pc:chgData name="batool saramejo" userId="f280578e9b22b5ea" providerId="LiveId" clId="{F3E25868-5F67-47C6-93F4-B449F3D8D4C2}" dt="2025-06-19T09:52:11.280" v="4" actId="20577"/>
        <pc:sldMkLst>
          <pc:docMk/>
          <pc:sldMk cId="0" sldId="258"/>
        </pc:sldMkLst>
        <pc:spChg chg="mod">
          <ac:chgData name="batool saramejo" userId="f280578e9b22b5ea" providerId="LiveId" clId="{F3E25868-5F67-47C6-93F4-B449F3D8D4C2}" dt="2025-06-19T09:52:11.280" v="4" actId="20577"/>
          <ac:spMkLst>
            <pc:docMk/>
            <pc:sldMk cId="0" sldId="258"/>
            <ac:spMk id="7" creationId="{48858CFD-53F5-462B-ED9A-13CD1422DCFE}"/>
          </ac:spMkLst>
        </pc:spChg>
      </pc:sldChg>
      <pc:sldChg chg="modSp mod">
        <pc:chgData name="batool saramejo" userId="f280578e9b22b5ea" providerId="LiveId" clId="{F3E25868-5F67-47C6-93F4-B449F3D8D4C2}" dt="2025-06-19T10:00:50.626" v="101" actId="1076"/>
        <pc:sldMkLst>
          <pc:docMk/>
          <pc:sldMk cId="381235352" sldId="318"/>
        </pc:sldMkLst>
        <pc:spChg chg="mod">
          <ac:chgData name="batool saramejo" userId="f280578e9b22b5ea" providerId="LiveId" clId="{F3E25868-5F67-47C6-93F4-B449F3D8D4C2}" dt="2025-06-19T10:00:50.626" v="101" actId="1076"/>
          <ac:spMkLst>
            <pc:docMk/>
            <pc:sldMk cId="381235352" sldId="318"/>
            <ac:spMk id="1426" creationId="{00000000-0000-0000-0000-000000000000}"/>
          </ac:spMkLst>
        </pc:spChg>
        <pc:picChg chg="mod">
          <ac:chgData name="batool saramejo" userId="f280578e9b22b5ea" providerId="LiveId" clId="{F3E25868-5F67-47C6-93F4-B449F3D8D4C2}" dt="2025-06-19T10:00:43.175" v="100" actId="1076"/>
          <ac:picMkLst>
            <pc:docMk/>
            <pc:sldMk cId="381235352" sldId="318"/>
            <ac:picMk id="3" creationId="{6301E4C0-B797-4BD5-8B81-B5783902E4CE}"/>
          </ac:picMkLst>
        </pc:picChg>
        <pc:picChg chg="mod">
          <ac:chgData name="batool saramejo" userId="f280578e9b22b5ea" providerId="LiveId" clId="{F3E25868-5F67-47C6-93F4-B449F3D8D4C2}" dt="2025-06-19T10:00:32.338" v="98" actId="1076"/>
          <ac:picMkLst>
            <pc:docMk/>
            <pc:sldMk cId="381235352" sldId="318"/>
            <ac:picMk id="6" creationId="{F774A214-5EC3-45E4-AB3A-0B5E75E6C8F2}"/>
          </ac:picMkLst>
        </pc:picChg>
        <pc:picChg chg="mod">
          <ac:chgData name="batool saramejo" userId="f280578e9b22b5ea" providerId="LiveId" clId="{F3E25868-5F67-47C6-93F4-B449F3D8D4C2}" dt="2025-06-19T10:00:10.029" v="92" actId="1076"/>
          <ac:picMkLst>
            <pc:docMk/>
            <pc:sldMk cId="381235352" sldId="318"/>
            <ac:picMk id="12" creationId="{62178ECD-67AF-4EE3-B019-54C4EC12E181}"/>
          </ac:picMkLst>
        </pc:picChg>
      </pc:sldChg>
      <pc:sldChg chg="addSp delSp modSp new mod">
        <pc:chgData name="batool saramejo" userId="f280578e9b22b5ea" providerId="LiveId" clId="{F3E25868-5F67-47C6-93F4-B449F3D8D4C2}" dt="2025-06-19T09:57:51.403" v="35" actId="1076"/>
        <pc:sldMkLst>
          <pc:docMk/>
          <pc:sldMk cId="1827370268" sldId="319"/>
        </pc:sldMkLst>
        <pc:spChg chg="del">
          <ac:chgData name="batool saramejo" userId="f280578e9b22b5ea" providerId="LiveId" clId="{F3E25868-5F67-47C6-93F4-B449F3D8D4C2}" dt="2025-06-19T09:55:18.035" v="6" actId="478"/>
          <ac:spMkLst>
            <pc:docMk/>
            <pc:sldMk cId="1827370268" sldId="319"/>
            <ac:spMk id="2" creationId="{B06136E5-6D74-445F-BF3E-D749BAE60384}"/>
          </ac:spMkLst>
        </pc:spChg>
        <pc:spChg chg="del">
          <ac:chgData name="batool saramejo" userId="f280578e9b22b5ea" providerId="LiveId" clId="{F3E25868-5F67-47C6-93F4-B449F3D8D4C2}" dt="2025-06-19T09:55:20.364" v="7" actId="478"/>
          <ac:spMkLst>
            <pc:docMk/>
            <pc:sldMk cId="1827370268" sldId="319"/>
            <ac:spMk id="3" creationId="{44C2DCB3-EAC0-D811-C3D3-0723A03180AB}"/>
          </ac:spMkLst>
        </pc:spChg>
        <pc:spChg chg="add mod">
          <ac:chgData name="batool saramejo" userId="f280578e9b22b5ea" providerId="LiveId" clId="{F3E25868-5F67-47C6-93F4-B449F3D8D4C2}" dt="2025-06-19T09:57:51.403" v="35" actId="1076"/>
          <ac:spMkLst>
            <pc:docMk/>
            <pc:sldMk cId="1827370268" sldId="319"/>
            <ac:spMk id="6" creationId="{CB8BB2A4-5FBE-9FCD-D508-B43377798DD5}"/>
          </ac:spMkLst>
        </pc:spChg>
        <pc:picChg chg="add mod">
          <ac:chgData name="batool saramejo" userId="f280578e9b22b5ea" providerId="LiveId" clId="{F3E25868-5F67-47C6-93F4-B449F3D8D4C2}" dt="2025-06-19T09:56:51.081" v="11" actId="1076"/>
          <ac:picMkLst>
            <pc:docMk/>
            <pc:sldMk cId="1827370268" sldId="319"/>
            <ac:picMk id="5" creationId="{DE6EB2E9-705B-899C-2D91-32C4A3EA8B5E}"/>
          </ac:picMkLst>
        </pc:picChg>
      </pc:sldChg>
      <pc:sldChg chg="addSp delSp modSp new mod">
        <pc:chgData name="batool saramejo" userId="f280578e9b22b5ea" providerId="LiveId" clId="{F3E25868-5F67-47C6-93F4-B449F3D8D4C2}" dt="2025-06-19T09:59:04.579" v="48" actId="1076"/>
        <pc:sldMkLst>
          <pc:docMk/>
          <pc:sldMk cId="1277461090" sldId="320"/>
        </pc:sldMkLst>
        <pc:spChg chg="del">
          <ac:chgData name="batool saramejo" userId="f280578e9b22b5ea" providerId="LiveId" clId="{F3E25868-5F67-47C6-93F4-B449F3D8D4C2}" dt="2025-06-19T09:58:16.198" v="37" actId="478"/>
          <ac:spMkLst>
            <pc:docMk/>
            <pc:sldMk cId="1277461090" sldId="320"/>
            <ac:spMk id="2" creationId="{2D61C071-D1EB-12CC-43D8-75823DC83F25}"/>
          </ac:spMkLst>
        </pc:spChg>
        <pc:spChg chg="del">
          <ac:chgData name="batool saramejo" userId="f280578e9b22b5ea" providerId="LiveId" clId="{F3E25868-5F67-47C6-93F4-B449F3D8D4C2}" dt="2025-06-19T09:58:19.225" v="38" actId="478"/>
          <ac:spMkLst>
            <pc:docMk/>
            <pc:sldMk cId="1277461090" sldId="320"/>
            <ac:spMk id="3" creationId="{B82352A2-4B59-1507-2978-5FD7E1F306D1}"/>
          </ac:spMkLst>
        </pc:spChg>
        <pc:spChg chg="add mod">
          <ac:chgData name="batool saramejo" userId="f280578e9b22b5ea" providerId="LiveId" clId="{F3E25868-5F67-47C6-93F4-B449F3D8D4C2}" dt="2025-06-19T09:59:04.579" v="48" actId="1076"/>
          <ac:spMkLst>
            <pc:docMk/>
            <pc:sldMk cId="1277461090" sldId="320"/>
            <ac:spMk id="6" creationId="{5559F0F7-0307-6565-C19D-ED73F2726A85}"/>
          </ac:spMkLst>
        </pc:spChg>
        <pc:picChg chg="add mod">
          <ac:chgData name="batool saramejo" userId="f280578e9b22b5ea" providerId="LiveId" clId="{F3E25868-5F67-47C6-93F4-B449F3D8D4C2}" dt="2025-06-19T09:58:40.508" v="42" actId="1076"/>
          <ac:picMkLst>
            <pc:docMk/>
            <pc:sldMk cId="1277461090" sldId="320"/>
            <ac:picMk id="5" creationId="{01D951C3-A74A-C034-1031-81D90F0A457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76260C9-417F-4D25-AE00-18C97E1AEC6D}" type="datetimeFigureOut">
              <a:rPr lang="ar-SA" smtClean="0"/>
              <a:t>25/12/1446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A2A4F4A-6EFA-4F43-AC94-9FB9C7C7192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2581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44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36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" name="Google Shape;148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171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49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735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5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2125983"/>
            <a:ext cx="102900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 ExtraBold"/>
              <a:buNone/>
              <a:defRPr sz="6667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500"/>
              <a:buFont typeface="Montserrat ExtraBold"/>
              <a:buNone/>
              <a:defRPr sz="10000" b="0">
                <a:solidFill>
                  <a:srgbClr val="19191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867" y="4034433"/>
            <a:ext cx="10290000" cy="4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33"/>
            <a:ext cx="12192000" cy="6864300"/>
            <a:chOff x="0" y="-25"/>
            <a:chExt cx="9144000" cy="5148225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rgbClr val="429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rgbClr val="429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0" y="-2600"/>
            <a:ext cx="12209333" cy="6872000"/>
            <a:chOff x="0" y="-1950"/>
            <a:chExt cx="9157000" cy="5154000"/>
          </a:xfrm>
        </p:grpSpPr>
        <p:cxnSp>
          <p:nvCxnSpPr>
            <p:cNvPr id="15" name="Google Shape;15;p2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" name="Google Shape;77;p2"/>
          <p:cNvGrpSpPr/>
          <p:nvPr/>
        </p:nvGrpSpPr>
        <p:grpSpPr>
          <a:xfrm>
            <a:off x="717367" y="129167"/>
            <a:ext cx="12533700" cy="6009512"/>
            <a:chOff x="538025" y="96875"/>
            <a:chExt cx="9400275" cy="4507134"/>
          </a:xfrm>
        </p:grpSpPr>
        <p:sp>
          <p:nvSpPr>
            <p:cNvPr id="78" name="Google Shape;78;p2"/>
            <p:cNvSpPr/>
            <p:nvPr/>
          </p:nvSpPr>
          <p:spPr>
            <a:xfrm>
              <a:off x="538025" y="96875"/>
              <a:ext cx="350400" cy="350400"/>
            </a:xfrm>
            <a:prstGeom prst="ellipse">
              <a:avLst/>
            </a:prstGeom>
            <a:solidFill>
              <a:srgbClr val="F88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347700" y="3013409"/>
              <a:ext cx="1590600" cy="15906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rgbClr val="F88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15542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229333"/>
            <a:ext cx="87680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96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Montserrat ExtraBold"/>
              <a:buNone/>
              <a:defRPr sz="12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11"/>
          <p:cNvSpPr txBox="1">
            <a:spLocks noGrp="1"/>
          </p:cNvSpPr>
          <p:nvPr>
            <p:ph type="subTitle" idx="1"/>
          </p:nvPr>
        </p:nvSpPr>
        <p:spPr>
          <a:xfrm>
            <a:off x="1712000" y="3871967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grpSp>
        <p:nvGrpSpPr>
          <p:cNvPr id="394" name="Google Shape;394;p11"/>
          <p:cNvGrpSpPr/>
          <p:nvPr/>
        </p:nvGrpSpPr>
        <p:grpSpPr>
          <a:xfrm>
            <a:off x="345434" y="5833"/>
            <a:ext cx="11846567" cy="6872000"/>
            <a:chOff x="272075" y="-1950"/>
            <a:chExt cx="8884925" cy="5154000"/>
          </a:xfrm>
        </p:grpSpPr>
        <p:cxnSp>
          <p:nvCxnSpPr>
            <p:cNvPr id="395" name="Google Shape;395;p11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11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7" name="Google Shape;397;p11"/>
          <p:cNvSpPr/>
          <p:nvPr/>
        </p:nvSpPr>
        <p:spPr>
          <a:xfrm rot="-5400000" flipH="1">
            <a:off x="9376200" y="2265000"/>
            <a:ext cx="5080800" cy="5508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8" name="Google Shape;398;p11"/>
          <p:cNvGrpSpPr/>
          <p:nvPr/>
        </p:nvGrpSpPr>
        <p:grpSpPr>
          <a:xfrm flipH="1">
            <a:off x="1475001" y="-751833"/>
            <a:ext cx="9622567" cy="8254072"/>
            <a:chOff x="820825" y="-563875"/>
            <a:chExt cx="7216925" cy="6190554"/>
          </a:xfrm>
        </p:grpSpPr>
        <p:sp>
          <p:nvSpPr>
            <p:cNvPr id="399" name="Google Shape;399;p11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1"/>
            <p:cNvSpPr/>
            <p:nvPr/>
          </p:nvSpPr>
          <p:spPr>
            <a:xfrm rot="5400000" flipH="1">
              <a:off x="820825" y="-563875"/>
              <a:ext cx="1008900" cy="10089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1" name="Google Shape;401;p11"/>
          <p:cNvGrpSpPr/>
          <p:nvPr/>
        </p:nvGrpSpPr>
        <p:grpSpPr>
          <a:xfrm>
            <a:off x="595227" y="108370"/>
            <a:ext cx="9096660" cy="6137847"/>
            <a:chOff x="446420" y="81277"/>
            <a:chExt cx="6822495" cy="4603385"/>
          </a:xfrm>
        </p:grpSpPr>
        <p:grpSp>
          <p:nvGrpSpPr>
            <p:cNvPr id="402" name="Google Shape;402;p11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403" name="Google Shape;403;p11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1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1" name="Google Shape;421;p11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2" name="Google Shape;422;p11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3" name="Google Shape;423;p11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4" name="Google Shape;424;p11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5" name="Google Shape;425;p11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1" name="Google Shape;431;p11"/>
            <p:cNvGrpSpPr/>
            <p:nvPr/>
          </p:nvGrpSpPr>
          <p:grpSpPr>
            <a:xfrm>
              <a:off x="6609095" y="81277"/>
              <a:ext cx="659820" cy="324085"/>
              <a:chOff x="754400" y="596000"/>
              <a:chExt cx="781500" cy="383850"/>
            </a:xfrm>
          </p:grpSpPr>
          <p:sp>
            <p:nvSpPr>
              <p:cNvPr id="432" name="Google Shape;432;p11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1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" name="Google Shape;449;p11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892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189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463" name="Google Shape;463;p13"/>
          <p:cNvSpPr txBox="1">
            <a:spLocks noGrp="1"/>
          </p:cNvSpPr>
          <p:nvPr>
            <p:ph type="subTitle" idx="1"/>
          </p:nvPr>
        </p:nvSpPr>
        <p:spPr>
          <a:xfrm>
            <a:off x="2100067" y="2567300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464" name="Google Shape;464;p13"/>
          <p:cNvSpPr txBox="1">
            <a:spLocks noGrp="1"/>
          </p:cNvSpPr>
          <p:nvPr>
            <p:ph type="subTitle" idx="2"/>
          </p:nvPr>
        </p:nvSpPr>
        <p:spPr>
          <a:xfrm>
            <a:off x="2100067" y="2044412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465" name="Google Shape;465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2054733"/>
            <a:ext cx="1140000" cy="11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4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6" name="Google Shape;466;p13"/>
          <p:cNvSpPr txBox="1">
            <a:spLocks noGrp="1"/>
          </p:cNvSpPr>
          <p:nvPr>
            <p:ph type="subTitle" idx="4"/>
          </p:nvPr>
        </p:nvSpPr>
        <p:spPr>
          <a:xfrm>
            <a:off x="2100067" y="4971133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467" name="Google Shape;467;p13"/>
          <p:cNvSpPr txBox="1">
            <a:spLocks noGrp="1"/>
          </p:cNvSpPr>
          <p:nvPr>
            <p:ph type="subTitle" idx="5"/>
          </p:nvPr>
        </p:nvSpPr>
        <p:spPr>
          <a:xfrm>
            <a:off x="2100067" y="4448245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0" y="4458567"/>
            <a:ext cx="1140000" cy="11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4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7" hasCustomPrompt="1"/>
          </p:nvPr>
        </p:nvSpPr>
        <p:spPr>
          <a:xfrm>
            <a:off x="10105933" y="2054733"/>
            <a:ext cx="1135200" cy="11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4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title" idx="8" hasCustomPrompt="1"/>
          </p:nvPr>
        </p:nvSpPr>
        <p:spPr>
          <a:xfrm>
            <a:off x="10105933" y="4458567"/>
            <a:ext cx="1135200" cy="11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4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1" name="Google Shape;471;p13"/>
          <p:cNvSpPr txBox="1">
            <a:spLocks noGrp="1"/>
          </p:cNvSpPr>
          <p:nvPr>
            <p:ph type="subTitle" idx="9"/>
          </p:nvPr>
        </p:nvSpPr>
        <p:spPr>
          <a:xfrm>
            <a:off x="6364335" y="2567300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13"/>
          </p:nvPr>
        </p:nvSpPr>
        <p:spPr>
          <a:xfrm>
            <a:off x="6364335" y="2044412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14"/>
          </p:nvPr>
        </p:nvSpPr>
        <p:spPr>
          <a:xfrm>
            <a:off x="6364335" y="4971133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15"/>
          </p:nvPr>
        </p:nvSpPr>
        <p:spPr>
          <a:xfrm>
            <a:off x="6364335" y="4448245"/>
            <a:ext cx="3741600" cy="6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 ExtraBold"/>
              <a:buNone/>
              <a:defRPr sz="2667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grpSp>
        <p:nvGrpSpPr>
          <p:cNvPr id="475" name="Google Shape;475;p13"/>
          <p:cNvGrpSpPr/>
          <p:nvPr/>
        </p:nvGrpSpPr>
        <p:grpSpPr>
          <a:xfrm flipH="1">
            <a:off x="-17333" y="362768"/>
            <a:ext cx="12209333" cy="6182433"/>
            <a:chOff x="0" y="272075"/>
            <a:chExt cx="9157000" cy="4636825"/>
          </a:xfrm>
        </p:grpSpPr>
        <p:cxnSp>
          <p:nvCxnSpPr>
            <p:cNvPr id="476" name="Google Shape;476;p13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8" name="Google Shape;478;p13"/>
          <p:cNvSpPr/>
          <p:nvPr/>
        </p:nvSpPr>
        <p:spPr>
          <a:xfrm flipH="1">
            <a:off x="11607133" y="126167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13"/>
          <p:cNvSpPr/>
          <p:nvPr/>
        </p:nvSpPr>
        <p:spPr>
          <a:xfrm flipH="1">
            <a:off x="-1059033" y="4017869"/>
            <a:ext cx="1570800" cy="1570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0" name="Google Shape;480;p13"/>
          <p:cNvGrpSpPr/>
          <p:nvPr/>
        </p:nvGrpSpPr>
        <p:grpSpPr>
          <a:xfrm>
            <a:off x="-101600" y="-304833"/>
            <a:ext cx="12293600" cy="7169100"/>
            <a:chOff x="-76200" y="-228625"/>
            <a:chExt cx="9220200" cy="5376825"/>
          </a:xfrm>
        </p:grpSpPr>
        <p:sp>
          <p:nvSpPr>
            <p:cNvPr id="481" name="Google Shape;481;p13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3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13"/>
          <p:cNvGrpSpPr/>
          <p:nvPr/>
        </p:nvGrpSpPr>
        <p:grpSpPr>
          <a:xfrm flipH="1">
            <a:off x="311980" y="91537"/>
            <a:ext cx="879760" cy="432113"/>
            <a:chOff x="754400" y="596000"/>
            <a:chExt cx="781500" cy="383850"/>
          </a:xfrm>
        </p:grpSpPr>
        <p:sp>
          <p:nvSpPr>
            <p:cNvPr id="484" name="Google Shape;484;p13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0212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4"/>
          <p:cNvSpPr txBox="1">
            <a:spLocks noGrp="1"/>
          </p:cNvSpPr>
          <p:nvPr>
            <p:ph type="title"/>
          </p:nvPr>
        </p:nvSpPr>
        <p:spPr>
          <a:xfrm>
            <a:off x="1141749" y="4133733"/>
            <a:ext cx="68604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514" name="Google Shape;514;p14"/>
          <p:cNvSpPr txBox="1">
            <a:spLocks noGrp="1"/>
          </p:cNvSpPr>
          <p:nvPr>
            <p:ph type="subTitle" idx="1"/>
          </p:nvPr>
        </p:nvSpPr>
        <p:spPr>
          <a:xfrm>
            <a:off x="1141533" y="1501900"/>
            <a:ext cx="68604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grpSp>
        <p:nvGrpSpPr>
          <p:cNvPr id="515" name="Google Shape;515;p14"/>
          <p:cNvGrpSpPr/>
          <p:nvPr/>
        </p:nvGrpSpPr>
        <p:grpSpPr>
          <a:xfrm>
            <a:off x="0" y="362768"/>
            <a:ext cx="12209333" cy="6182433"/>
            <a:chOff x="0" y="272075"/>
            <a:chExt cx="9157000" cy="4636825"/>
          </a:xfrm>
        </p:grpSpPr>
        <p:cxnSp>
          <p:nvCxnSpPr>
            <p:cNvPr id="516" name="Google Shape;516;p14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14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8" name="Google Shape;518;p14"/>
          <p:cNvSpPr/>
          <p:nvPr/>
        </p:nvSpPr>
        <p:spPr>
          <a:xfrm>
            <a:off x="117667" y="126167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9" name="Google Shape;519;p14"/>
          <p:cNvGrpSpPr/>
          <p:nvPr/>
        </p:nvGrpSpPr>
        <p:grpSpPr>
          <a:xfrm flipH="1">
            <a:off x="0" y="-304833"/>
            <a:ext cx="12293600" cy="7168967"/>
            <a:chOff x="-76200" y="-228625"/>
            <a:chExt cx="9220200" cy="5376725"/>
          </a:xfrm>
        </p:grpSpPr>
        <p:sp>
          <p:nvSpPr>
            <p:cNvPr id="520" name="Google Shape;520;p14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4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14"/>
          <p:cNvGrpSpPr/>
          <p:nvPr/>
        </p:nvGrpSpPr>
        <p:grpSpPr>
          <a:xfrm>
            <a:off x="11000260" y="91537"/>
            <a:ext cx="879760" cy="432113"/>
            <a:chOff x="754400" y="596000"/>
            <a:chExt cx="781500" cy="383850"/>
          </a:xfrm>
        </p:grpSpPr>
        <p:sp>
          <p:nvSpPr>
            <p:cNvPr id="523" name="Google Shape;523;p14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81859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5"/>
          <p:cNvSpPr>
            <a:spLocks noGrp="1"/>
          </p:cNvSpPr>
          <p:nvPr>
            <p:ph type="pic" idx="2"/>
          </p:nvPr>
        </p:nvSpPr>
        <p:spPr>
          <a:xfrm flipH="1">
            <a:off x="5999600" y="711833"/>
            <a:ext cx="6209600" cy="5434400"/>
          </a:xfrm>
          <a:prstGeom prst="flowChartDelay">
            <a:avLst/>
          </a:prstGeom>
          <a:noFill/>
          <a:ln>
            <a:noFill/>
          </a:ln>
        </p:spPr>
      </p:sp>
      <p:sp>
        <p:nvSpPr>
          <p:cNvPr id="553" name="Google Shape;553;p15"/>
          <p:cNvSpPr txBox="1">
            <a:spLocks noGrp="1"/>
          </p:cNvSpPr>
          <p:nvPr>
            <p:ph type="title"/>
          </p:nvPr>
        </p:nvSpPr>
        <p:spPr>
          <a:xfrm>
            <a:off x="960000" y="1460200"/>
            <a:ext cx="4692800" cy="26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554" name="Google Shape;554;p15"/>
          <p:cNvSpPr txBox="1">
            <a:spLocks noGrp="1"/>
          </p:cNvSpPr>
          <p:nvPr>
            <p:ph type="subTitle" idx="1"/>
          </p:nvPr>
        </p:nvSpPr>
        <p:spPr>
          <a:xfrm>
            <a:off x="960000" y="4266600"/>
            <a:ext cx="46928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555" name="Google Shape;555;p15"/>
          <p:cNvSpPr/>
          <p:nvPr/>
        </p:nvSpPr>
        <p:spPr>
          <a:xfrm rot="-5400000">
            <a:off x="612567" y="-651828"/>
            <a:ext cx="1286400" cy="12864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6" name="Google Shape;556;p15"/>
          <p:cNvGrpSpPr/>
          <p:nvPr/>
        </p:nvGrpSpPr>
        <p:grpSpPr>
          <a:xfrm>
            <a:off x="362767" y="-2600"/>
            <a:ext cx="11846567" cy="6872000"/>
            <a:chOff x="272075" y="-1950"/>
            <a:chExt cx="8884925" cy="5154000"/>
          </a:xfrm>
        </p:grpSpPr>
        <p:cxnSp>
          <p:nvCxnSpPr>
            <p:cNvPr id="557" name="Google Shape;557;p15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15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9" name="Google Shape;559;p15"/>
          <p:cNvGrpSpPr/>
          <p:nvPr/>
        </p:nvGrpSpPr>
        <p:grpSpPr>
          <a:xfrm>
            <a:off x="572827" y="6330170"/>
            <a:ext cx="879760" cy="432113"/>
            <a:chOff x="754400" y="596000"/>
            <a:chExt cx="781500" cy="383850"/>
          </a:xfrm>
        </p:grpSpPr>
        <p:sp>
          <p:nvSpPr>
            <p:cNvPr id="560" name="Google Shape;560;p15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14962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6"/>
          <p:cNvSpPr txBox="1">
            <a:spLocks noGrp="1"/>
          </p:cNvSpPr>
          <p:nvPr>
            <p:ph type="title"/>
          </p:nvPr>
        </p:nvSpPr>
        <p:spPr>
          <a:xfrm>
            <a:off x="960000" y="2183400"/>
            <a:ext cx="44676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590" name="Google Shape;590;p16"/>
          <p:cNvSpPr txBox="1">
            <a:spLocks noGrp="1"/>
          </p:cNvSpPr>
          <p:nvPr>
            <p:ph type="subTitle" idx="1"/>
          </p:nvPr>
        </p:nvSpPr>
        <p:spPr>
          <a:xfrm>
            <a:off x="960000" y="3601000"/>
            <a:ext cx="44676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grpSp>
        <p:nvGrpSpPr>
          <p:cNvPr id="591" name="Google Shape;591;p16"/>
          <p:cNvGrpSpPr/>
          <p:nvPr/>
        </p:nvGrpSpPr>
        <p:grpSpPr>
          <a:xfrm>
            <a:off x="-8667" y="-33"/>
            <a:ext cx="12192000" cy="6864300"/>
            <a:chOff x="0" y="-25"/>
            <a:chExt cx="9144000" cy="5148225"/>
          </a:xfrm>
        </p:grpSpPr>
        <p:sp>
          <p:nvSpPr>
            <p:cNvPr id="592" name="Google Shape;592;p16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4" name="Google Shape;594;p16"/>
          <p:cNvGrpSpPr/>
          <p:nvPr/>
        </p:nvGrpSpPr>
        <p:grpSpPr>
          <a:xfrm>
            <a:off x="-8667" y="-2600"/>
            <a:ext cx="12209333" cy="6872000"/>
            <a:chOff x="0" y="-1950"/>
            <a:chExt cx="9157000" cy="5154000"/>
          </a:xfrm>
        </p:grpSpPr>
        <p:cxnSp>
          <p:nvCxnSpPr>
            <p:cNvPr id="595" name="Google Shape;595;p1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16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16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8" name="Google Shape;598;p16"/>
          <p:cNvGrpSpPr/>
          <p:nvPr/>
        </p:nvGrpSpPr>
        <p:grpSpPr>
          <a:xfrm>
            <a:off x="603894" y="618470"/>
            <a:ext cx="10882093" cy="5619313"/>
            <a:chOff x="459420" y="463852"/>
            <a:chExt cx="8161570" cy="4214485"/>
          </a:xfrm>
        </p:grpSpPr>
        <p:grpSp>
          <p:nvGrpSpPr>
            <p:cNvPr id="599" name="Google Shape;599;p16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600" name="Google Shape;600;p1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1" name="Google Shape;601;p1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2" name="Google Shape;602;p1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3" name="Google Shape;603;p1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4" name="Google Shape;604;p1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5" name="Google Shape;605;p1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6" name="Google Shape;606;p1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7" name="Google Shape;607;p1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8" name="Google Shape;608;p1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9" name="Google Shape;609;p1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1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1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1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1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1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1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1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1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1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1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" name="Google Shape;622;p1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" name="Google Shape;623;p1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1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" name="Google Shape;625;p1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" name="Google Shape;626;p1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1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8" name="Google Shape;628;p16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629" name="Google Shape;629;p16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16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1" name="Google Shape;631;p16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2" name="Google Shape;632;p16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16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4" name="Google Shape;634;p16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5" name="Google Shape;635;p16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16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16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16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16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16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1" name="Google Shape;641;p16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16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16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16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5" name="Google Shape;645;p16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6" name="Google Shape;646;p16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7" name="Google Shape;647;p16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16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16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16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16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16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16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16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57" name="Google Shape;657;p16"/>
          <p:cNvSpPr/>
          <p:nvPr/>
        </p:nvSpPr>
        <p:spPr>
          <a:xfrm rot="-5400000" flipH="1">
            <a:off x="9611400" y="5807045"/>
            <a:ext cx="2120800" cy="2120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30517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7"/>
          <p:cNvSpPr txBox="1">
            <a:spLocks noGrp="1"/>
          </p:cNvSpPr>
          <p:nvPr>
            <p:ph type="title"/>
          </p:nvPr>
        </p:nvSpPr>
        <p:spPr>
          <a:xfrm>
            <a:off x="6834167" y="2001600"/>
            <a:ext cx="4406800" cy="14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660" name="Google Shape;660;p17"/>
          <p:cNvSpPr txBox="1">
            <a:spLocks noGrp="1"/>
          </p:cNvSpPr>
          <p:nvPr>
            <p:ph type="subTitle" idx="1"/>
          </p:nvPr>
        </p:nvSpPr>
        <p:spPr>
          <a:xfrm>
            <a:off x="6834376" y="3416000"/>
            <a:ext cx="44068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grpSp>
        <p:nvGrpSpPr>
          <p:cNvPr id="661" name="Google Shape;661;p17"/>
          <p:cNvGrpSpPr/>
          <p:nvPr/>
        </p:nvGrpSpPr>
        <p:grpSpPr>
          <a:xfrm>
            <a:off x="345434" y="5833"/>
            <a:ext cx="11846567" cy="6872000"/>
            <a:chOff x="272075" y="-1950"/>
            <a:chExt cx="8884925" cy="5154000"/>
          </a:xfrm>
        </p:grpSpPr>
        <p:cxnSp>
          <p:nvCxnSpPr>
            <p:cNvPr id="662" name="Google Shape;662;p1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1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4" name="Google Shape;664;p17"/>
          <p:cNvSpPr/>
          <p:nvPr/>
        </p:nvSpPr>
        <p:spPr>
          <a:xfrm rot="-5400000" flipH="1">
            <a:off x="9376200" y="2265000"/>
            <a:ext cx="5080800" cy="5508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65" name="Google Shape;665;p17"/>
          <p:cNvGrpSpPr/>
          <p:nvPr/>
        </p:nvGrpSpPr>
        <p:grpSpPr>
          <a:xfrm flipH="1">
            <a:off x="1475001" y="-751833"/>
            <a:ext cx="9622567" cy="8254072"/>
            <a:chOff x="820825" y="-563875"/>
            <a:chExt cx="7216925" cy="6190554"/>
          </a:xfrm>
        </p:grpSpPr>
        <p:sp>
          <p:nvSpPr>
            <p:cNvPr id="666" name="Google Shape;666;p17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7"/>
            <p:cNvSpPr/>
            <p:nvPr/>
          </p:nvSpPr>
          <p:spPr>
            <a:xfrm rot="5400000" flipH="1">
              <a:off x="820825" y="-563875"/>
              <a:ext cx="1008900" cy="10089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8" name="Google Shape;668;p17"/>
          <p:cNvGrpSpPr/>
          <p:nvPr/>
        </p:nvGrpSpPr>
        <p:grpSpPr>
          <a:xfrm>
            <a:off x="595227" y="108370"/>
            <a:ext cx="9096660" cy="6137847"/>
            <a:chOff x="446420" y="81277"/>
            <a:chExt cx="6822495" cy="4603385"/>
          </a:xfrm>
        </p:grpSpPr>
        <p:grpSp>
          <p:nvGrpSpPr>
            <p:cNvPr id="669" name="Google Shape;669;p17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670" name="Google Shape;670;p1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1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2" name="Google Shape;672;p1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3" name="Google Shape;673;p1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1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1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1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1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1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1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1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1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1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1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1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1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1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1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1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1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1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1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1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4" name="Google Shape;694;p1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1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1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8" name="Google Shape;698;p17"/>
            <p:cNvGrpSpPr/>
            <p:nvPr/>
          </p:nvGrpSpPr>
          <p:grpSpPr>
            <a:xfrm>
              <a:off x="6609095" y="81277"/>
              <a:ext cx="659820" cy="324085"/>
              <a:chOff x="754400" y="596000"/>
              <a:chExt cx="781500" cy="383850"/>
            </a:xfrm>
          </p:grpSpPr>
          <p:sp>
            <p:nvSpPr>
              <p:cNvPr id="699" name="Google Shape;699;p1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1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1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1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1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1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1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1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1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1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1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1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6" name="Google Shape;716;p1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7" name="Google Shape;717;p1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1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1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1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1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2" name="Google Shape;722;p1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3" name="Google Shape;723;p1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4" name="Google Shape;724;p1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" name="Google Shape;725;p1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1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5299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8"/>
          <p:cNvSpPr txBox="1">
            <a:spLocks noGrp="1"/>
          </p:cNvSpPr>
          <p:nvPr>
            <p:ph type="title"/>
          </p:nvPr>
        </p:nvSpPr>
        <p:spPr>
          <a:xfrm flipH="1">
            <a:off x="1285867" y="2481033"/>
            <a:ext cx="67568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729" name="Google Shape;729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8658033" y="2679633"/>
            <a:ext cx="18924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8667" y="-33"/>
            <a:ext cx="12192000" cy="6864300"/>
            <a:chOff x="0" y="-25"/>
            <a:chExt cx="9144000" cy="5148225"/>
          </a:xfrm>
        </p:grpSpPr>
        <p:sp>
          <p:nvSpPr>
            <p:cNvPr id="731" name="Google Shape;731;p18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8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3" name="Google Shape;733;p18"/>
          <p:cNvGrpSpPr/>
          <p:nvPr/>
        </p:nvGrpSpPr>
        <p:grpSpPr>
          <a:xfrm>
            <a:off x="-8667" y="-2600"/>
            <a:ext cx="12209333" cy="6872000"/>
            <a:chOff x="0" y="-1950"/>
            <a:chExt cx="9157000" cy="5154000"/>
          </a:xfrm>
        </p:grpSpPr>
        <p:cxnSp>
          <p:nvCxnSpPr>
            <p:cNvPr id="734" name="Google Shape;734;p18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18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18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7" name="Google Shape;737;p18"/>
          <p:cNvGrpSpPr/>
          <p:nvPr/>
        </p:nvGrpSpPr>
        <p:grpSpPr>
          <a:xfrm>
            <a:off x="603894" y="618470"/>
            <a:ext cx="10882093" cy="5619313"/>
            <a:chOff x="459420" y="463852"/>
            <a:chExt cx="8161570" cy="4214485"/>
          </a:xfrm>
        </p:grpSpPr>
        <p:grpSp>
          <p:nvGrpSpPr>
            <p:cNvPr id="738" name="Google Shape;738;p18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739" name="Google Shape;739;p1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1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1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1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4" name="Google Shape;744;p1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5" name="Google Shape;745;p1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1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1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1" name="Google Shape;751;p1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1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4" name="Google Shape;754;p1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5" name="Google Shape;755;p1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1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1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1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0" name="Google Shape;760;p1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1" name="Google Shape;761;p1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2" name="Google Shape;762;p1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3" name="Google Shape;763;p1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4" name="Google Shape;764;p1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5" name="Google Shape;765;p1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6" name="Google Shape;766;p1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7" name="Google Shape;767;p18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768" name="Google Shape;768;p1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9" name="Google Shape;769;p1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0" name="Google Shape;770;p1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1" name="Google Shape;771;p1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2" name="Google Shape;772;p1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3" name="Google Shape;773;p1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4" name="Google Shape;774;p1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5" name="Google Shape;775;p1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6" name="Google Shape;776;p1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7" name="Google Shape;777;p1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8" name="Google Shape;778;p1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9" name="Google Shape;779;p1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0" name="Google Shape;780;p1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2" name="Google Shape;782;p1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3" name="Google Shape;783;p1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0" name="Google Shape;790;p1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1" name="Google Shape;791;p1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96" name="Google Shape;796;p18"/>
          <p:cNvSpPr/>
          <p:nvPr/>
        </p:nvSpPr>
        <p:spPr>
          <a:xfrm rot="-5400000" flipH="1">
            <a:off x="9611400" y="5807045"/>
            <a:ext cx="2120800" cy="2120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6576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799" name="Google Shape;799;p19"/>
          <p:cNvSpPr txBox="1">
            <a:spLocks noGrp="1"/>
          </p:cNvSpPr>
          <p:nvPr>
            <p:ph type="subTitle" idx="1"/>
          </p:nvPr>
        </p:nvSpPr>
        <p:spPr>
          <a:xfrm>
            <a:off x="7645967" y="3156700"/>
            <a:ext cx="3281200" cy="2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800" name="Google Shape;800;p19"/>
          <p:cNvSpPr txBox="1">
            <a:spLocks noGrp="1"/>
          </p:cNvSpPr>
          <p:nvPr>
            <p:ph type="subTitle" idx="2"/>
          </p:nvPr>
        </p:nvSpPr>
        <p:spPr>
          <a:xfrm>
            <a:off x="2412667" y="3156700"/>
            <a:ext cx="3281200" cy="24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801" name="Google Shape;801;p19"/>
          <p:cNvSpPr txBox="1">
            <a:spLocks noGrp="1"/>
          </p:cNvSpPr>
          <p:nvPr>
            <p:ph type="subTitle" idx="3"/>
          </p:nvPr>
        </p:nvSpPr>
        <p:spPr>
          <a:xfrm>
            <a:off x="2412667" y="2660167"/>
            <a:ext cx="3281200" cy="4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802" name="Google Shape;802;p19"/>
          <p:cNvSpPr txBox="1">
            <a:spLocks noGrp="1"/>
          </p:cNvSpPr>
          <p:nvPr>
            <p:ph type="subTitle" idx="4"/>
          </p:nvPr>
        </p:nvSpPr>
        <p:spPr>
          <a:xfrm>
            <a:off x="7645999" y="2660167"/>
            <a:ext cx="3281200" cy="4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grpSp>
        <p:nvGrpSpPr>
          <p:cNvPr id="803" name="Google Shape;803;p19"/>
          <p:cNvGrpSpPr/>
          <p:nvPr/>
        </p:nvGrpSpPr>
        <p:grpSpPr>
          <a:xfrm flipH="1">
            <a:off x="1" y="5833"/>
            <a:ext cx="11846567" cy="6872000"/>
            <a:chOff x="272075" y="-1950"/>
            <a:chExt cx="8884925" cy="5154000"/>
          </a:xfrm>
        </p:grpSpPr>
        <p:cxnSp>
          <p:nvCxnSpPr>
            <p:cNvPr id="804" name="Google Shape;804;p19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19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6" name="Google Shape;806;p19"/>
          <p:cNvGrpSpPr/>
          <p:nvPr/>
        </p:nvGrpSpPr>
        <p:grpSpPr>
          <a:xfrm>
            <a:off x="0" y="-67"/>
            <a:ext cx="12192000" cy="5080867"/>
            <a:chOff x="0" y="-50"/>
            <a:chExt cx="9144000" cy="3810650"/>
          </a:xfrm>
        </p:grpSpPr>
        <p:sp>
          <p:nvSpPr>
            <p:cNvPr id="807" name="Google Shape;807;p19"/>
            <p:cNvSpPr/>
            <p:nvPr/>
          </p:nvSpPr>
          <p:spPr>
            <a:xfrm rot="10800000">
              <a:off x="6341700" y="-50"/>
              <a:ext cx="2802300" cy="4098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9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9" name="Google Shape;809;p19"/>
          <p:cNvGrpSpPr/>
          <p:nvPr/>
        </p:nvGrpSpPr>
        <p:grpSpPr>
          <a:xfrm flipH="1">
            <a:off x="10717013" y="5814104"/>
            <a:ext cx="879760" cy="432113"/>
            <a:chOff x="754400" y="596000"/>
            <a:chExt cx="781500" cy="383850"/>
          </a:xfrm>
        </p:grpSpPr>
        <p:sp>
          <p:nvSpPr>
            <p:cNvPr id="810" name="Google Shape;810;p19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9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9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19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9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9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9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9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19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19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9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9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9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19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35337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840" name="Google Shape;840;p20"/>
          <p:cNvSpPr txBox="1">
            <a:spLocks noGrp="1"/>
          </p:cNvSpPr>
          <p:nvPr>
            <p:ph type="subTitle" idx="1"/>
          </p:nvPr>
        </p:nvSpPr>
        <p:spPr>
          <a:xfrm>
            <a:off x="6609576" y="2223500"/>
            <a:ext cx="4155600" cy="32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841" name="Google Shape;841;p20"/>
          <p:cNvSpPr txBox="1">
            <a:spLocks noGrp="1"/>
          </p:cNvSpPr>
          <p:nvPr>
            <p:ph type="subTitle" idx="2"/>
          </p:nvPr>
        </p:nvSpPr>
        <p:spPr>
          <a:xfrm>
            <a:off x="1426833" y="2223500"/>
            <a:ext cx="4155600" cy="32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grpSp>
        <p:nvGrpSpPr>
          <p:cNvPr id="842" name="Google Shape;842;p20"/>
          <p:cNvGrpSpPr/>
          <p:nvPr/>
        </p:nvGrpSpPr>
        <p:grpSpPr>
          <a:xfrm>
            <a:off x="0" y="362768"/>
            <a:ext cx="12209333" cy="6182433"/>
            <a:chOff x="0" y="272075"/>
            <a:chExt cx="9157000" cy="4636825"/>
          </a:xfrm>
        </p:grpSpPr>
        <p:cxnSp>
          <p:nvCxnSpPr>
            <p:cNvPr id="843" name="Google Shape;843;p20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20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5" name="Google Shape;845;p20"/>
          <p:cNvGrpSpPr/>
          <p:nvPr/>
        </p:nvGrpSpPr>
        <p:grpSpPr>
          <a:xfrm>
            <a:off x="117667" y="126167"/>
            <a:ext cx="13133367" cy="5462503"/>
            <a:chOff x="88250" y="94625"/>
            <a:chExt cx="9850025" cy="4096877"/>
          </a:xfrm>
        </p:grpSpPr>
        <p:sp>
          <p:nvSpPr>
            <p:cNvPr id="846" name="Google Shape;846;p20"/>
            <p:cNvSpPr/>
            <p:nvPr/>
          </p:nvSpPr>
          <p:spPr>
            <a:xfrm>
              <a:off x="88250" y="94625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8760175" y="3013402"/>
              <a:ext cx="1178100" cy="11781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8" name="Google Shape;848;p20"/>
          <p:cNvGrpSpPr/>
          <p:nvPr/>
        </p:nvGrpSpPr>
        <p:grpSpPr>
          <a:xfrm flipH="1">
            <a:off x="0" y="-304833"/>
            <a:ext cx="12293600" cy="7169100"/>
            <a:chOff x="-76200" y="-228625"/>
            <a:chExt cx="9220200" cy="5376825"/>
          </a:xfrm>
        </p:grpSpPr>
        <p:sp>
          <p:nvSpPr>
            <p:cNvPr id="849" name="Google Shape;849;p20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20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20"/>
          <p:cNvGrpSpPr/>
          <p:nvPr/>
        </p:nvGrpSpPr>
        <p:grpSpPr>
          <a:xfrm>
            <a:off x="11000260" y="91537"/>
            <a:ext cx="879760" cy="432113"/>
            <a:chOff x="754400" y="596000"/>
            <a:chExt cx="781500" cy="383850"/>
          </a:xfrm>
        </p:grpSpPr>
        <p:sp>
          <p:nvSpPr>
            <p:cNvPr id="852" name="Google Shape;852;p20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0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0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5074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3793633" y="2481033"/>
            <a:ext cx="6756800" cy="16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1285867" y="2679633"/>
            <a:ext cx="18924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3" name="Google Shape;83;p3"/>
          <p:cNvGrpSpPr/>
          <p:nvPr/>
        </p:nvGrpSpPr>
        <p:grpSpPr>
          <a:xfrm flipH="1">
            <a:off x="8667" y="-33"/>
            <a:ext cx="12192000" cy="6864300"/>
            <a:chOff x="0" y="-25"/>
            <a:chExt cx="9144000" cy="5148225"/>
          </a:xfrm>
        </p:grpSpPr>
        <p:sp>
          <p:nvSpPr>
            <p:cNvPr id="84" name="Google Shape;84;p3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" name="Google Shape;86;p3"/>
          <p:cNvGrpSpPr/>
          <p:nvPr/>
        </p:nvGrpSpPr>
        <p:grpSpPr>
          <a:xfrm flipH="1">
            <a:off x="-8667" y="-2600"/>
            <a:ext cx="12209333" cy="6872000"/>
            <a:chOff x="0" y="-1950"/>
            <a:chExt cx="9157000" cy="5154000"/>
          </a:xfrm>
        </p:grpSpPr>
        <p:cxnSp>
          <p:nvCxnSpPr>
            <p:cNvPr id="87" name="Google Shape;87;p3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0" name="Google Shape;90;p3"/>
          <p:cNvGrpSpPr/>
          <p:nvPr/>
        </p:nvGrpSpPr>
        <p:grpSpPr>
          <a:xfrm flipH="1">
            <a:off x="706013" y="618470"/>
            <a:ext cx="10882093" cy="5619313"/>
            <a:chOff x="459420" y="463852"/>
            <a:chExt cx="8161570" cy="4214485"/>
          </a:xfrm>
        </p:grpSpPr>
        <p:grpSp>
          <p:nvGrpSpPr>
            <p:cNvPr id="91" name="Google Shape;91;p3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9" name="Google Shape;149;p3"/>
          <p:cNvSpPr/>
          <p:nvPr/>
        </p:nvSpPr>
        <p:spPr>
          <a:xfrm rot="5400000">
            <a:off x="459800" y="5807045"/>
            <a:ext cx="2120800" cy="2120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22387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882" name="Google Shape;882;p21"/>
          <p:cNvSpPr txBox="1">
            <a:spLocks noGrp="1"/>
          </p:cNvSpPr>
          <p:nvPr>
            <p:ph type="subTitle" idx="1"/>
          </p:nvPr>
        </p:nvSpPr>
        <p:spPr>
          <a:xfrm>
            <a:off x="1070700" y="3439767"/>
            <a:ext cx="3074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883" name="Google Shape;883;p21"/>
          <p:cNvSpPr txBox="1">
            <a:spLocks noGrp="1"/>
          </p:cNvSpPr>
          <p:nvPr>
            <p:ph type="subTitle" idx="2"/>
          </p:nvPr>
        </p:nvSpPr>
        <p:spPr>
          <a:xfrm>
            <a:off x="4568029" y="3439767"/>
            <a:ext cx="3074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884" name="Google Shape;884;p21"/>
          <p:cNvSpPr txBox="1">
            <a:spLocks noGrp="1"/>
          </p:cNvSpPr>
          <p:nvPr>
            <p:ph type="subTitle" idx="3"/>
          </p:nvPr>
        </p:nvSpPr>
        <p:spPr>
          <a:xfrm>
            <a:off x="8065368" y="3439767"/>
            <a:ext cx="3074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885" name="Google Shape;885;p21"/>
          <p:cNvSpPr txBox="1">
            <a:spLocks noGrp="1"/>
          </p:cNvSpPr>
          <p:nvPr>
            <p:ph type="subTitle" idx="4"/>
          </p:nvPr>
        </p:nvSpPr>
        <p:spPr>
          <a:xfrm>
            <a:off x="1070700" y="2921267"/>
            <a:ext cx="3074000" cy="5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886" name="Google Shape;886;p21"/>
          <p:cNvSpPr txBox="1">
            <a:spLocks noGrp="1"/>
          </p:cNvSpPr>
          <p:nvPr>
            <p:ph type="subTitle" idx="5"/>
          </p:nvPr>
        </p:nvSpPr>
        <p:spPr>
          <a:xfrm>
            <a:off x="4568041" y="2921267"/>
            <a:ext cx="3074000" cy="5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887" name="Google Shape;887;p21"/>
          <p:cNvSpPr txBox="1">
            <a:spLocks noGrp="1"/>
          </p:cNvSpPr>
          <p:nvPr>
            <p:ph type="subTitle" idx="6"/>
          </p:nvPr>
        </p:nvSpPr>
        <p:spPr>
          <a:xfrm>
            <a:off x="8065383" y="2921267"/>
            <a:ext cx="3074000" cy="5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grpSp>
        <p:nvGrpSpPr>
          <p:cNvPr id="888" name="Google Shape;888;p21"/>
          <p:cNvGrpSpPr/>
          <p:nvPr/>
        </p:nvGrpSpPr>
        <p:grpSpPr>
          <a:xfrm rot="10800000" flipH="1">
            <a:off x="0" y="319068"/>
            <a:ext cx="12209333" cy="6182433"/>
            <a:chOff x="0" y="272075"/>
            <a:chExt cx="9157000" cy="4636825"/>
          </a:xfrm>
        </p:grpSpPr>
        <p:cxnSp>
          <p:nvCxnSpPr>
            <p:cNvPr id="889" name="Google Shape;889;p21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21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1" name="Google Shape;891;p21"/>
          <p:cNvSpPr/>
          <p:nvPr/>
        </p:nvSpPr>
        <p:spPr>
          <a:xfrm rot="10800000" flipH="1">
            <a:off x="11680233" y="1275597"/>
            <a:ext cx="1570800" cy="1570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2" name="Google Shape;892;p21"/>
          <p:cNvGrpSpPr/>
          <p:nvPr/>
        </p:nvGrpSpPr>
        <p:grpSpPr>
          <a:xfrm rot="10800000">
            <a:off x="0" y="-311099"/>
            <a:ext cx="12293600" cy="7169100"/>
            <a:chOff x="-76200" y="-228625"/>
            <a:chExt cx="9220200" cy="5376825"/>
          </a:xfrm>
        </p:grpSpPr>
        <p:sp>
          <p:nvSpPr>
            <p:cNvPr id="893" name="Google Shape;893;p21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1"/>
            <p:cNvSpPr/>
            <p:nvPr/>
          </p:nvSpPr>
          <p:spPr>
            <a:xfrm flipH="1">
              <a:off x="6793500" y="4604000"/>
              <a:ext cx="23505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21"/>
          <p:cNvGrpSpPr/>
          <p:nvPr/>
        </p:nvGrpSpPr>
        <p:grpSpPr>
          <a:xfrm rot="10800000" flipH="1">
            <a:off x="11000260" y="5922602"/>
            <a:ext cx="879760" cy="432113"/>
            <a:chOff x="754400" y="596000"/>
            <a:chExt cx="781500" cy="383850"/>
          </a:xfrm>
        </p:grpSpPr>
        <p:sp>
          <p:nvSpPr>
            <p:cNvPr id="896" name="Google Shape;896;p21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08388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926" name="Google Shape;926;p22"/>
          <p:cNvSpPr txBox="1">
            <a:spLocks noGrp="1"/>
          </p:cNvSpPr>
          <p:nvPr>
            <p:ph type="subTitle" idx="1"/>
          </p:nvPr>
        </p:nvSpPr>
        <p:spPr>
          <a:xfrm>
            <a:off x="2020599" y="2433467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27" name="Google Shape;927;p22"/>
          <p:cNvSpPr txBox="1">
            <a:spLocks noGrp="1"/>
          </p:cNvSpPr>
          <p:nvPr>
            <p:ph type="subTitle" idx="2"/>
          </p:nvPr>
        </p:nvSpPr>
        <p:spPr>
          <a:xfrm>
            <a:off x="7484001" y="2433467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28" name="Google Shape;928;p22"/>
          <p:cNvSpPr txBox="1">
            <a:spLocks noGrp="1"/>
          </p:cNvSpPr>
          <p:nvPr>
            <p:ph type="subTitle" idx="3"/>
          </p:nvPr>
        </p:nvSpPr>
        <p:spPr>
          <a:xfrm>
            <a:off x="2020599" y="4647567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29" name="Google Shape;929;p22"/>
          <p:cNvSpPr txBox="1">
            <a:spLocks noGrp="1"/>
          </p:cNvSpPr>
          <p:nvPr>
            <p:ph type="subTitle" idx="4"/>
          </p:nvPr>
        </p:nvSpPr>
        <p:spPr>
          <a:xfrm>
            <a:off x="7484001" y="4647567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30" name="Google Shape;930;p22"/>
          <p:cNvSpPr txBox="1">
            <a:spLocks noGrp="1"/>
          </p:cNvSpPr>
          <p:nvPr>
            <p:ph type="subTitle" idx="5"/>
          </p:nvPr>
        </p:nvSpPr>
        <p:spPr>
          <a:xfrm>
            <a:off x="2020599" y="19407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31" name="Google Shape;931;p22"/>
          <p:cNvSpPr txBox="1">
            <a:spLocks noGrp="1"/>
          </p:cNvSpPr>
          <p:nvPr>
            <p:ph type="subTitle" idx="6"/>
          </p:nvPr>
        </p:nvSpPr>
        <p:spPr>
          <a:xfrm>
            <a:off x="2020599" y="41549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32" name="Google Shape;932;p22"/>
          <p:cNvSpPr txBox="1">
            <a:spLocks noGrp="1"/>
          </p:cNvSpPr>
          <p:nvPr>
            <p:ph type="subTitle" idx="7"/>
          </p:nvPr>
        </p:nvSpPr>
        <p:spPr>
          <a:xfrm>
            <a:off x="7483965" y="19407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33" name="Google Shape;933;p22"/>
          <p:cNvSpPr txBox="1">
            <a:spLocks noGrp="1"/>
          </p:cNvSpPr>
          <p:nvPr>
            <p:ph type="subTitle" idx="8"/>
          </p:nvPr>
        </p:nvSpPr>
        <p:spPr>
          <a:xfrm>
            <a:off x="7483965" y="41549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grpSp>
        <p:nvGrpSpPr>
          <p:cNvPr id="934" name="Google Shape;934;p22"/>
          <p:cNvGrpSpPr/>
          <p:nvPr/>
        </p:nvGrpSpPr>
        <p:grpSpPr>
          <a:xfrm>
            <a:off x="0" y="362768"/>
            <a:ext cx="12209333" cy="6182433"/>
            <a:chOff x="0" y="272075"/>
            <a:chExt cx="9157000" cy="4636825"/>
          </a:xfrm>
        </p:grpSpPr>
        <p:cxnSp>
          <p:nvCxnSpPr>
            <p:cNvPr id="935" name="Google Shape;935;p22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22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37" name="Google Shape;937;p22"/>
          <p:cNvSpPr/>
          <p:nvPr/>
        </p:nvSpPr>
        <p:spPr>
          <a:xfrm>
            <a:off x="117667" y="126167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8" name="Google Shape;938;p22"/>
          <p:cNvGrpSpPr/>
          <p:nvPr/>
        </p:nvGrpSpPr>
        <p:grpSpPr>
          <a:xfrm flipH="1">
            <a:off x="0" y="-304833"/>
            <a:ext cx="12293600" cy="7168967"/>
            <a:chOff x="-76200" y="-228625"/>
            <a:chExt cx="9220200" cy="5376725"/>
          </a:xfrm>
        </p:grpSpPr>
        <p:sp>
          <p:nvSpPr>
            <p:cNvPr id="939" name="Google Shape;939;p22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2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1" name="Google Shape;941;p22"/>
          <p:cNvGrpSpPr/>
          <p:nvPr/>
        </p:nvGrpSpPr>
        <p:grpSpPr>
          <a:xfrm>
            <a:off x="11000260" y="91537"/>
            <a:ext cx="879760" cy="432113"/>
            <a:chOff x="754400" y="596000"/>
            <a:chExt cx="781500" cy="383850"/>
          </a:xfrm>
        </p:grpSpPr>
        <p:sp>
          <p:nvSpPr>
            <p:cNvPr id="942" name="Google Shape;942;p22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2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5567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972" name="Google Shape;972;p23"/>
          <p:cNvSpPr txBox="1">
            <a:spLocks noGrp="1"/>
          </p:cNvSpPr>
          <p:nvPr>
            <p:ph type="subTitle" idx="1"/>
          </p:nvPr>
        </p:nvSpPr>
        <p:spPr>
          <a:xfrm>
            <a:off x="960000" y="2280215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73" name="Google Shape;973;p23"/>
          <p:cNvSpPr txBox="1">
            <a:spLocks noGrp="1"/>
          </p:cNvSpPr>
          <p:nvPr>
            <p:ph type="subTitle" idx="2"/>
          </p:nvPr>
        </p:nvSpPr>
        <p:spPr>
          <a:xfrm>
            <a:off x="4772000" y="2280215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74" name="Google Shape;974;p23"/>
          <p:cNvSpPr txBox="1">
            <a:spLocks noGrp="1"/>
          </p:cNvSpPr>
          <p:nvPr>
            <p:ph type="subTitle" idx="3"/>
          </p:nvPr>
        </p:nvSpPr>
        <p:spPr>
          <a:xfrm>
            <a:off x="960000" y="4587267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4"/>
          </p:nvPr>
        </p:nvSpPr>
        <p:spPr>
          <a:xfrm>
            <a:off x="4772000" y="4587267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5"/>
          </p:nvPr>
        </p:nvSpPr>
        <p:spPr>
          <a:xfrm>
            <a:off x="8583996" y="2280215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6"/>
          </p:nvPr>
        </p:nvSpPr>
        <p:spPr>
          <a:xfrm>
            <a:off x="8583996" y="4587267"/>
            <a:ext cx="2648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7"/>
          </p:nvPr>
        </p:nvSpPr>
        <p:spPr>
          <a:xfrm>
            <a:off x="965207" y="1781684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79" name="Google Shape;979;p23"/>
          <p:cNvSpPr txBox="1">
            <a:spLocks noGrp="1"/>
          </p:cNvSpPr>
          <p:nvPr>
            <p:ph type="subTitle" idx="8"/>
          </p:nvPr>
        </p:nvSpPr>
        <p:spPr>
          <a:xfrm>
            <a:off x="4777203" y="1781684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80" name="Google Shape;980;p23"/>
          <p:cNvSpPr txBox="1">
            <a:spLocks noGrp="1"/>
          </p:cNvSpPr>
          <p:nvPr>
            <p:ph type="subTitle" idx="9"/>
          </p:nvPr>
        </p:nvSpPr>
        <p:spPr>
          <a:xfrm>
            <a:off x="8589193" y="1781684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81" name="Google Shape;981;p23"/>
          <p:cNvSpPr txBox="1">
            <a:spLocks noGrp="1"/>
          </p:cNvSpPr>
          <p:nvPr>
            <p:ph type="subTitle" idx="13"/>
          </p:nvPr>
        </p:nvSpPr>
        <p:spPr>
          <a:xfrm>
            <a:off x="965207" y="40844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82" name="Google Shape;982;p23"/>
          <p:cNvSpPr txBox="1">
            <a:spLocks noGrp="1"/>
          </p:cNvSpPr>
          <p:nvPr>
            <p:ph type="subTitle" idx="14"/>
          </p:nvPr>
        </p:nvSpPr>
        <p:spPr>
          <a:xfrm>
            <a:off x="4777203" y="40844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983" name="Google Shape;983;p23"/>
          <p:cNvSpPr txBox="1">
            <a:spLocks noGrp="1"/>
          </p:cNvSpPr>
          <p:nvPr>
            <p:ph type="subTitle" idx="15"/>
          </p:nvPr>
        </p:nvSpPr>
        <p:spPr>
          <a:xfrm>
            <a:off x="8589193" y="408446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667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grpSp>
        <p:nvGrpSpPr>
          <p:cNvPr id="984" name="Google Shape;984;p23"/>
          <p:cNvGrpSpPr/>
          <p:nvPr/>
        </p:nvGrpSpPr>
        <p:grpSpPr>
          <a:xfrm flipH="1">
            <a:off x="8667" y="-166"/>
            <a:ext cx="12192000" cy="6864433"/>
            <a:chOff x="0" y="-125"/>
            <a:chExt cx="9144000" cy="5148325"/>
          </a:xfrm>
        </p:grpSpPr>
        <p:sp>
          <p:nvSpPr>
            <p:cNvPr id="985" name="Google Shape;985;p23"/>
            <p:cNvSpPr/>
            <p:nvPr/>
          </p:nvSpPr>
          <p:spPr>
            <a:xfrm rot="10800000">
              <a:off x="6341700" y="-125"/>
              <a:ext cx="2802300" cy="4218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0" y="4771100"/>
              <a:ext cx="2802300" cy="377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7" name="Google Shape;987;p23"/>
          <p:cNvGrpSpPr/>
          <p:nvPr/>
        </p:nvGrpSpPr>
        <p:grpSpPr>
          <a:xfrm flipH="1">
            <a:off x="-8667" y="-2600"/>
            <a:ext cx="12209333" cy="6872000"/>
            <a:chOff x="0" y="-1950"/>
            <a:chExt cx="9157000" cy="5154000"/>
          </a:xfrm>
        </p:grpSpPr>
        <p:cxnSp>
          <p:nvCxnSpPr>
            <p:cNvPr id="988" name="Google Shape;988;p23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23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23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1" name="Google Shape;991;p23"/>
          <p:cNvGrpSpPr/>
          <p:nvPr/>
        </p:nvGrpSpPr>
        <p:grpSpPr>
          <a:xfrm flipH="1">
            <a:off x="9309713" y="6138654"/>
            <a:ext cx="879760" cy="432113"/>
            <a:chOff x="754400" y="596000"/>
            <a:chExt cx="781500" cy="383850"/>
          </a:xfrm>
        </p:grpSpPr>
        <p:sp>
          <p:nvSpPr>
            <p:cNvPr id="992" name="Google Shape;992;p23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20" name="Google Shape;1020;p23"/>
          <p:cNvSpPr/>
          <p:nvPr/>
        </p:nvSpPr>
        <p:spPr>
          <a:xfrm>
            <a:off x="224667" y="6295800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99276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1023" name="Google Shape;1023;p24"/>
          <p:cNvSpPr txBox="1">
            <a:spLocks noGrp="1"/>
          </p:cNvSpPr>
          <p:nvPr>
            <p:ph type="body" idx="1"/>
          </p:nvPr>
        </p:nvSpPr>
        <p:spPr>
          <a:xfrm>
            <a:off x="1510800" y="1857533"/>
            <a:ext cx="9170400" cy="39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024" name="Google Shape;1024;p24"/>
          <p:cNvSpPr/>
          <p:nvPr/>
        </p:nvSpPr>
        <p:spPr>
          <a:xfrm rot="-5400000">
            <a:off x="612567" y="-651828"/>
            <a:ext cx="1286400" cy="12864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5" name="Google Shape;1025;p24"/>
          <p:cNvGrpSpPr/>
          <p:nvPr/>
        </p:nvGrpSpPr>
        <p:grpSpPr>
          <a:xfrm>
            <a:off x="362767" y="-2600"/>
            <a:ext cx="11846567" cy="6872000"/>
            <a:chOff x="272075" y="-1950"/>
            <a:chExt cx="8884925" cy="5154000"/>
          </a:xfrm>
        </p:grpSpPr>
        <p:cxnSp>
          <p:nvCxnSpPr>
            <p:cNvPr id="1026" name="Google Shape;1026;p24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28" name="Google Shape;1028;p24"/>
          <p:cNvSpPr/>
          <p:nvPr/>
        </p:nvSpPr>
        <p:spPr>
          <a:xfrm rot="-5400000" flipH="1">
            <a:off x="9375333" y="2265000"/>
            <a:ext cx="5080800" cy="5508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9" name="Google Shape;1029;p24"/>
          <p:cNvGrpSpPr/>
          <p:nvPr/>
        </p:nvGrpSpPr>
        <p:grpSpPr>
          <a:xfrm>
            <a:off x="595227" y="3090787"/>
            <a:ext cx="11321727" cy="3155429"/>
            <a:chOff x="446420" y="2318090"/>
            <a:chExt cx="8491295" cy="2366572"/>
          </a:xfrm>
        </p:grpSpPr>
        <p:grpSp>
          <p:nvGrpSpPr>
            <p:cNvPr id="1030" name="Google Shape;1030;p24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1031" name="Google Shape;1031;p24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2" name="Google Shape;1032;p24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24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24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24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6" name="Google Shape;1036;p24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7" name="Google Shape;1037;p24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8" name="Google Shape;1038;p24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2" name="Google Shape;1052;p24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3" name="Google Shape;1053;p24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4" name="Google Shape;1054;p24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5" name="Google Shape;1055;p24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59" name="Google Shape;1059;p24"/>
            <p:cNvGrpSpPr/>
            <p:nvPr/>
          </p:nvGrpSpPr>
          <p:grpSpPr>
            <a:xfrm>
              <a:off x="8277895" y="2318090"/>
              <a:ext cx="659820" cy="324085"/>
              <a:chOff x="754400" y="596000"/>
              <a:chExt cx="781500" cy="383850"/>
            </a:xfrm>
          </p:grpSpPr>
          <p:sp>
            <p:nvSpPr>
              <p:cNvPr id="1060" name="Google Shape;1060;p24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4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6" name="Google Shape;1086;p24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7" name="Google Shape;1087;p24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7811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25"/>
          <p:cNvSpPr txBox="1">
            <a:spLocks noGrp="1"/>
          </p:cNvSpPr>
          <p:nvPr>
            <p:ph type="title" hasCustomPrompt="1"/>
          </p:nvPr>
        </p:nvSpPr>
        <p:spPr>
          <a:xfrm>
            <a:off x="2964800" y="899744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090" name="Google Shape;1090;p25"/>
          <p:cNvSpPr txBox="1">
            <a:spLocks noGrp="1"/>
          </p:cNvSpPr>
          <p:nvPr>
            <p:ph type="subTitle" idx="1"/>
          </p:nvPr>
        </p:nvSpPr>
        <p:spPr>
          <a:xfrm>
            <a:off x="2964800" y="1779428"/>
            <a:ext cx="62624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1091" name="Google Shape;1091;p25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702752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092" name="Google Shape;1092;p25"/>
          <p:cNvSpPr txBox="1">
            <a:spLocks noGrp="1"/>
          </p:cNvSpPr>
          <p:nvPr>
            <p:ph type="subTitle" idx="3"/>
          </p:nvPr>
        </p:nvSpPr>
        <p:spPr>
          <a:xfrm>
            <a:off x="2964800" y="3582443"/>
            <a:ext cx="62624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1093" name="Google Shape;1093;p25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505759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8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094" name="Google Shape;1094;p25"/>
          <p:cNvSpPr txBox="1">
            <a:spLocks noGrp="1"/>
          </p:cNvSpPr>
          <p:nvPr>
            <p:ph type="subTitle" idx="5"/>
          </p:nvPr>
        </p:nvSpPr>
        <p:spPr>
          <a:xfrm>
            <a:off x="2964800" y="5385456"/>
            <a:ext cx="6262400" cy="5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grpSp>
        <p:nvGrpSpPr>
          <p:cNvPr id="1095" name="Google Shape;1095;p25"/>
          <p:cNvGrpSpPr/>
          <p:nvPr/>
        </p:nvGrpSpPr>
        <p:grpSpPr>
          <a:xfrm>
            <a:off x="345434" y="5833"/>
            <a:ext cx="11846567" cy="6872000"/>
            <a:chOff x="272075" y="-1950"/>
            <a:chExt cx="8884925" cy="5154000"/>
          </a:xfrm>
        </p:grpSpPr>
        <p:cxnSp>
          <p:nvCxnSpPr>
            <p:cNvPr id="1096" name="Google Shape;1096;p25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25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8" name="Google Shape;1098;p25"/>
          <p:cNvGrpSpPr/>
          <p:nvPr/>
        </p:nvGrpSpPr>
        <p:grpSpPr>
          <a:xfrm flipH="1">
            <a:off x="0" y="-33"/>
            <a:ext cx="12192000" cy="5080833"/>
            <a:chOff x="0" y="-25"/>
            <a:chExt cx="9144000" cy="3810625"/>
          </a:xfrm>
        </p:grpSpPr>
        <p:sp>
          <p:nvSpPr>
            <p:cNvPr id="1099" name="Google Shape;1099;p25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5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1" name="Google Shape;1101;p25"/>
          <p:cNvGrpSpPr/>
          <p:nvPr/>
        </p:nvGrpSpPr>
        <p:grpSpPr>
          <a:xfrm flipH="1">
            <a:off x="1475000" y="-888568"/>
            <a:ext cx="10059567" cy="8390807"/>
            <a:chOff x="493075" y="-666426"/>
            <a:chExt cx="7544675" cy="6293105"/>
          </a:xfrm>
        </p:grpSpPr>
        <p:sp>
          <p:nvSpPr>
            <p:cNvPr id="1102" name="Google Shape;1102;p25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5"/>
            <p:cNvSpPr/>
            <p:nvPr/>
          </p:nvSpPr>
          <p:spPr>
            <a:xfrm rot="5400000" flipH="1">
              <a:off x="493075" y="-666426"/>
              <a:ext cx="1312800" cy="1312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4" name="Google Shape;1104;p25"/>
          <p:cNvGrpSpPr/>
          <p:nvPr/>
        </p:nvGrpSpPr>
        <p:grpSpPr>
          <a:xfrm>
            <a:off x="595227" y="3090787"/>
            <a:ext cx="11321727" cy="3155429"/>
            <a:chOff x="446420" y="2318090"/>
            <a:chExt cx="8491295" cy="2366572"/>
          </a:xfrm>
        </p:grpSpPr>
        <p:grpSp>
          <p:nvGrpSpPr>
            <p:cNvPr id="1105" name="Google Shape;1105;p25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1106" name="Google Shape;1106;p25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25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8" name="Google Shape;1108;p25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25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25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1" name="Google Shape;1111;p25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3" name="Google Shape;1113;p25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4" name="Google Shape;1114;p25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5" name="Google Shape;1115;p25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6" name="Google Shape;1116;p25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7" name="Google Shape;1117;p25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8" name="Google Shape;1118;p25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9" name="Google Shape;1119;p25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0" name="Google Shape;1120;p25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8" name="Google Shape;1128;p25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9" name="Google Shape;1129;p25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0" name="Google Shape;1130;p25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1" name="Google Shape;1131;p25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2" name="Google Shape;1132;p25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3" name="Google Shape;1133;p25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34" name="Google Shape;1134;p25"/>
            <p:cNvGrpSpPr/>
            <p:nvPr/>
          </p:nvGrpSpPr>
          <p:grpSpPr>
            <a:xfrm>
              <a:off x="8277895" y="2318090"/>
              <a:ext cx="659820" cy="324085"/>
              <a:chOff x="754400" y="596000"/>
              <a:chExt cx="781500" cy="383850"/>
            </a:xfrm>
          </p:grpSpPr>
          <p:sp>
            <p:nvSpPr>
              <p:cNvPr id="1135" name="Google Shape;1135;p25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6" name="Google Shape;1136;p25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7" name="Google Shape;1137;p25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8" name="Google Shape;1138;p25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9" name="Google Shape;1139;p25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0" name="Google Shape;1140;p25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1" name="Google Shape;1141;p25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2" name="Google Shape;1142;p25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9" name="Google Shape;1149;p25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0" name="Google Shape;1150;p25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7" name="Google Shape;1157;p25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8" name="Google Shape;1158;p25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9" name="Google Shape;1159;p25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0" name="Google Shape;1160;p25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1" name="Google Shape;1161;p25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2" name="Google Shape;1162;p25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8722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26"/>
          <p:cNvSpPr txBox="1">
            <a:spLocks noGrp="1"/>
          </p:cNvSpPr>
          <p:nvPr>
            <p:ph type="title" hasCustomPrompt="1"/>
          </p:nvPr>
        </p:nvSpPr>
        <p:spPr>
          <a:xfrm>
            <a:off x="2041833" y="2616200"/>
            <a:ext cx="13168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3333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165" name="Google Shape;1165;p26"/>
          <p:cNvSpPr txBox="1">
            <a:spLocks noGrp="1"/>
          </p:cNvSpPr>
          <p:nvPr>
            <p:ph type="subTitle" idx="1"/>
          </p:nvPr>
        </p:nvSpPr>
        <p:spPr>
          <a:xfrm>
            <a:off x="1251333" y="4635033"/>
            <a:ext cx="28976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2"/>
          </p:nvPr>
        </p:nvSpPr>
        <p:spPr>
          <a:xfrm>
            <a:off x="1251333" y="4104600"/>
            <a:ext cx="289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title" idx="3" hasCustomPrompt="1"/>
          </p:nvPr>
        </p:nvSpPr>
        <p:spPr>
          <a:xfrm>
            <a:off x="5437600" y="2616200"/>
            <a:ext cx="13168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3333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4"/>
          </p:nvPr>
        </p:nvSpPr>
        <p:spPr>
          <a:xfrm>
            <a:off x="4647200" y="4635033"/>
            <a:ext cx="28976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5"/>
          </p:nvPr>
        </p:nvSpPr>
        <p:spPr>
          <a:xfrm>
            <a:off x="4647200" y="4104600"/>
            <a:ext cx="289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title" idx="6" hasCustomPrompt="1"/>
          </p:nvPr>
        </p:nvSpPr>
        <p:spPr>
          <a:xfrm>
            <a:off x="8830300" y="2616200"/>
            <a:ext cx="13168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3333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8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7"/>
          </p:nvPr>
        </p:nvSpPr>
        <p:spPr>
          <a:xfrm>
            <a:off x="8043067" y="4635033"/>
            <a:ext cx="28976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8"/>
          </p:nvPr>
        </p:nvSpPr>
        <p:spPr>
          <a:xfrm>
            <a:off x="8043067" y="4104600"/>
            <a:ext cx="289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 flipH="1">
            <a:off x="8667" y="34"/>
            <a:ext cx="12192000" cy="6864233"/>
            <a:chOff x="0" y="25"/>
            <a:chExt cx="9144000" cy="5148175"/>
          </a:xfrm>
        </p:grpSpPr>
        <p:sp>
          <p:nvSpPr>
            <p:cNvPr id="1175" name="Google Shape;1175;p26"/>
            <p:cNvSpPr/>
            <p:nvPr/>
          </p:nvSpPr>
          <p:spPr>
            <a:xfrm rot="10800000">
              <a:off x="6341700" y="25"/>
              <a:ext cx="2802300" cy="399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0" y="4741400"/>
              <a:ext cx="2802300" cy="4068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77" name="Google Shape;1177;p26"/>
          <p:cNvGrpSpPr/>
          <p:nvPr/>
        </p:nvGrpSpPr>
        <p:grpSpPr>
          <a:xfrm flipH="1">
            <a:off x="-8667" y="-2600"/>
            <a:ext cx="12209333" cy="6872000"/>
            <a:chOff x="0" y="-1950"/>
            <a:chExt cx="9157000" cy="5154000"/>
          </a:xfrm>
        </p:grpSpPr>
        <p:cxnSp>
          <p:nvCxnSpPr>
            <p:cNvPr id="1178" name="Google Shape;1178;p2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9" name="Google Shape;1179;p26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0" name="Google Shape;1180;p26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81" name="Google Shape;1181;p26"/>
          <p:cNvGrpSpPr/>
          <p:nvPr/>
        </p:nvGrpSpPr>
        <p:grpSpPr>
          <a:xfrm flipH="1">
            <a:off x="10708347" y="6203004"/>
            <a:ext cx="879760" cy="432113"/>
            <a:chOff x="754400" y="596000"/>
            <a:chExt cx="781500" cy="383850"/>
          </a:xfrm>
        </p:grpSpPr>
        <p:sp>
          <p:nvSpPr>
            <p:cNvPr id="1182" name="Google Shape;1182;p26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26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26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26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0" name="Google Shape;1210;p26"/>
          <p:cNvGrpSpPr/>
          <p:nvPr/>
        </p:nvGrpSpPr>
        <p:grpSpPr>
          <a:xfrm rot="5400000" flipH="1">
            <a:off x="-7220" y="459570"/>
            <a:ext cx="879760" cy="432113"/>
            <a:chOff x="754400" y="596000"/>
            <a:chExt cx="781500" cy="383850"/>
          </a:xfrm>
        </p:grpSpPr>
        <p:sp>
          <p:nvSpPr>
            <p:cNvPr id="1211" name="Google Shape;1211;p26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26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6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9" name="Google Shape;1239;p26"/>
          <p:cNvSpPr/>
          <p:nvPr/>
        </p:nvSpPr>
        <p:spPr>
          <a:xfrm rot="5400000">
            <a:off x="459767" y="6138671"/>
            <a:ext cx="1524800" cy="15248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59580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7"/>
          <p:cNvSpPr txBox="1">
            <a:spLocks noGrp="1"/>
          </p:cNvSpPr>
          <p:nvPr>
            <p:ph type="title"/>
          </p:nvPr>
        </p:nvSpPr>
        <p:spPr>
          <a:xfrm>
            <a:off x="2506827" y="903367"/>
            <a:ext cx="7178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Font typeface="Montserrat ExtraBold"/>
              <a:buNone/>
              <a:defRPr sz="10666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1242" name="Google Shape;1242;p27"/>
          <p:cNvSpPr txBox="1">
            <a:spLocks noGrp="1"/>
          </p:cNvSpPr>
          <p:nvPr>
            <p:ph type="subTitle" idx="1"/>
          </p:nvPr>
        </p:nvSpPr>
        <p:spPr>
          <a:xfrm>
            <a:off x="2506767" y="2455267"/>
            <a:ext cx="71784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1243" name="Google Shape;1243;p27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CREDITS: This presentation template was created by </a:t>
            </a:r>
            <a:r>
              <a:rPr lang="en" sz="1333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and includes icons by </a:t>
            </a:r>
            <a:r>
              <a:rPr lang="en" sz="1333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and infographics &amp; images by </a:t>
            </a:r>
            <a:r>
              <a:rPr lang="en" sz="1333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1333" u="sng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244" name="Google Shape;1244;p27"/>
          <p:cNvGrpSpPr/>
          <p:nvPr/>
        </p:nvGrpSpPr>
        <p:grpSpPr>
          <a:xfrm flipH="1">
            <a:off x="0" y="-33"/>
            <a:ext cx="12192000" cy="6864300"/>
            <a:chOff x="0" y="-25"/>
            <a:chExt cx="9144000" cy="5148225"/>
          </a:xfrm>
        </p:grpSpPr>
        <p:sp>
          <p:nvSpPr>
            <p:cNvPr id="1245" name="Google Shape;1245;p27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0" y="4604000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7" name="Google Shape;1247;p27"/>
          <p:cNvGrpSpPr/>
          <p:nvPr/>
        </p:nvGrpSpPr>
        <p:grpSpPr>
          <a:xfrm flipH="1">
            <a:off x="-17333" y="-2600"/>
            <a:ext cx="12209333" cy="6872000"/>
            <a:chOff x="0" y="-1950"/>
            <a:chExt cx="9157000" cy="5154000"/>
          </a:xfrm>
        </p:grpSpPr>
        <p:cxnSp>
          <p:nvCxnSpPr>
            <p:cNvPr id="1248" name="Google Shape;1248;p2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27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2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1" name="Google Shape;1251;p27"/>
          <p:cNvGrpSpPr/>
          <p:nvPr/>
        </p:nvGrpSpPr>
        <p:grpSpPr>
          <a:xfrm flipH="1">
            <a:off x="697347" y="618470"/>
            <a:ext cx="10882093" cy="5619313"/>
            <a:chOff x="459420" y="463852"/>
            <a:chExt cx="8161570" cy="4214485"/>
          </a:xfrm>
        </p:grpSpPr>
        <p:grpSp>
          <p:nvGrpSpPr>
            <p:cNvPr id="1252" name="Google Shape;1252;p27"/>
            <p:cNvGrpSpPr/>
            <p:nvPr/>
          </p:nvGrpSpPr>
          <p:grpSpPr>
            <a:xfrm>
              <a:off x="459420" y="4354252"/>
              <a:ext cx="659820" cy="324085"/>
              <a:chOff x="754400" y="596000"/>
              <a:chExt cx="781500" cy="383850"/>
            </a:xfrm>
          </p:grpSpPr>
          <p:sp>
            <p:nvSpPr>
              <p:cNvPr id="1253" name="Google Shape;1253;p2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2" name="Google Shape;1262;p2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3" name="Google Shape;1263;p2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9" name="Google Shape;1279;p2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0" name="Google Shape;1280;p2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1" name="Google Shape;1281;p27"/>
            <p:cNvGrpSpPr/>
            <p:nvPr/>
          </p:nvGrpSpPr>
          <p:grpSpPr>
            <a:xfrm>
              <a:off x="7961170" y="463852"/>
              <a:ext cx="659820" cy="324085"/>
              <a:chOff x="754400" y="596000"/>
              <a:chExt cx="781500" cy="383850"/>
            </a:xfrm>
          </p:grpSpPr>
          <p:sp>
            <p:nvSpPr>
              <p:cNvPr id="1282" name="Google Shape;1282;p27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6" name="Google Shape;1296;p27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7" name="Google Shape;1297;p27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8" name="Google Shape;1298;p27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9" name="Google Shape;1299;p27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0" name="Google Shape;1300;p27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1" name="Google Shape;1301;p27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2" name="Google Shape;1302;p27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10" name="Google Shape;1310;p27"/>
          <p:cNvGrpSpPr/>
          <p:nvPr/>
        </p:nvGrpSpPr>
        <p:grpSpPr>
          <a:xfrm flipH="1">
            <a:off x="-1059066" y="129167"/>
            <a:ext cx="12533700" cy="6009512"/>
            <a:chOff x="538025" y="96875"/>
            <a:chExt cx="9400275" cy="4507134"/>
          </a:xfrm>
        </p:grpSpPr>
        <p:sp>
          <p:nvSpPr>
            <p:cNvPr id="1311" name="Google Shape;1311;p27"/>
            <p:cNvSpPr/>
            <p:nvPr/>
          </p:nvSpPr>
          <p:spPr>
            <a:xfrm>
              <a:off x="538025" y="96875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8347700" y="3013409"/>
              <a:ext cx="1590600" cy="15906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93900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28"/>
          <p:cNvGrpSpPr/>
          <p:nvPr/>
        </p:nvGrpSpPr>
        <p:grpSpPr>
          <a:xfrm>
            <a:off x="345434" y="5833"/>
            <a:ext cx="11846567" cy="6872000"/>
            <a:chOff x="272075" y="-1950"/>
            <a:chExt cx="8884925" cy="5154000"/>
          </a:xfrm>
        </p:grpSpPr>
        <p:cxnSp>
          <p:nvCxnSpPr>
            <p:cNvPr id="1315" name="Google Shape;1315;p28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28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17" name="Google Shape;1317;p28"/>
          <p:cNvGrpSpPr/>
          <p:nvPr/>
        </p:nvGrpSpPr>
        <p:grpSpPr>
          <a:xfrm flipH="1">
            <a:off x="0" y="-33"/>
            <a:ext cx="12192000" cy="5080833"/>
            <a:chOff x="0" y="-25"/>
            <a:chExt cx="9144000" cy="3810625"/>
          </a:xfrm>
        </p:grpSpPr>
        <p:sp>
          <p:nvSpPr>
            <p:cNvPr id="1318" name="Google Shape;1318;p28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8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20" name="Google Shape;1320;p28"/>
          <p:cNvSpPr/>
          <p:nvPr/>
        </p:nvSpPr>
        <p:spPr>
          <a:xfrm rot="-5400000">
            <a:off x="4672133" y="-888568"/>
            <a:ext cx="1750400" cy="1750400"/>
          </a:xfrm>
          <a:prstGeom prst="pie">
            <a:avLst>
              <a:gd name="adj1" fmla="val 5411027"/>
              <a:gd name="adj2" fmla="val 1620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21" name="Google Shape;1321;p28"/>
          <p:cNvGrpSpPr/>
          <p:nvPr/>
        </p:nvGrpSpPr>
        <p:grpSpPr>
          <a:xfrm>
            <a:off x="595227" y="503287"/>
            <a:ext cx="11321727" cy="5379013"/>
            <a:chOff x="446420" y="377465"/>
            <a:chExt cx="8491295" cy="4034260"/>
          </a:xfrm>
        </p:grpSpPr>
        <p:grpSp>
          <p:nvGrpSpPr>
            <p:cNvPr id="1322" name="Google Shape;1322;p28"/>
            <p:cNvGrpSpPr/>
            <p:nvPr/>
          </p:nvGrpSpPr>
          <p:grpSpPr>
            <a:xfrm>
              <a:off x="446420" y="377465"/>
              <a:ext cx="659820" cy="324085"/>
              <a:chOff x="754400" y="596000"/>
              <a:chExt cx="781500" cy="383850"/>
            </a:xfrm>
          </p:grpSpPr>
          <p:sp>
            <p:nvSpPr>
              <p:cNvPr id="1323" name="Google Shape;1323;p2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4" name="Google Shape;1324;p2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5" name="Google Shape;1325;p2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6" name="Google Shape;1326;p2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7" name="Google Shape;1327;p2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8" name="Google Shape;1328;p2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9" name="Google Shape;1329;p2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0" name="Google Shape;1330;p2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1" name="Google Shape;1331;p2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2" name="Google Shape;1332;p2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3" name="Google Shape;1333;p2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4" name="Google Shape;1334;p2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5" name="Google Shape;1335;p2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6" name="Google Shape;1336;p2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7" name="Google Shape;1337;p2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8" name="Google Shape;1338;p2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9" name="Google Shape;1339;p2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0" name="Google Shape;1340;p2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1" name="Google Shape;1341;p2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2" name="Google Shape;1342;p2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3" name="Google Shape;1343;p2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4" name="Google Shape;1344;p2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5" name="Google Shape;1345;p2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6" name="Google Shape;1346;p2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7" name="Google Shape;1347;p2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8" name="Google Shape;1348;p2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9" name="Google Shape;1349;p2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0" name="Google Shape;1350;p2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51" name="Google Shape;1351;p28"/>
            <p:cNvGrpSpPr/>
            <p:nvPr/>
          </p:nvGrpSpPr>
          <p:grpSpPr>
            <a:xfrm>
              <a:off x="8277895" y="4087640"/>
              <a:ext cx="659820" cy="324085"/>
              <a:chOff x="754400" y="596000"/>
              <a:chExt cx="781500" cy="383850"/>
            </a:xfrm>
          </p:grpSpPr>
          <p:sp>
            <p:nvSpPr>
              <p:cNvPr id="1352" name="Google Shape;1352;p2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3" name="Google Shape;1353;p2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4" name="Google Shape;1354;p2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5" name="Google Shape;1355;p2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6" name="Google Shape;1356;p2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7" name="Google Shape;1357;p2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8" name="Google Shape;1358;p2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9" name="Google Shape;1359;p2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0" name="Google Shape;1360;p2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1" name="Google Shape;1361;p2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2" name="Google Shape;1362;p2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3" name="Google Shape;1363;p2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4" name="Google Shape;1364;p2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5" name="Google Shape;1365;p2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6" name="Google Shape;1366;p2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7" name="Google Shape;1367;p2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8" name="Google Shape;1368;p2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9" name="Google Shape;1369;p2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0" name="Google Shape;1370;p2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1" name="Google Shape;1371;p2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2" name="Google Shape;1372;p2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3" name="Google Shape;1373;p2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4" name="Google Shape;1374;p2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5" name="Google Shape;1375;p2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6" name="Google Shape;1376;p2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7" name="Google Shape;1377;p2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8" name="Google Shape;1378;p2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9" name="Google Shape;1379;p2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58202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1" name="Google Shape;1381;p29"/>
          <p:cNvGrpSpPr/>
          <p:nvPr/>
        </p:nvGrpSpPr>
        <p:grpSpPr>
          <a:xfrm>
            <a:off x="0" y="362768"/>
            <a:ext cx="12209333" cy="6182433"/>
            <a:chOff x="0" y="272075"/>
            <a:chExt cx="9157000" cy="4636825"/>
          </a:xfrm>
        </p:grpSpPr>
        <p:cxnSp>
          <p:nvCxnSpPr>
            <p:cNvPr id="1382" name="Google Shape;1382;p29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3" name="Google Shape;1383;p29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84" name="Google Shape;1384;p29"/>
          <p:cNvGrpSpPr/>
          <p:nvPr/>
        </p:nvGrpSpPr>
        <p:grpSpPr>
          <a:xfrm flipH="1">
            <a:off x="11000613" y="1364788"/>
            <a:ext cx="879760" cy="432113"/>
            <a:chOff x="754400" y="596000"/>
            <a:chExt cx="781500" cy="383850"/>
          </a:xfrm>
        </p:grpSpPr>
        <p:sp>
          <p:nvSpPr>
            <p:cNvPr id="1385" name="Google Shape;1385;p29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9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9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29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9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9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29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29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29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29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29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29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3" name="Google Shape;1413;p29"/>
          <p:cNvGrpSpPr/>
          <p:nvPr/>
        </p:nvGrpSpPr>
        <p:grpSpPr>
          <a:xfrm>
            <a:off x="-1074800" y="1280979"/>
            <a:ext cx="13000533" cy="5509755"/>
            <a:chOff x="-806100" y="960734"/>
            <a:chExt cx="9750400" cy="4132316"/>
          </a:xfrm>
        </p:grpSpPr>
        <p:sp>
          <p:nvSpPr>
            <p:cNvPr id="1414" name="Google Shape;1414;p29"/>
            <p:cNvSpPr/>
            <p:nvPr/>
          </p:nvSpPr>
          <p:spPr>
            <a:xfrm>
              <a:off x="8593900" y="4742650"/>
              <a:ext cx="350400" cy="3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29"/>
            <p:cNvSpPr/>
            <p:nvPr/>
          </p:nvSpPr>
          <p:spPr>
            <a:xfrm flipH="1">
              <a:off x="-806100" y="960734"/>
              <a:ext cx="1590600" cy="15906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460152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34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152" name="Google Shape;152;p4"/>
          <p:cNvSpPr txBox="1">
            <a:spLocks noGrp="1"/>
          </p:cNvSpPr>
          <p:nvPr>
            <p:ph type="body" idx="1"/>
          </p:nvPr>
        </p:nvSpPr>
        <p:spPr>
          <a:xfrm>
            <a:off x="960000" y="1417801"/>
            <a:ext cx="10272000" cy="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53" name="Google Shape;153;p4"/>
          <p:cNvSpPr/>
          <p:nvPr/>
        </p:nvSpPr>
        <p:spPr>
          <a:xfrm rot="5400000">
            <a:off x="1381124" y="6214800"/>
            <a:ext cx="1286400" cy="1286400"/>
          </a:xfrm>
          <a:prstGeom prst="pie">
            <a:avLst>
              <a:gd name="adj1" fmla="val 5411027"/>
              <a:gd name="adj2" fmla="val 16200000"/>
            </a:avLst>
          </a:prstGeom>
          <a:solidFill>
            <a:srgbClr val="F8805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4" name="Google Shape;154;p4"/>
          <p:cNvGrpSpPr/>
          <p:nvPr/>
        </p:nvGrpSpPr>
        <p:grpSpPr>
          <a:xfrm>
            <a:off x="362767" y="-2600"/>
            <a:ext cx="11846567" cy="6872000"/>
            <a:chOff x="272075" y="-1950"/>
            <a:chExt cx="8884925" cy="5154000"/>
          </a:xfrm>
        </p:grpSpPr>
        <p:cxnSp>
          <p:nvCxnSpPr>
            <p:cNvPr id="155" name="Google Shape;155;p4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4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7" name="Google Shape;157;p4"/>
          <p:cNvSpPr/>
          <p:nvPr/>
        </p:nvSpPr>
        <p:spPr>
          <a:xfrm rot="-5400000" flipH="1">
            <a:off x="9375333" y="2265000"/>
            <a:ext cx="5080800" cy="550800"/>
          </a:xfrm>
          <a:prstGeom prst="round1Rect">
            <a:avLst>
              <a:gd name="adj" fmla="val 50000"/>
            </a:avLst>
          </a:prstGeom>
          <a:solidFill>
            <a:srgbClr val="4294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" name="صورة 1">
            <a:extLst>
              <a:ext uri="{FF2B5EF4-FFF2-40B4-BE49-F238E27FC236}">
                <a16:creationId xmlns:a16="http://schemas.microsoft.com/office/drawing/2014/main" id="{8585F3A1-4FF1-4DEE-A537-61C814B410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9" t="15298" r="11465" b="16823"/>
          <a:stretch/>
        </p:blipFill>
        <p:spPr>
          <a:xfrm>
            <a:off x="1077566" y="97440"/>
            <a:ext cx="874955" cy="777517"/>
          </a:xfrm>
          <a:prstGeom prst="rect">
            <a:avLst/>
          </a:prstGeom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EB4CFB43-BC99-C870-50C0-AAF40BABBACA}"/>
              </a:ext>
            </a:extLst>
          </p:cNvPr>
          <p:cNvSpPr txBox="1"/>
          <p:nvPr userDrawn="1"/>
        </p:nvSpPr>
        <p:spPr>
          <a:xfrm>
            <a:off x="1952521" y="255365"/>
            <a:ext cx="37739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429466"/>
                </a:solidFill>
              </a:rPr>
              <a:t>Hand By Hand</a:t>
            </a:r>
            <a:endParaRPr lang="ar-SA" sz="2400" b="1" dirty="0">
              <a:solidFill>
                <a:srgbClr val="429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937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2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855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1"/>
          </p:nvPr>
        </p:nvSpPr>
        <p:spPr>
          <a:xfrm>
            <a:off x="6740379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ubTitle" idx="2"/>
          </p:nvPr>
        </p:nvSpPr>
        <p:spPr>
          <a:xfrm>
            <a:off x="2111067" y="4926965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ubTitle" idx="3"/>
          </p:nvPr>
        </p:nvSpPr>
        <p:spPr>
          <a:xfrm>
            <a:off x="6740367" y="4368700"/>
            <a:ext cx="3340800" cy="5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subTitle" idx="4"/>
          </p:nvPr>
        </p:nvSpPr>
        <p:spPr>
          <a:xfrm>
            <a:off x="2110767" y="4368700"/>
            <a:ext cx="3340800" cy="5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32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 flipH="1">
            <a:off x="-17333" y="362768"/>
            <a:ext cx="12209333" cy="6182433"/>
            <a:chOff x="0" y="272075"/>
            <a:chExt cx="9157000" cy="4636825"/>
          </a:xfrm>
        </p:grpSpPr>
        <p:cxnSp>
          <p:nvCxnSpPr>
            <p:cNvPr id="165" name="Google Shape;165;p5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5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7" name="Google Shape;167;p5"/>
          <p:cNvSpPr/>
          <p:nvPr/>
        </p:nvSpPr>
        <p:spPr>
          <a:xfrm flipH="1">
            <a:off x="11607133" y="126167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8" name="Google Shape;168;p5"/>
          <p:cNvGrpSpPr/>
          <p:nvPr/>
        </p:nvGrpSpPr>
        <p:grpSpPr>
          <a:xfrm>
            <a:off x="-101600" y="-304833"/>
            <a:ext cx="12293600" cy="7168967"/>
            <a:chOff x="-76200" y="-228625"/>
            <a:chExt cx="9220200" cy="5376725"/>
          </a:xfrm>
        </p:grpSpPr>
        <p:sp>
          <p:nvSpPr>
            <p:cNvPr id="169" name="Google Shape;169;p5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5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5"/>
          <p:cNvGrpSpPr/>
          <p:nvPr/>
        </p:nvGrpSpPr>
        <p:grpSpPr>
          <a:xfrm flipH="1">
            <a:off x="311980" y="91537"/>
            <a:ext cx="879760" cy="432113"/>
            <a:chOff x="754400" y="596000"/>
            <a:chExt cx="781500" cy="383850"/>
          </a:xfrm>
        </p:grpSpPr>
        <p:sp>
          <p:nvSpPr>
            <p:cNvPr id="172" name="Google Shape;172;p5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5917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grpSp>
        <p:nvGrpSpPr>
          <p:cNvPr id="202" name="Google Shape;202;p6"/>
          <p:cNvGrpSpPr/>
          <p:nvPr/>
        </p:nvGrpSpPr>
        <p:grpSpPr>
          <a:xfrm>
            <a:off x="0" y="362768"/>
            <a:ext cx="12209333" cy="6182433"/>
            <a:chOff x="0" y="272075"/>
            <a:chExt cx="9157000" cy="4636825"/>
          </a:xfrm>
        </p:grpSpPr>
        <p:cxnSp>
          <p:nvCxnSpPr>
            <p:cNvPr id="203" name="Google Shape;203;p6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6"/>
            <p:cNvCxnSpPr/>
            <p:nvPr/>
          </p:nvCxnSpPr>
          <p:spPr>
            <a:xfrm rot="10800000">
              <a:off x="0" y="272075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" name="Google Shape;205;p6"/>
          <p:cNvSpPr/>
          <p:nvPr/>
        </p:nvSpPr>
        <p:spPr>
          <a:xfrm>
            <a:off x="117667" y="126167"/>
            <a:ext cx="467200" cy="467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6" name="Google Shape;206;p6"/>
          <p:cNvGrpSpPr/>
          <p:nvPr/>
        </p:nvGrpSpPr>
        <p:grpSpPr>
          <a:xfrm flipH="1">
            <a:off x="0" y="-304833"/>
            <a:ext cx="12293600" cy="7168967"/>
            <a:chOff x="-76200" y="-228625"/>
            <a:chExt cx="9220200" cy="5376725"/>
          </a:xfrm>
        </p:grpSpPr>
        <p:sp>
          <p:nvSpPr>
            <p:cNvPr id="207" name="Google Shape;207;p6"/>
            <p:cNvSpPr/>
            <p:nvPr/>
          </p:nvSpPr>
          <p:spPr>
            <a:xfrm rot="10800000" flipH="1">
              <a:off x="-76200" y="-2286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6"/>
            <p:cNvSpPr/>
            <p:nvPr/>
          </p:nvSpPr>
          <p:spPr>
            <a:xfrm flipH="1">
              <a:off x="6793500" y="4724800"/>
              <a:ext cx="2350500" cy="4233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" name="Google Shape;209;p6"/>
          <p:cNvGrpSpPr/>
          <p:nvPr/>
        </p:nvGrpSpPr>
        <p:grpSpPr>
          <a:xfrm>
            <a:off x="11000260" y="91537"/>
            <a:ext cx="879760" cy="432113"/>
            <a:chOff x="754400" y="596000"/>
            <a:chExt cx="781500" cy="383850"/>
          </a:xfrm>
        </p:grpSpPr>
        <p:sp>
          <p:nvSpPr>
            <p:cNvPr id="210" name="Google Shape;210;p6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9201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240" name="Google Shape;240;p7"/>
          <p:cNvSpPr txBox="1">
            <a:spLocks noGrp="1"/>
          </p:cNvSpPr>
          <p:nvPr>
            <p:ph type="subTitle" idx="1"/>
          </p:nvPr>
        </p:nvSpPr>
        <p:spPr>
          <a:xfrm>
            <a:off x="1382733" y="2386267"/>
            <a:ext cx="51844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grpSp>
        <p:nvGrpSpPr>
          <p:cNvPr id="241" name="Google Shape;241;p7"/>
          <p:cNvGrpSpPr/>
          <p:nvPr/>
        </p:nvGrpSpPr>
        <p:grpSpPr>
          <a:xfrm flipH="1">
            <a:off x="1" y="5833"/>
            <a:ext cx="11846567" cy="6872000"/>
            <a:chOff x="272075" y="-1950"/>
            <a:chExt cx="8884925" cy="5154000"/>
          </a:xfrm>
        </p:grpSpPr>
        <p:cxnSp>
          <p:nvCxnSpPr>
            <p:cNvPr id="242" name="Google Shape;242;p7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7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4" name="Google Shape;244;p7"/>
          <p:cNvSpPr/>
          <p:nvPr/>
        </p:nvSpPr>
        <p:spPr>
          <a:xfrm rot="5400000">
            <a:off x="-2265000" y="2265000"/>
            <a:ext cx="5080800" cy="5508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5" name="Google Shape;245;p7"/>
          <p:cNvGrpSpPr/>
          <p:nvPr/>
        </p:nvGrpSpPr>
        <p:grpSpPr>
          <a:xfrm flipH="1">
            <a:off x="10717013" y="5814104"/>
            <a:ext cx="879760" cy="432113"/>
            <a:chOff x="754400" y="596000"/>
            <a:chExt cx="781500" cy="383850"/>
          </a:xfrm>
        </p:grpSpPr>
        <p:sp>
          <p:nvSpPr>
            <p:cNvPr id="246" name="Google Shape;246;p7"/>
            <p:cNvSpPr/>
            <p:nvPr/>
          </p:nvSpPr>
          <p:spPr>
            <a:xfrm>
              <a:off x="754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874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9936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1132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2328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3524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1472000" y="5960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754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874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9936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1132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12328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3524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72000" y="6996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54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874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9936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1132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12328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13524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1472000" y="80330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754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874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9936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1132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12328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13524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1472000" y="91595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7"/>
          <p:cNvGrpSpPr/>
          <p:nvPr/>
        </p:nvGrpSpPr>
        <p:grpSpPr>
          <a:xfrm>
            <a:off x="1094434" y="-751833"/>
            <a:ext cx="9622567" cy="8254072"/>
            <a:chOff x="820825" y="-563875"/>
            <a:chExt cx="7216925" cy="6190554"/>
          </a:xfrm>
        </p:grpSpPr>
        <p:sp>
          <p:nvSpPr>
            <p:cNvPr id="275" name="Google Shape;275;p7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7"/>
            <p:cNvSpPr/>
            <p:nvPr/>
          </p:nvSpPr>
          <p:spPr>
            <a:xfrm rot="5400000" flipH="1">
              <a:off x="820825" y="-563875"/>
              <a:ext cx="1008900" cy="10089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796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 txBox="1">
            <a:spLocks noGrp="1"/>
          </p:cNvSpPr>
          <p:nvPr>
            <p:ph type="title"/>
          </p:nvPr>
        </p:nvSpPr>
        <p:spPr>
          <a:xfrm>
            <a:off x="2358067" y="1742800"/>
            <a:ext cx="74760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96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grpSp>
        <p:nvGrpSpPr>
          <p:cNvPr id="279" name="Google Shape;279;p8"/>
          <p:cNvGrpSpPr/>
          <p:nvPr/>
        </p:nvGrpSpPr>
        <p:grpSpPr>
          <a:xfrm>
            <a:off x="345434" y="5833"/>
            <a:ext cx="11846567" cy="6872000"/>
            <a:chOff x="272075" y="-1950"/>
            <a:chExt cx="8884925" cy="5154000"/>
          </a:xfrm>
        </p:grpSpPr>
        <p:cxnSp>
          <p:nvCxnSpPr>
            <p:cNvPr id="280" name="Google Shape;280;p8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8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2" name="Google Shape;282;p8"/>
          <p:cNvGrpSpPr/>
          <p:nvPr/>
        </p:nvGrpSpPr>
        <p:grpSpPr>
          <a:xfrm flipH="1">
            <a:off x="0" y="-33"/>
            <a:ext cx="12192000" cy="5080833"/>
            <a:chOff x="0" y="-25"/>
            <a:chExt cx="9144000" cy="3810625"/>
          </a:xfrm>
        </p:grpSpPr>
        <p:sp>
          <p:nvSpPr>
            <p:cNvPr id="283" name="Google Shape;283;p8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8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5" name="Google Shape;285;p8"/>
          <p:cNvGrpSpPr/>
          <p:nvPr/>
        </p:nvGrpSpPr>
        <p:grpSpPr>
          <a:xfrm flipH="1">
            <a:off x="1475000" y="-888568"/>
            <a:ext cx="10059567" cy="8390807"/>
            <a:chOff x="493075" y="-666426"/>
            <a:chExt cx="7544675" cy="6293105"/>
          </a:xfrm>
        </p:grpSpPr>
        <p:sp>
          <p:nvSpPr>
            <p:cNvPr id="286" name="Google Shape;286;p8"/>
            <p:cNvSpPr/>
            <p:nvPr/>
          </p:nvSpPr>
          <p:spPr>
            <a:xfrm rot="-5400000" flipH="1">
              <a:off x="7072950" y="4661879"/>
              <a:ext cx="964800" cy="964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8"/>
            <p:cNvSpPr/>
            <p:nvPr/>
          </p:nvSpPr>
          <p:spPr>
            <a:xfrm rot="5400000" flipH="1">
              <a:off x="493075" y="-666426"/>
              <a:ext cx="1312800" cy="1312800"/>
            </a:xfrm>
            <a:prstGeom prst="pie">
              <a:avLst>
                <a:gd name="adj1" fmla="val 5411027"/>
                <a:gd name="adj2" fmla="val 162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8" name="Google Shape;288;p8"/>
          <p:cNvGrpSpPr/>
          <p:nvPr/>
        </p:nvGrpSpPr>
        <p:grpSpPr>
          <a:xfrm>
            <a:off x="595227" y="3090787"/>
            <a:ext cx="11321727" cy="3155429"/>
            <a:chOff x="446420" y="2318090"/>
            <a:chExt cx="8491295" cy="2366572"/>
          </a:xfrm>
        </p:grpSpPr>
        <p:grpSp>
          <p:nvGrpSpPr>
            <p:cNvPr id="289" name="Google Shape;289;p8"/>
            <p:cNvGrpSpPr/>
            <p:nvPr/>
          </p:nvGrpSpPr>
          <p:grpSpPr>
            <a:xfrm>
              <a:off x="446420" y="4360577"/>
              <a:ext cx="659820" cy="324085"/>
              <a:chOff x="754400" y="596000"/>
              <a:chExt cx="781500" cy="383850"/>
            </a:xfrm>
          </p:grpSpPr>
          <p:sp>
            <p:nvSpPr>
              <p:cNvPr id="290" name="Google Shape;290;p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>
              <a:off x="8277895" y="2318090"/>
              <a:ext cx="659820" cy="324085"/>
              <a:chOff x="754400" y="596000"/>
              <a:chExt cx="781500" cy="38385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754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874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9936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11132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2328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3524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1472000" y="5960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754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874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9936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11132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12328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13524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1472000" y="6996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754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874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9936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11132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12328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13524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1472000" y="80330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754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874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9936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11132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12328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13524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1472000" y="915950"/>
                <a:ext cx="63900" cy="63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366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"/>
          <p:cNvSpPr txBox="1">
            <a:spLocks noGrp="1"/>
          </p:cNvSpPr>
          <p:nvPr>
            <p:ph type="title"/>
          </p:nvPr>
        </p:nvSpPr>
        <p:spPr>
          <a:xfrm>
            <a:off x="2847400" y="1998667"/>
            <a:ext cx="6497200" cy="15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Font typeface="Montserrat ExtraBold"/>
              <a:buNone/>
              <a:defRPr sz="10666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  <p:sp>
        <p:nvSpPr>
          <p:cNvPr id="349" name="Google Shape;349;p9"/>
          <p:cNvSpPr txBox="1">
            <a:spLocks noGrp="1"/>
          </p:cNvSpPr>
          <p:nvPr>
            <p:ph type="subTitle" idx="1"/>
          </p:nvPr>
        </p:nvSpPr>
        <p:spPr>
          <a:xfrm>
            <a:off x="2847400" y="37982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ar-SA"/>
              <a:t>انقر لتحرير نمط العنوان الفرعي للشكل الرئيسي</a:t>
            </a:r>
            <a:endParaRPr/>
          </a:p>
        </p:txBody>
      </p:sp>
      <p:grpSp>
        <p:nvGrpSpPr>
          <p:cNvPr id="350" name="Google Shape;350;p9"/>
          <p:cNvGrpSpPr/>
          <p:nvPr/>
        </p:nvGrpSpPr>
        <p:grpSpPr>
          <a:xfrm flipH="1">
            <a:off x="1" y="5833"/>
            <a:ext cx="11846567" cy="6872000"/>
            <a:chOff x="272075" y="-1950"/>
            <a:chExt cx="8884925" cy="5154000"/>
          </a:xfrm>
        </p:grpSpPr>
        <p:cxnSp>
          <p:nvCxnSpPr>
            <p:cNvPr id="351" name="Google Shape;351;p9"/>
            <p:cNvCxnSpPr/>
            <p:nvPr/>
          </p:nvCxnSpPr>
          <p:spPr>
            <a:xfrm rot="10800000">
              <a:off x="3062200" y="4908900"/>
              <a:ext cx="609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9"/>
            <p:cNvCxnSpPr/>
            <p:nvPr/>
          </p:nvCxnSpPr>
          <p:spPr>
            <a:xfrm rot="10800000">
              <a:off x="272075" y="-1950"/>
              <a:ext cx="0" cy="5154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3" name="Google Shape;353;p9"/>
          <p:cNvGrpSpPr/>
          <p:nvPr/>
        </p:nvGrpSpPr>
        <p:grpSpPr>
          <a:xfrm>
            <a:off x="0" y="-33"/>
            <a:ext cx="12192000" cy="5080833"/>
            <a:chOff x="0" y="-25"/>
            <a:chExt cx="9144000" cy="3810625"/>
          </a:xfrm>
        </p:grpSpPr>
        <p:sp>
          <p:nvSpPr>
            <p:cNvPr id="354" name="Google Shape;354;p9"/>
            <p:cNvSpPr/>
            <p:nvPr/>
          </p:nvSpPr>
          <p:spPr>
            <a:xfrm rot="10800000">
              <a:off x="6341700" y="-25"/>
              <a:ext cx="2802300" cy="544200"/>
            </a:xfrm>
            <a:prstGeom prst="round1Rect">
              <a:avLst>
                <a:gd name="adj" fmla="val 50000"/>
              </a:avLst>
            </a:prstGeom>
            <a:solidFill>
              <a:srgbClr val="429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9"/>
            <p:cNvSpPr/>
            <p:nvPr/>
          </p:nvSpPr>
          <p:spPr>
            <a:xfrm rot="5400000">
              <a:off x="-1698750" y="1698750"/>
              <a:ext cx="3810600" cy="413100"/>
            </a:xfrm>
            <a:prstGeom prst="round1Rect">
              <a:avLst>
                <a:gd name="adj" fmla="val 50000"/>
              </a:avLst>
            </a:prstGeom>
            <a:solidFill>
              <a:srgbClr val="4294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6" name="Google Shape;386;p9"/>
          <p:cNvSpPr/>
          <p:nvPr/>
        </p:nvSpPr>
        <p:spPr>
          <a:xfrm rot="16200000" flipH="1">
            <a:off x="9455728" y="6129764"/>
            <a:ext cx="1558619" cy="1456472"/>
          </a:xfrm>
          <a:prstGeom prst="pie">
            <a:avLst>
              <a:gd name="adj1" fmla="val 5411027"/>
              <a:gd name="adj2" fmla="val 16200000"/>
            </a:avLst>
          </a:prstGeom>
          <a:solidFill>
            <a:srgbClr val="F880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" name="صورة 1">
            <a:extLst>
              <a:ext uri="{FF2B5EF4-FFF2-40B4-BE49-F238E27FC236}">
                <a16:creationId xmlns:a16="http://schemas.microsoft.com/office/drawing/2014/main" id="{F1F60AD8-0D14-5336-A5B8-1133B91547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9" t="15298" r="11465" b="16823"/>
          <a:stretch/>
        </p:blipFill>
        <p:spPr>
          <a:xfrm>
            <a:off x="1075203" y="93409"/>
            <a:ext cx="874955" cy="777517"/>
          </a:xfrm>
          <a:prstGeom prst="rect">
            <a:avLst/>
          </a:prstGeom>
        </p:spPr>
      </p:pic>
      <p:sp>
        <p:nvSpPr>
          <p:cNvPr id="3" name="مربع نص 2">
            <a:extLst>
              <a:ext uri="{FF2B5EF4-FFF2-40B4-BE49-F238E27FC236}">
                <a16:creationId xmlns:a16="http://schemas.microsoft.com/office/drawing/2014/main" id="{85B74278-D867-FA21-F28B-E817A3B0893C}"/>
              </a:ext>
            </a:extLst>
          </p:cNvPr>
          <p:cNvSpPr txBox="1"/>
          <p:nvPr userDrawn="1"/>
        </p:nvSpPr>
        <p:spPr>
          <a:xfrm>
            <a:off x="1916532" y="272752"/>
            <a:ext cx="37739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429466"/>
                </a:solidFill>
              </a:rPr>
              <a:t>Hand By Hand</a:t>
            </a:r>
            <a:endParaRPr lang="ar-SA" sz="2400" b="1" dirty="0">
              <a:solidFill>
                <a:srgbClr val="429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33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10"/>
          <p:cNvSpPr txBox="1">
            <a:spLocks noGrp="1"/>
          </p:cNvSpPr>
          <p:nvPr>
            <p:ph type="title"/>
          </p:nvPr>
        </p:nvSpPr>
        <p:spPr>
          <a:xfrm>
            <a:off x="1668000" y="5352600"/>
            <a:ext cx="8856000" cy="589600"/>
          </a:xfrm>
          <a:prstGeom prst="rect">
            <a:avLst/>
          </a:prstGeom>
          <a:solidFill>
            <a:schemeClr val="dk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ar-SA"/>
              <a:t>انقر لتحرير نمط عنوان الشكل الرئيسي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159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60846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18" name="Google Shape;141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11275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3"/>
          <p:cNvSpPr txBox="1">
            <a:spLocks noGrp="1"/>
          </p:cNvSpPr>
          <p:nvPr>
            <p:ph type="ctrTitle"/>
          </p:nvPr>
        </p:nvSpPr>
        <p:spPr>
          <a:xfrm>
            <a:off x="1902000" y="2482799"/>
            <a:ext cx="10290000" cy="1892400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/>
          <a:p>
            <a:pPr rtl="0">
              <a:spcBef>
                <a:spcPts val="0"/>
              </a:spcBef>
            </a:pPr>
            <a:r>
              <a:rPr lang="en-US" b="1" dirty="0">
                <a:solidFill>
                  <a:srgbClr val="429466"/>
                </a:solidFill>
                <a:latin typeface="+mn-lt"/>
              </a:rPr>
              <a:t>HAND BY HAND</a:t>
            </a:r>
          </a:p>
          <a:p>
            <a:pPr rtl="0">
              <a:spcBef>
                <a:spcPts val="0"/>
              </a:spcBef>
            </a:pPr>
            <a:r>
              <a:rPr lang="en-US" sz="2667" b="1" dirty="0">
                <a:solidFill>
                  <a:srgbClr val="F8805E"/>
                </a:solidFill>
                <a:latin typeface="+mn-lt"/>
              </a:rPr>
              <a:t>Charity project</a:t>
            </a:r>
          </a:p>
        </p:txBody>
      </p:sp>
      <p:pic>
        <p:nvPicPr>
          <p:cNvPr id="2" name="صورة 1">
            <a:extLst>
              <a:ext uri="{FF2B5EF4-FFF2-40B4-BE49-F238E27FC236}">
                <a16:creationId xmlns:a16="http://schemas.microsoft.com/office/drawing/2014/main" id="{DA1F3539-8F48-FEF1-C5B6-10E9A75CE6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477" b="80176" l="11133" r="86133">
                        <a14:foregroundMark x1="75586" y1="26563" x2="75586" y2="26563"/>
                        <a14:foregroundMark x1="75586" y1="26563" x2="75586" y2="26563"/>
                        <a14:foregroundMark x1="86328" y1="28613" x2="86328" y2="28613"/>
                        <a14:foregroundMark x1="86328" y1="28613" x2="86328" y2="28613"/>
                        <a14:foregroundMark x1="86328" y1="28613" x2="86328" y2="28613"/>
                        <a14:foregroundMark x1="86328" y1="28613" x2="86328" y2="28613"/>
                        <a14:foregroundMark x1="55762" y1="19434" x2="55762" y2="19434"/>
                        <a14:foregroundMark x1="55762" y1="19434" x2="55762" y2="19434"/>
                        <a14:foregroundMark x1="55762" y1="19434" x2="55762" y2="19434"/>
                        <a14:foregroundMark x1="55762" y1="19434" x2="55762" y2="19434"/>
                        <a14:foregroundMark x1="39453" y1="31738" x2="39453" y2="31738"/>
                        <a14:foregroundMark x1="39453" y1="31738" x2="39453" y2="31738"/>
                        <a14:foregroundMark x1="43066" y1="42090" x2="43066" y2="42090"/>
                        <a14:foregroundMark x1="43066" y1="42090" x2="43066" y2="42090"/>
                        <a14:foregroundMark x1="43066" y1="42090" x2="43066" y2="42090"/>
                        <a14:foregroundMark x1="43066" y1="42090" x2="43066" y2="42090"/>
                        <a14:foregroundMark x1="43066" y1="42090" x2="43066" y2="42090"/>
                        <a14:foregroundMark x1="43066" y1="42090" x2="43066" y2="42090"/>
                        <a14:foregroundMark x1="43066" y1="42090" x2="48633" y2="48828"/>
                        <a14:foregroundMark x1="60156" y1="48438" x2="60156" y2="48438"/>
                        <a14:foregroundMark x1="60156" y1="48438" x2="60156" y2="48438"/>
                        <a14:foregroundMark x1="58887" y1="44043" x2="58887" y2="44043"/>
                        <a14:foregroundMark x1="58887" y1="44043" x2="58887" y2="44043"/>
                        <a14:foregroundMark x1="58887" y1="44434" x2="60547" y2="48438"/>
                        <a14:foregroundMark x1="62500" y1="44824" x2="54199" y2="45996"/>
                        <a14:foregroundMark x1="53809" y1="45996" x2="58496" y2="45605"/>
                        <a14:foregroundMark x1="42676" y1="47656" x2="38672" y2="41309"/>
                        <a14:foregroundMark x1="29980" y1="68262" x2="29980" y2="68262"/>
                        <a14:foregroundMark x1="29980" y1="68262" x2="29980" y2="68262"/>
                        <a14:foregroundMark x1="29980" y1="68262" x2="29980" y2="68262"/>
                        <a14:foregroundMark x1="29980" y1="68262" x2="29980" y2="68262"/>
                        <a14:foregroundMark x1="29980" y1="68262" x2="29980" y2="68262"/>
                        <a14:foregroundMark x1="29980" y1="68262" x2="35156" y2="70605"/>
                        <a14:foregroundMark x1="35156" y1="70605" x2="20801" y2="73828"/>
                        <a14:foregroundMark x1="20801" y1="72656" x2="20801" y2="72656"/>
                        <a14:foregroundMark x1="20801" y1="72656" x2="20801" y2="72656"/>
                        <a14:foregroundMark x1="20801" y1="72656" x2="20801" y2="72656"/>
                        <a14:foregroundMark x1="20801" y1="72656" x2="50391" y2="52344"/>
                        <a14:foregroundMark x1="50391" y1="52344" x2="49805" y2="59961"/>
                        <a14:foregroundMark x1="28809" y1="66309" x2="47852" y2="69043"/>
                        <a14:foregroundMark x1="47852" y1="69043" x2="16602" y2="71289"/>
                        <a14:foregroundMark x1="16602" y1="71289" x2="11328" y2="75781"/>
                        <a14:foregroundMark x1="43848" y1="80176" x2="43848" y2="80176"/>
                        <a14:foregroundMark x1="43848" y1="80176" x2="43848" y2="80176"/>
                        <a14:foregroundMark x1="50195" y1="78613" x2="50195" y2="78613"/>
                        <a14:foregroundMark x1="50195" y1="78613" x2="50195" y2="78613"/>
                        <a14:foregroundMark x1="65723" y1="63477" x2="65723" y2="63477"/>
                        <a14:foregroundMark x1="65723" y1="63477" x2="65723" y2="63477"/>
                        <a14:foregroundMark x1="79590" y1="29395" x2="79590" y2="29395"/>
                        <a14:foregroundMark x1="79590" y1="29395" x2="79590" y2="29395"/>
                        <a14:foregroundMark x1="79590" y1="29395" x2="79590" y2="29395"/>
                        <a14:foregroundMark x1="79590" y1="29395" x2="79590" y2="29395"/>
                        <a14:foregroundMark x1="79590" y1="29395" x2="79590" y2="29395"/>
                        <a14:foregroundMark x1="79590" y1="29395" x2="79590" y2="29395"/>
                        <a14:foregroundMark x1="79590" y1="29395" x2="61328" y2="13477"/>
                        <a14:foregroundMark x1="66113" y1="24219" x2="72070" y2="29004"/>
                        <a14:foregroundMark x1="40234" y1="25000" x2="40234" y2="25000"/>
                        <a14:foregroundMark x1="40234" y1="25000" x2="40234" y2="25000"/>
                        <a14:foregroundMark x1="40234" y1="25000" x2="40234" y2="25000"/>
                        <a14:foregroundMark x1="40234" y1="25000" x2="40234" y2="25000"/>
                        <a14:foregroundMark x1="40234" y1="25000" x2="40234" y2="25000"/>
                        <a14:foregroundMark x1="40234" y1="25000" x2="40234" y2="25000"/>
                        <a14:foregroundMark x1="40234" y1="25000" x2="40234" y2="25000"/>
                        <a14:foregroundMark x1="40234" y1="25000" x2="30762" y2="29004"/>
                        <a14:foregroundMark x1="36719" y1="32520" x2="36719" y2="32520"/>
                        <a14:foregroundMark x1="36719" y1="32520" x2="36719" y2="32520"/>
                        <a14:foregroundMark x1="32715" y1="32910" x2="32715" y2="32910"/>
                        <a14:foregroundMark x1="32715" y1="32910" x2="32715" y2="32910"/>
                        <a14:foregroundMark x1="32715" y1="32910" x2="32715" y2="34082"/>
                        <a14:foregroundMark x1="32715" y1="34082" x2="32715" y2="34082"/>
                        <a14:foregroundMark x1="34766" y1="31348" x2="43848" y2="29395"/>
                        <a14:foregroundMark x1="44238" y1="29395" x2="34766" y2="29785"/>
                        <a14:foregroundMark x1="62891" y1="47656" x2="61328" y2="40918"/>
                        <a14:foregroundMark x1="54980" y1="47266" x2="54980" y2="51953"/>
                      </a14:backgroundRemoval>
                    </a14:imgEffect>
                  </a14:imgLayer>
                </a14:imgProps>
              </a:ext>
            </a:extLst>
          </a:blip>
          <a:srcRect l="9722" t="13492" r="10151" b="15476"/>
          <a:stretch/>
        </p:blipFill>
        <p:spPr>
          <a:xfrm>
            <a:off x="1333040" y="2194584"/>
            <a:ext cx="2459829" cy="218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4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DD2BABA-2BC1-BAE9-9F33-83D2DFA7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280" y="423867"/>
            <a:ext cx="6497200" cy="1564800"/>
          </a:xfrm>
        </p:spPr>
        <p:txBody>
          <a:bodyPr/>
          <a:lstStyle/>
          <a:p>
            <a:r>
              <a:rPr lang="ar-SA" sz="3200" dirty="0">
                <a:latin typeface="Calibri" panose="020F0502020204030204" pitchFamily="34" charset="0"/>
                <a:cs typeface="Calibri" panose="020F0502020204030204" pitchFamily="34" charset="0"/>
              </a:rPr>
              <a:t>تقسيم العمل:</a:t>
            </a:r>
          </a:p>
        </p:txBody>
      </p:sp>
      <p:graphicFrame>
        <p:nvGraphicFramePr>
          <p:cNvPr id="4" name="جدول 3">
            <a:extLst>
              <a:ext uri="{FF2B5EF4-FFF2-40B4-BE49-F238E27FC236}">
                <a16:creationId xmlns:a16="http://schemas.microsoft.com/office/drawing/2014/main" id="{E71866AA-9D18-1F9D-F1A0-6C66E6D48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989441"/>
              </p:ext>
            </p:extLst>
          </p:nvPr>
        </p:nvGraphicFramePr>
        <p:xfrm>
          <a:off x="1463040" y="2438291"/>
          <a:ext cx="8666480" cy="2393680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1754962">
                  <a:extLst>
                    <a:ext uri="{9D8B030D-6E8A-4147-A177-3AD203B41FA5}">
                      <a16:colId xmlns:a16="http://schemas.microsoft.com/office/drawing/2014/main" val="3889708155"/>
                    </a:ext>
                  </a:extLst>
                </a:gridCol>
                <a:gridCol w="6911518">
                  <a:extLst>
                    <a:ext uri="{9D8B030D-6E8A-4147-A177-3AD203B41FA5}">
                      <a16:colId xmlns:a16="http://schemas.microsoft.com/office/drawing/2014/main" val="1698153192"/>
                    </a:ext>
                  </a:extLst>
                </a:gridCol>
              </a:tblGrid>
              <a:tr h="478736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 Mobile App</a:t>
                      </a:r>
                      <a:endParaRPr lang="ar-SA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تقى العش + هبة داود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56644"/>
                  </a:ext>
                </a:extLst>
              </a:tr>
              <a:tr h="4787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Ui Dashboard</a:t>
                      </a:r>
                      <a:endParaRPr lang="ar-SA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راقية كيوان</a:t>
                      </a:r>
                      <a:r>
                        <a:rPr lang="ar-SY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تقى العش + </a:t>
                      </a:r>
                      <a:r>
                        <a:rPr lang="ar-SY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هبة داود</a:t>
                      </a:r>
                      <a:endParaRPr lang="ar-SA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45293"/>
                  </a:ext>
                </a:extLst>
              </a:tr>
              <a:tr h="4787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ERD</a:t>
                      </a:r>
                      <a:endParaRPr lang="ar-SA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البتول صراميجو + حلا سليمان + نور الهبيان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448373"/>
                  </a:ext>
                </a:extLst>
              </a:tr>
              <a:tr h="478736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Cases</a:t>
                      </a:r>
                      <a:endParaRPr lang="ar-SA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البتول </a:t>
                      </a:r>
                      <a:r>
                        <a:rPr lang="ar-SA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صراميجو</a:t>
                      </a:r>
                      <a:r>
                        <a:rPr lang="ar-SA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+ حلا سليمان + نور الهبيان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384050"/>
                  </a:ext>
                </a:extLst>
              </a:tr>
              <a:tr h="478736">
                <a:tc>
                  <a:txBody>
                    <a:bodyPr/>
                    <a:lstStyle/>
                    <a:p>
                      <a:pPr algn="ctr" rtl="1"/>
                      <a:r>
                        <a:rPr lang="ar-SA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التقرير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كامل الفريق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6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>
            <a:extLst>
              <a:ext uri="{FF2B5EF4-FFF2-40B4-BE49-F238E27FC236}">
                <a16:creationId xmlns:a16="http://schemas.microsoft.com/office/drawing/2014/main" id="{95CEE59E-3CB7-C81E-2AE5-59C4EFD30BDE}"/>
              </a:ext>
            </a:extLst>
          </p:cNvPr>
          <p:cNvSpPr txBox="1"/>
          <p:nvPr/>
        </p:nvSpPr>
        <p:spPr>
          <a:xfrm>
            <a:off x="3752850" y="1272145"/>
            <a:ext cx="381232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 BY HAND </a:t>
            </a:r>
            <a:endParaRPr lang="ar-SA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48858CFD-53F5-462B-ED9A-13CD1422DCFE}"/>
              </a:ext>
            </a:extLst>
          </p:cNvPr>
          <p:cNvSpPr txBox="1"/>
          <p:nvPr/>
        </p:nvSpPr>
        <p:spPr>
          <a:xfrm>
            <a:off x="1933575" y="2213282"/>
            <a:ext cx="859155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Y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الهدف</a:t>
            </a:r>
            <a:r>
              <a:rPr lang="ar-SY" sz="2000" dirty="0">
                <a:latin typeface="Calibri" panose="020F0502020204030204" pitchFamily="34" charset="0"/>
                <a:cs typeface="Calibri" panose="020F0502020204030204" pitchFamily="34" charset="0"/>
              </a:rPr>
              <a:t> : يهدف الى خدمة المحتاجين ، وتنظيم حملات تبرع .</a:t>
            </a:r>
          </a:p>
          <a:p>
            <a:pPr algn="r"/>
            <a:endParaRPr lang="ar-SY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ar-SY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المشكلة</a:t>
            </a:r>
            <a:r>
              <a:rPr lang="ar-SY" sz="2000" dirty="0">
                <a:latin typeface="Calibri" panose="020F0502020204030204" pitchFamily="34" charset="0"/>
                <a:cs typeface="Calibri" panose="020F0502020204030204" pitchFamily="34" charset="0"/>
              </a:rPr>
              <a:t> : صعوبة الوصول للمحتاجين بشكل دقيق ،</a:t>
            </a: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Y" sz="2000" dirty="0">
                <a:latin typeface="Calibri" panose="020F0502020204030204" pitchFamily="34" charset="0"/>
                <a:cs typeface="Calibri" panose="020F0502020204030204" pitchFamily="34" charset="0"/>
              </a:rPr>
              <a:t>المعاملات الورقية المعرضة للأخطاء والتأخير وأحياناً الضياع، عدم وجود وسيلة لمتابعة حالة التبرعات.</a:t>
            </a:r>
          </a:p>
          <a:p>
            <a:pPr algn="r"/>
            <a:r>
              <a:rPr lang="ar-SY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algn="r"/>
            <a:r>
              <a:rPr lang="ar-SY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ar-SY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الحل</a:t>
            </a:r>
            <a:r>
              <a:rPr lang="ar-SY" sz="2000" dirty="0">
                <a:latin typeface="Calibri" panose="020F0502020204030204" pitchFamily="34" charset="0"/>
                <a:cs typeface="Calibri" panose="020F0502020204030204" pitchFamily="34" charset="0"/>
              </a:rPr>
              <a:t> : تم العمل على تطوير تطبيق خاص بالجمعية يسهل عمليات التبرع واستقبال طلبات الاحتياج.</a:t>
            </a:r>
            <a:endParaRPr lang="ar-S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6"/>
          <p:cNvSpPr txBox="1">
            <a:spLocks noGrp="1"/>
          </p:cNvSpPr>
          <p:nvPr>
            <p:ph type="title"/>
          </p:nvPr>
        </p:nvSpPr>
        <p:spPr>
          <a:xfrm>
            <a:off x="1606752" y="1352344"/>
            <a:ext cx="5937520" cy="698597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/>
          <a:p>
            <a:pPr algn="r" rtl="1"/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الدراسة المرجعية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5C0E2585-2D0A-A2A6-5544-559E896789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1" t="10471" r="6265" b="8184"/>
          <a:stretch/>
        </p:blipFill>
        <p:spPr>
          <a:xfrm>
            <a:off x="5424406" y="2809066"/>
            <a:ext cx="1343187" cy="1239864"/>
          </a:xfrm>
          <a:prstGeom prst="rect">
            <a:avLst/>
          </a:prstGeom>
        </p:spPr>
      </p:pic>
      <p:pic>
        <p:nvPicPr>
          <p:cNvPr id="11" name="صورة 10">
            <a:extLst>
              <a:ext uri="{FF2B5EF4-FFF2-40B4-BE49-F238E27FC236}">
                <a16:creationId xmlns:a16="http://schemas.microsoft.com/office/drawing/2014/main" id="{2911F53C-4B15-40CE-0D54-DB139C50D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129" y="3079700"/>
            <a:ext cx="1740143" cy="698597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772052D9-DFCC-A570-0793-4EA082874E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69" t="18150" r="3575" b="12487"/>
          <a:stretch/>
        </p:blipFill>
        <p:spPr>
          <a:xfrm>
            <a:off x="1606752" y="2860729"/>
            <a:ext cx="1508501" cy="1136543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CE6E99A1-34AB-4497-FA3F-34B433D4B461}"/>
              </a:ext>
            </a:extLst>
          </p:cNvPr>
          <p:cNvSpPr txBox="1"/>
          <p:nvPr/>
        </p:nvSpPr>
        <p:spPr>
          <a:xfrm>
            <a:off x="8744833" y="4351921"/>
            <a:ext cx="1942455" cy="4205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13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العون المباشر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9E45251B-B0F5-D1EC-D51F-D44DA0AE18FF}"/>
              </a:ext>
            </a:extLst>
          </p:cNvPr>
          <p:cNvSpPr txBox="1"/>
          <p:nvPr/>
        </p:nvSpPr>
        <p:spPr>
          <a:xfrm>
            <a:off x="5324606" y="4463681"/>
            <a:ext cx="2100537" cy="4201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130" dirty="0" err="1"/>
              <a:t>shareTheMeal</a:t>
            </a:r>
            <a:endParaRPr lang="ar-SA" sz="2130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EC5E6AA5-C80B-7632-D64A-3AD99CBF05D0}"/>
              </a:ext>
            </a:extLst>
          </p:cNvPr>
          <p:cNvSpPr txBox="1"/>
          <p:nvPr/>
        </p:nvSpPr>
        <p:spPr>
          <a:xfrm>
            <a:off x="2062462" y="4379777"/>
            <a:ext cx="1942455" cy="4205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133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آي</a:t>
            </a:r>
            <a:r>
              <a:rPr lang="ar-SA" sz="213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-خير</a:t>
            </a:r>
          </a:p>
        </p:txBody>
      </p:sp>
    </p:spTree>
    <p:extLst>
      <p:ext uri="{BB962C8B-B14F-4D97-AF65-F5344CB8AC3E}">
        <p14:creationId xmlns:p14="http://schemas.microsoft.com/office/powerpoint/2010/main" val="827627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6"/>
          <p:cNvSpPr txBox="1">
            <a:spLocks noGrp="1"/>
          </p:cNvSpPr>
          <p:nvPr>
            <p:ph type="title"/>
          </p:nvPr>
        </p:nvSpPr>
        <p:spPr>
          <a:xfrm>
            <a:off x="1627649" y="1320339"/>
            <a:ext cx="5937520" cy="698597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/>
          <a:p>
            <a:pPr algn="r" rtl="1"/>
            <a:r>
              <a:rPr lang="ar-SA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الدراسة المرجعية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47DACE74-0B60-7031-71A7-0B81A44B4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047" y="2701497"/>
            <a:ext cx="1143160" cy="1130457"/>
          </a:xfrm>
          <a:prstGeom prst="rect">
            <a:avLst/>
          </a:prstGeom>
        </p:spPr>
      </p:pic>
      <p:pic>
        <p:nvPicPr>
          <p:cNvPr id="5" name="صورة 4">
            <a:extLst>
              <a:ext uri="{FF2B5EF4-FFF2-40B4-BE49-F238E27FC236}">
                <a16:creationId xmlns:a16="http://schemas.microsoft.com/office/drawing/2014/main" id="{BE91D9DD-8646-2E8F-F75F-262D58FE3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025" y="2548015"/>
            <a:ext cx="1117756" cy="1232072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48CEB5A-08BC-1911-4A10-7EF5E1A3C8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423" b="15545"/>
          <a:stretch/>
        </p:blipFill>
        <p:spPr>
          <a:xfrm>
            <a:off x="5507075" y="2804173"/>
            <a:ext cx="1384493" cy="925107"/>
          </a:xfrm>
          <a:prstGeom prst="rect">
            <a:avLst/>
          </a:prstGeom>
        </p:spPr>
      </p:pic>
      <p:sp>
        <p:nvSpPr>
          <p:cNvPr id="16" name="مربع نص 15">
            <a:extLst>
              <a:ext uri="{FF2B5EF4-FFF2-40B4-BE49-F238E27FC236}">
                <a16:creationId xmlns:a16="http://schemas.microsoft.com/office/drawing/2014/main" id="{F62F44C0-F397-0861-5E1C-2C8A02BDE212}"/>
              </a:ext>
            </a:extLst>
          </p:cNvPr>
          <p:cNvSpPr txBox="1"/>
          <p:nvPr/>
        </p:nvSpPr>
        <p:spPr>
          <a:xfrm>
            <a:off x="9228572" y="4422786"/>
            <a:ext cx="1942455" cy="4205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13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جود الإسكان</a:t>
            </a: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FD19DB0D-BD18-DB96-DF38-F62F11349A1D}"/>
              </a:ext>
            </a:extLst>
          </p:cNvPr>
          <p:cNvSpPr txBox="1"/>
          <p:nvPr/>
        </p:nvSpPr>
        <p:spPr>
          <a:xfrm>
            <a:off x="5507075" y="4304459"/>
            <a:ext cx="1942455" cy="4201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130" dirty="0" err="1"/>
              <a:t>gofundme</a:t>
            </a:r>
            <a:endParaRPr lang="ar-SA" sz="2130" dirty="0"/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665C8C0F-4A6C-B7D2-CB72-DD64C9ACC9B4}"/>
              </a:ext>
            </a:extLst>
          </p:cNvPr>
          <p:cNvSpPr txBox="1"/>
          <p:nvPr/>
        </p:nvSpPr>
        <p:spPr>
          <a:xfrm>
            <a:off x="2032553" y="4338125"/>
            <a:ext cx="1942455" cy="4205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13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إحسان</a:t>
            </a:r>
          </a:p>
        </p:txBody>
      </p:sp>
    </p:spTree>
    <p:extLst>
      <p:ext uri="{BB962C8B-B14F-4D97-AF65-F5344CB8AC3E}">
        <p14:creationId xmlns:p14="http://schemas.microsoft.com/office/powerpoint/2010/main" val="545678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جدول 1">
            <a:extLst>
              <a:ext uri="{FF2B5EF4-FFF2-40B4-BE49-F238E27FC236}">
                <a16:creationId xmlns:a16="http://schemas.microsoft.com/office/drawing/2014/main" id="{9B617E64-6A00-D03F-163C-074304DB0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33582"/>
              </p:ext>
            </p:extLst>
          </p:nvPr>
        </p:nvGraphicFramePr>
        <p:xfrm>
          <a:off x="1865942" y="1117600"/>
          <a:ext cx="8923977" cy="4887727"/>
        </p:xfrm>
        <a:graphic>
          <a:graphicData uri="http://schemas.openxmlformats.org/drawingml/2006/table">
            <a:tbl>
              <a:tblPr rtl="1" firstRow="1" bandRow="1"/>
              <a:tblGrid>
                <a:gridCol w="2076001">
                  <a:extLst>
                    <a:ext uri="{9D8B030D-6E8A-4147-A177-3AD203B41FA5}">
                      <a16:colId xmlns:a16="http://schemas.microsoft.com/office/drawing/2014/main" val="1231040157"/>
                    </a:ext>
                  </a:extLst>
                </a:gridCol>
                <a:gridCol w="3500303">
                  <a:extLst>
                    <a:ext uri="{9D8B030D-6E8A-4147-A177-3AD203B41FA5}">
                      <a16:colId xmlns:a16="http://schemas.microsoft.com/office/drawing/2014/main" val="2051498714"/>
                    </a:ext>
                  </a:extLst>
                </a:gridCol>
                <a:gridCol w="3347673">
                  <a:extLst>
                    <a:ext uri="{9D8B030D-6E8A-4147-A177-3AD203B41FA5}">
                      <a16:colId xmlns:a16="http://schemas.microsoft.com/office/drawing/2014/main" val="2092985984"/>
                    </a:ext>
                  </a:extLst>
                </a:gridCol>
              </a:tblGrid>
              <a:tr h="491606">
                <a:tc>
                  <a:txBody>
                    <a:bodyPr/>
                    <a:lstStyle/>
                    <a:p>
                      <a:pPr marL="0" marR="0" algn="ctr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التطبيق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الميزات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ctr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السلبيات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176578601"/>
                  </a:ext>
                </a:extLst>
              </a:tr>
              <a:tr h="1518258">
                <a:tc>
                  <a:txBody>
                    <a:bodyPr/>
                    <a:lstStyle/>
                    <a:p>
                      <a:pPr marL="0" marR="0" algn="ctr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جود الإسكان 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just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يدعم اللغة العربية بشكل كامل.</a:t>
                      </a:r>
                    </a:p>
                    <a:p>
                      <a:pPr marL="0" marR="0" algn="just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واجهاته تتيح التعامل مع التطبيق بمرونة.</a:t>
                      </a:r>
                    </a:p>
                    <a:p>
                      <a:pPr marL="0" marR="0" algn="just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يعرض الحالات التفصيلية لكل طلب احتياج.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just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حالات دعم محدودة بالإسكان فقط.</a:t>
                      </a:r>
                    </a:p>
                    <a:p>
                      <a:pPr marL="0" marR="0" algn="just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لا يدعم التبرعات العامة.</a:t>
                      </a:r>
                    </a:p>
                    <a:p>
                      <a:pPr marL="0" marR="0" algn="just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يخدم منطقة جغرافية محدودة.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868656823"/>
                  </a:ext>
                </a:extLst>
              </a:tr>
              <a:tr h="1560680">
                <a:tc>
                  <a:txBody>
                    <a:bodyPr/>
                    <a:lstStyle/>
                    <a:p>
                      <a:pPr marL="0" marR="0" algn="ctr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إحسان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just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يدعم التبرعات لمجالات متنوعة.</a:t>
                      </a:r>
                    </a:p>
                    <a:p>
                      <a:pPr marL="0" marR="0" algn="just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يتيح التبرع المباشر.</a:t>
                      </a:r>
                    </a:p>
                    <a:p>
                      <a:pPr marL="0" marR="0" algn="just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يتيح التبرع العام.</a:t>
                      </a:r>
                    </a:p>
                    <a:p>
                      <a:pPr marL="0" marR="0" algn="just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واجهات بسيطة وواضحة.</a:t>
                      </a:r>
                    </a:p>
                    <a:p>
                      <a:pPr marL="0" marR="0" algn="ctr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ar-SA" sz="1900" b="0" i="0" u="none" strike="noStrike" kern="1200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just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عدم إمكانية إرسال تقييمات من قبل المستفيدين.</a:t>
                      </a:r>
                    </a:p>
                    <a:p>
                      <a:pPr marL="0" marR="0" algn="ctr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ar-SA" sz="1900" b="0" i="0" u="none" strike="noStrike" kern="1200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156251349"/>
                  </a:ext>
                </a:extLst>
              </a:tr>
              <a:tr h="1308143">
                <a:tc>
                  <a:txBody>
                    <a:bodyPr/>
                    <a:lstStyle/>
                    <a:p>
                      <a:pPr marL="0" marR="0" algn="ctr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900" b="0" i="0" u="none" strike="noStrike" kern="1200" cap="none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Gofundme</a:t>
                      </a:r>
                      <a:endParaRPr lang="ar-SA" sz="1900" b="0" i="0" u="none" strike="noStrike" kern="1200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just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يخدم مناطق جغرافية متعددة.</a:t>
                      </a:r>
                    </a:p>
                    <a:p>
                      <a:pPr marL="0" marR="0" algn="just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يتم إنشاء حملات وإدارتها بسهولة.</a:t>
                      </a:r>
                    </a:p>
                    <a:p>
                      <a:pPr marL="0" marR="0" algn="just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إمكانية التبرع بمبلغ صغير.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algn="just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عرض حملات غير موثوقة.</a:t>
                      </a:r>
                    </a:p>
                    <a:p>
                      <a:pPr marL="0" marR="0" algn="just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kern="1200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يتطلب حساب بنكي مدعوم.</a:t>
                      </a:r>
                    </a:p>
                    <a:p>
                      <a:pPr marL="0" marR="0" algn="ctr" defTabSz="914400" rtl="1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ar-SA" sz="1900" b="0" i="0" u="none" strike="noStrike" kern="1200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033051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510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جدول 3">
            <a:extLst>
              <a:ext uri="{FF2B5EF4-FFF2-40B4-BE49-F238E27FC236}">
                <a16:creationId xmlns:a16="http://schemas.microsoft.com/office/drawing/2014/main" id="{2808EAB8-CCCB-B5BD-BBC0-96F91102D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20659"/>
              </p:ext>
            </p:extLst>
          </p:nvPr>
        </p:nvGraphicFramePr>
        <p:xfrm>
          <a:off x="1950600" y="1103326"/>
          <a:ext cx="8910440" cy="4860594"/>
        </p:xfrm>
        <a:graphic>
          <a:graphicData uri="http://schemas.openxmlformats.org/drawingml/2006/table">
            <a:tbl>
              <a:tblPr rtl="1" firstRow="1" bandRow="1"/>
              <a:tblGrid>
                <a:gridCol w="1921517">
                  <a:extLst>
                    <a:ext uri="{9D8B030D-6E8A-4147-A177-3AD203B41FA5}">
                      <a16:colId xmlns:a16="http://schemas.microsoft.com/office/drawing/2014/main" val="3913894577"/>
                    </a:ext>
                  </a:extLst>
                </a:gridCol>
                <a:gridCol w="3708936">
                  <a:extLst>
                    <a:ext uri="{9D8B030D-6E8A-4147-A177-3AD203B41FA5}">
                      <a16:colId xmlns:a16="http://schemas.microsoft.com/office/drawing/2014/main" val="3484271173"/>
                    </a:ext>
                  </a:extLst>
                </a:gridCol>
                <a:gridCol w="3279987">
                  <a:extLst>
                    <a:ext uri="{9D8B030D-6E8A-4147-A177-3AD203B41FA5}">
                      <a16:colId xmlns:a16="http://schemas.microsoft.com/office/drawing/2014/main" val="2590841166"/>
                    </a:ext>
                  </a:extLst>
                </a:gridCol>
              </a:tblGrid>
              <a:tr h="509690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التطبيق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الميزات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السلبيات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577426289"/>
                  </a:ext>
                </a:extLst>
              </a:tr>
              <a:tr h="1319608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900" b="0" i="0" u="none" strike="noStrike" cap="none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ShareTheMeal</a:t>
                      </a:r>
                      <a:endParaRPr lang="ar-SA" sz="19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R="0" algn="just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شفافية كبيرة في عرض أماكن الاستفادة والكمية الموزعة. </a:t>
                      </a:r>
                      <a:endParaRPr lang="en-US" sz="19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R="0" algn="just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يحوي صفحة لعرض المساهمين بالتبرعات.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R="0" algn="just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لا يمنح فرصة للأشخاص </a:t>
                      </a:r>
                      <a:r>
                        <a:rPr lang="ar-SY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ل</a:t>
                      </a: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لمشاركة  في الأنشطة التطوعية.</a:t>
                      </a:r>
                    </a:p>
                    <a:p>
                      <a:pPr marR="0" algn="just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يركز على التبرعات الغذائية فقط.</a:t>
                      </a:r>
                    </a:p>
                    <a:p>
                      <a:pPr marR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ar-SA" sz="19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982220971"/>
                  </a:ext>
                </a:extLst>
              </a:tr>
              <a:tr h="1253296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العون المباشر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R="0" algn="just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إرسال إشعارات جديدة للمستخدمين عن بدء حملات جديدة.</a:t>
                      </a:r>
                    </a:p>
                    <a:p>
                      <a:pPr marR="0" algn="just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عرض وصف المشروع بشكل كامل.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R="0" algn="just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بطء في التنقل بين واجهات التطبيق.</a:t>
                      </a:r>
                    </a:p>
                    <a:p>
                      <a:pPr marR="0" algn="just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يخدم منطقة جغرافية محددة.</a:t>
                      </a:r>
                    </a:p>
                    <a:p>
                      <a:pPr marR="0" algn="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ar-SA" sz="1900" b="0" i="0" u="none" strike="noStrike" cap="none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723168935"/>
                  </a:ext>
                </a:extLst>
              </a:tr>
              <a:tr h="1778000">
                <a:tc>
                  <a:txBody>
                    <a:bodyPr/>
                    <a:lstStyle/>
                    <a:p>
                      <a:pPr marR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آي</a:t>
                      </a: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-خير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R="0" algn="just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يدعم مشاريع متنوعة.</a:t>
                      </a:r>
                    </a:p>
                    <a:p>
                      <a:pPr marR="0" algn="just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يمكن المتبرع من معرفة المشروع المستفيد من تبرعه.</a:t>
                      </a:r>
                    </a:p>
                    <a:p>
                      <a:pPr marR="0" algn="just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يرسل </a:t>
                      </a:r>
                      <a:r>
                        <a:rPr lang="ar-SA" sz="1900" b="0" i="0" u="none" strike="noStrike" cap="none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تذكيرات</a:t>
                      </a: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للمتبرعين لإخراج ذكاة.</a:t>
                      </a:r>
                    </a:p>
                    <a:p>
                      <a:pPr marR="0" algn="just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يتيح التبرع الشهري التلقائي.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R="0" algn="just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عدم وجود محفظة داخلية للمتبرع.</a:t>
                      </a:r>
                    </a:p>
                    <a:p>
                      <a:pPr marR="0" algn="just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ar-SA" sz="1900" b="0" i="0" u="none" strike="noStrike" cap="none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لا يدعم ارسال تقييمات من المحتاجين.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2785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711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>
            <a:extLst>
              <a:ext uri="{FF2B5EF4-FFF2-40B4-BE49-F238E27FC236}">
                <a16:creationId xmlns:a16="http://schemas.microsoft.com/office/drawing/2014/main" id="{CB8BB2A4-5FBE-9FCD-D508-B43377798DD5}"/>
              </a:ext>
            </a:extLst>
          </p:cNvPr>
          <p:cNvSpPr txBox="1"/>
          <p:nvPr/>
        </p:nvSpPr>
        <p:spPr>
          <a:xfrm>
            <a:off x="6727759" y="1280160"/>
            <a:ext cx="41452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/>
            <a:r>
              <a:rPr lang="en-US" sz="2800" dirty="0"/>
              <a:t>Use-Case Diagram</a:t>
            </a:r>
            <a:endParaRPr lang="ar-SA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2EA13-F1E3-4C46-8F6E-9AEA92273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594" y="518160"/>
            <a:ext cx="1906811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7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ربع نص 5">
            <a:extLst>
              <a:ext uri="{FF2B5EF4-FFF2-40B4-BE49-F238E27FC236}">
                <a16:creationId xmlns:a16="http://schemas.microsoft.com/office/drawing/2014/main" id="{5559F0F7-0307-6565-C19D-ED73F2726A85}"/>
              </a:ext>
            </a:extLst>
          </p:cNvPr>
          <p:cNvSpPr txBox="1"/>
          <p:nvPr/>
        </p:nvSpPr>
        <p:spPr>
          <a:xfrm>
            <a:off x="-1183762" y="3505200"/>
            <a:ext cx="4145280" cy="52322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r"/>
            <a:r>
              <a:rPr lang="en-US" sz="2800" dirty="0"/>
              <a:t>ERD</a:t>
            </a:r>
            <a:endParaRPr lang="ar-SA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E622C-F257-431F-8CFC-186B62F13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360" y="198140"/>
            <a:ext cx="6629521" cy="62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6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3"/>
          <p:cNvSpPr txBox="1">
            <a:spLocks noGrp="1"/>
          </p:cNvSpPr>
          <p:nvPr>
            <p:ph type="ctrTitle"/>
          </p:nvPr>
        </p:nvSpPr>
        <p:spPr>
          <a:xfrm flipH="1">
            <a:off x="2618579" y="865465"/>
            <a:ext cx="7172325" cy="1257299"/>
          </a:xfrm>
          <a:prstGeom prst="rect">
            <a:avLst/>
          </a:prstGeom>
        </p:spPr>
        <p:txBody>
          <a:bodyPr spcFirstLastPara="1" vert="horz" wrap="square" lIns="121900" tIns="121900" rIns="121900" bIns="121900" rtlCol="1" anchor="b" anchorCtr="0">
            <a:noAutofit/>
          </a:bodyPr>
          <a:lstStyle/>
          <a:p>
            <a:pPr rtl="0">
              <a:spcBef>
                <a:spcPts val="0"/>
              </a:spcBef>
            </a:pPr>
            <a:r>
              <a:rPr lang="ar-SY" sz="2667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تم تطوير التطبيق باستخدام </a:t>
            </a:r>
            <a:r>
              <a:rPr lang="ar-SA" sz="2667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أُطر العمل التالية</a:t>
            </a:r>
            <a:r>
              <a:rPr lang="ar-SY" sz="2667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667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4A214-5EC3-45E4-AB3A-0B5E75E6C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6" y="2686058"/>
            <a:ext cx="2027080" cy="2027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F4EE5D-1477-40CC-A366-A364C928DA18}"/>
              </a:ext>
            </a:extLst>
          </p:cNvPr>
          <p:cNvSpPr txBox="1"/>
          <p:nvPr/>
        </p:nvSpPr>
        <p:spPr>
          <a:xfrm>
            <a:off x="1508917" y="4650580"/>
            <a:ext cx="221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Flutter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178ECD-67AF-4EE3-B019-54C4EC12E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294" y="2748617"/>
            <a:ext cx="1901963" cy="19019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D25F8F-036A-4067-85FA-23D5D970BF17}"/>
              </a:ext>
            </a:extLst>
          </p:cNvPr>
          <p:cNvSpPr txBox="1"/>
          <p:nvPr/>
        </p:nvSpPr>
        <p:spPr>
          <a:xfrm>
            <a:off x="5376546" y="4655999"/>
            <a:ext cx="221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React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1E4C0-B797-4BD5-8B81-B5783902E4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151" y="2686058"/>
            <a:ext cx="2106690" cy="2064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AA2760-6A06-4618-83A6-D82D2C84414F}"/>
              </a:ext>
            </a:extLst>
          </p:cNvPr>
          <p:cNvSpPr txBox="1"/>
          <p:nvPr/>
        </p:nvSpPr>
        <p:spPr>
          <a:xfrm>
            <a:off x="8820151" y="4650580"/>
            <a:ext cx="2219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Laravel</a:t>
            </a:r>
          </a:p>
        </p:txBody>
      </p:sp>
    </p:spTree>
    <p:extLst>
      <p:ext uri="{BB962C8B-B14F-4D97-AF65-F5344CB8AC3E}">
        <p14:creationId xmlns:p14="http://schemas.microsoft.com/office/powerpoint/2010/main" val="381235352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Template with Transitions by Slidesgo">
  <a:themeElements>
    <a:clrScheme name="أخضر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Template with Transitions by Slidesgo</Template>
  <TotalTime>1207</TotalTime>
  <Words>325</Words>
  <Application>Microsoft Office PowerPoint</Application>
  <PresentationFormat>Widescreen</PresentationFormat>
  <Paragraphs>75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Lexend</vt:lpstr>
      <vt:lpstr>Montserrat</vt:lpstr>
      <vt:lpstr>Montserrat ExtraBold</vt:lpstr>
      <vt:lpstr>Nunito Light</vt:lpstr>
      <vt:lpstr>Proxima Nova</vt:lpstr>
      <vt:lpstr>Business Template with Transitions by Slidesgo</vt:lpstr>
      <vt:lpstr>Slidesgo Final Pages</vt:lpstr>
      <vt:lpstr>HAND BY HAND Charity project</vt:lpstr>
      <vt:lpstr>PowerPoint Presentation</vt:lpstr>
      <vt:lpstr>الدراسة المرجعية</vt:lpstr>
      <vt:lpstr>الدراسة المرجعية</vt:lpstr>
      <vt:lpstr>PowerPoint Presentation</vt:lpstr>
      <vt:lpstr>PowerPoint Presentation</vt:lpstr>
      <vt:lpstr>PowerPoint Presentation</vt:lpstr>
      <vt:lpstr>PowerPoint Presentation</vt:lpstr>
      <vt:lpstr>تم تطوير التطبيق باستخدام أُطر العمل التالية:</vt:lpstr>
      <vt:lpstr>تقسيم العمل: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BY HAND Charity project</dc:title>
  <dc:creator>batool saramejo</dc:creator>
  <cp:lastModifiedBy>Yazan</cp:lastModifiedBy>
  <cp:revision>14</cp:revision>
  <dcterms:created xsi:type="dcterms:W3CDTF">2025-05-26T13:45:20Z</dcterms:created>
  <dcterms:modified xsi:type="dcterms:W3CDTF">2025-06-21T08:12:29Z</dcterms:modified>
</cp:coreProperties>
</file>