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90" r:id="rId1"/>
    <p:sldMasterId id="2147483719" r:id="rId2"/>
  </p:sldMasterIdLst>
  <p:notesMasterIdLst>
    <p:notesMasterId r:id="rId12"/>
  </p:notesMasterIdLst>
  <p:sldIdLst>
    <p:sldId id="317" r:id="rId3"/>
    <p:sldId id="258" r:id="rId4"/>
    <p:sldId id="311" r:id="rId5"/>
    <p:sldId id="315" r:id="rId6"/>
    <p:sldId id="313" r:id="rId7"/>
    <p:sldId id="314" r:id="rId8"/>
    <p:sldId id="318" r:id="rId9"/>
    <p:sldId id="316" r:id="rId10"/>
    <p:sldId id="259"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9466"/>
    <a:srgbClr val="83B79B"/>
    <a:srgbClr val="F880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بلا نمط، بلا شبكة">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نمط ذو نسُق 1 - تميي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8D230F3-CF80-4859-8CE7-A43EE81993B5}" styleName="نمط فاتح 1 - تميي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نمط فاتح 1 - تميي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p:scale>
          <a:sx n="63" d="100"/>
          <a:sy n="63" d="100"/>
        </p:scale>
        <p:origin x="780" y="52"/>
      </p:cViewPr>
      <p:guideLst/>
    </p:cSldViewPr>
  </p:slideViewPr>
  <p:notesTextViewPr>
    <p:cViewPr>
      <p:scale>
        <a:sx n="1" d="1"/>
        <a:sy n="1" d="1"/>
      </p:scale>
      <p:origin x="0" y="0"/>
    </p:cViewPr>
  </p:notesTextViewPr>
  <p:sorterViewPr>
    <p:cViewPr>
      <p:scale>
        <a:sx n="125" d="100"/>
        <a:sy n="125" d="100"/>
      </p:scale>
      <p:origin x="0" y="-1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A"/>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876260C9-417F-4D25-AE00-18C97E1AEC6D}" type="datetimeFigureOut">
              <a:rPr lang="ar-SA" smtClean="0"/>
              <a:t>07/12/1446</a:t>
            </a:fld>
            <a:endParaRPr lang="ar-SA"/>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A"/>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A"/>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A2A4F4A-6EFA-4F43-AC94-9FB9C7C71920}" type="slidenum">
              <a:rPr lang="ar-SA" smtClean="0"/>
              <a:t>‹#›</a:t>
            </a:fld>
            <a:endParaRPr lang="ar-SA"/>
          </a:p>
        </p:txBody>
      </p:sp>
    </p:spTree>
    <p:extLst>
      <p:ext uri="{BB962C8B-B14F-4D97-AF65-F5344CB8AC3E}">
        <p14:creationId xmlns:p14="http://schemas.microsoft.com/office/powerpoint/2010/main" val="322581309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1447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936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7171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8496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8"/>
        <p:cNvGrpSpPr/>
        <p:nvPr/>
      </p:nvGrpSpPr>
      <p:grpSpPr>
        <a:xfrm>
          <a:off x="0" y="0"/>
          <a:ext cx="0" cy="0"/>
          <a:chOff x="0" y="0"/>
          <a:chExt cx="0" cy="0"/>
        </a:xfrm>
      </p:grpSpPr>
      <p:sp>
        <p:nvSpPr>
          <p:cNvPr id="1429" name="Google Shape;142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0" name="Google Shape;143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735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2"/>
        <p:cNvGrpSpPr/>
        <p:nvPr/>
      </p:nvGrpSpPr>
      <p:grpSpPr>
        <a:xfrm>
          <a:off x="0" y="0"/>
          <a:ext cx="0" cy="0"/>
          <a:chOff x="0" y="0"/>
          <a:chExt cx="0" cy="0"/>
        </a:xfrm>
      </p:grpSpPr>
      <p:sp>
        <p:nvSpPr>
          <p:cNvPr id="1423" name="Google Shape;142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4" name="Google Shape;142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35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7"/>
        <p:cNvGrpSpPr/>
        <p:nvPr/>
      </p:nvGrpSpPr>
      <p:grpSpPr>
        <a:xfrm>
          <a:off x="0" y="0"/>
          <a:ext cx="0" cy="0"/>
          <a:chOff x="0" y="0"/>
          <a:chExt cx="0" cy="0"/>
        </a:xfrm>
      </p:grpSpPr>
      <p:sp>
        <p:nvSpPr>
          <p:cNvPr id="1488" name="Google Shape;1488;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9" name="Google Shape;1489;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50967" y="2125983"/>
            <a:ext cx="10290000" cy="18924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000"/>
              <a:buFont typeface="Montserrat ExtraBold"/>
              <a:buNone/>
              <a:defRPr sz="6667" b="0">
                <a:latin typeface="Montserrat ExtraBold"/>
                <a:ea typeface="Montserrat ExtraBold"/>
                <a:cs typeface="Montserrat ExtraBold"/>
                <a:sym typeface="Montserrat ExtraBold"/>
              </a:defRPr>
            </a:lvl1pPr>
            <a:lvl2pPr lvl="1"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2pPr>
            <a:lvl3pPr lvl="2"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3pPr>
            <a:lvl4pPr lvl="3"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4pPr>
            <a:lvl5pPr lvl="4"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5pPr>
            <a:lvl6pPr lvl="5"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6pPr>
            <a:lvl7pPr lvl="6"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7pPr>
            <a:lvl8pPr lvl="7"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8pPr>
            <a:lvl9pPr lvl="8" algn="ctr">
              <a:lnSpc>
                <a:spcPct val="80000"/>
              </a:lnSpc>
              <a:spcBef>
                <a:spcPts val="0"/>
              </a:spcBef>
              <a:spcAft>
                <a:spcPts val="0"/>
              </a:spcAft>
              <a:buClr>
                <a:srgbClr val="191919"/>
              </a:buClr>
              <a:buSzPts val="7500"/>
              <a:buFont typeface="Montserrat ExtraBold"/>
              <a:buNone/>
              <a:defRPr sz="10000" b="0">
                <a:solidFill>
                  <a:srgbClr val="191919"/>
                </a:solidFill>
                <a:latin typeface="Montserrat ExtraBold"/>
                <a:ea typeface="Montserrat ExtraBold"/>
                <a:cs typeface="Montserrat ExtraBold"/>
                <a:sym typeface="Montserrat ExtraBold"/>
              </a:defRPr>
            </a:lvl9pPr>
          </a:lstStyle>
          <a:p>
            <a:r>
              <a:rPr lang="ar-SA"/>
              <a:t>انقر لتحرير نمط عنوان الشكل الرئيسي</a:t>
            </a:r>
            <a:endParaRPr/>
          </a:p>
        </p:txBody>
      </p:sp>
      <p:sp>
        <p:nvSpPr>
          <p:cNvPr id="10" name="Google Shape;10;p2"/>
          <p:cNvSpPr txBox="1">
            <a:spLocks noGrp="1"/>
          </p:cNvSpPr>
          <p:nvPr>
            <p:ph type="subTitle" idx="1"/>
          </p:nvPr>
        </p:nvSpPr>
        <p:spPr>
          <a:xfrm>
            <a:off x="950867" y="4034433"/>
            <a:ext cx="10290000" cy="467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2133">
                <a:solidFill>
                  <a:schemeClr val="dk1"/>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ar-SA"/>
              <a:t>انقر لتحرير نمط العنوان الفرعي للشكل الرئيسي</a:t>
            </a:r>
            <a:endParaRPr/>
          </a:p>
        </p:txBody>
      </p:sp>
      <p:grpSp>
        <p:nvGrpSpPr>
          <p:cNvPr id="11" name="Google Shape;11;p2"/>
          <p:cNvGrpSpPr/>
          <p:nvPr/>
        </p:nvGrpSpPr>
        <p:grpSpPr>
          <a:xfrm>
            <a:off x="0" y="-33"/>
            <a:ext cx="12192000" cy="6864300"/>
            <a:chOff x="0" y="-25"/>
            <a:chExt cx="9144000" cy="5148225"/>
          </a:xfrm>
        </p:grpSpPr>
        <p:sp>
          <p:nvSpPr>
            <p:cNvPr id="12" name="Google Shape;12;p2"/>
            <p:cNvSpPr/>
            <p:nvPr/>
          </p:nvSpPr>
          <p:spPr>
            <a:xfrm rot="10800000">
              <a:off x="6341700" y="-25"/>
              <a:ext cx="2802300" cy="544200"/>
            </a:xfrm>
            <a:prstGeom prst="round1Rect">
              <a:avLst>
                <a:gd name="adj" fmla="val 50000"/>
              </a:avLst>
            </a:prstGeom>
            <a:solidFill>
              <a:srgbClr val="42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sp>
          <p:nvSpPr>
            <p:cNvPr id="13" name="Google Shape;13;p2"/>
            <p:cNvSpPr/>
            <p:nvPr/>
          </p:nvSpPr>
          <p:spPr>
            <a:xfrm>
              <a:off x="0" y="4604000"/>
              <a:ext cx="2802300" cy="544200"/>
            </a:xfrm>
            <a:prstGeom prst="round1Rect">
              <a:avLst>
                <a:gd name="adj" fmla="val 50000"/>
              </a:avLst>
            </a:prstGeom>
            <a:solidFill>
              <a:srgbClr val="42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dirty="0"/>
            </a:p>
          </p:txBody>
        </p:sp>
      </p:grpSp>
      <p:grpSp>
        <p:nvGrpSpPr>
          <p:cNvPr id="14" name="Google Shape;14;p2"/>
          <p:cNvGrpSpPr/>
          <p:nvPr/>
        </p:nvGrpSpPr>
        <p:grpSpPr>
          <a:xfrm>
            <a:off x="0" y="-2600"/>
            <a:ext cx="12209333" cy="6872000"/>
            <a:chOff x="0" y="-1950"/>
            <a:chExt cx="9157000" cy="5154000"/>
          </a:xfrm>
        </p:grpSpPr>
        <p:cxnSp>
          <p:nvCxnSpPr>
            <p:cNvPr id="15" name="Google Shape;15;p2"/>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6" name="Google Shape;16;p2"/>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77" name="Google Shape;77;p2"/>
          <p:cNvGrpSpPr/>
          <p:nvPr/>
        </p:nvGrpSpPr>
        <p:grpSpPr>
          <a:xfrm>
            <a:off x="717367" y="129167"/>
            <a:ext cx="12533700" cy="6009512"/>
            <a:chOff x="538025" y="96875"/>
            <a:chExt cx="9400275" cy="4507134"/>
          </a:xfrm>
        </p:grpSpPr>
        <p:sp>
          <p:nvSpPr>
            <p:cNvPr id="78" name="Google Shape;78;p2"/>
            <p:cNvSpPr/>
            <p:nvPr/>
          </p:nvSpPr>
          <p:spPr>
            <a:xfrm>
              <a:off x="538025" y="96875"/>
              <a:ext cx="350400" cy="350400"/>
            </a:xfrm>
            <a:prstGeom prst="ellipse">
              <a:avLst/>
            </a:prstGeom>
            <a:solidFill>
              <a:srgbClr val="F88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8347700" y="3013409"/>
              <a:ext cx="1590600" cy="1590600"/>
            </a:xfrm>
            <a:prstGeom prst="pie">
              <a:avLst>
                <a:gd name="adj1" fmla="val 5411027"/>
                <a:gd name="adj2" fmla="val 16200000"/>
              </a:avLst>
            </a:prstGeom>
            <a:solidFill>
              <a:srgbClr val="F88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15542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1"/>
        <p:cNvGrpSpPr/>
        <p:nvPr/>
      </p:nvGrpSpPr>
      <p:grpSpPr>
        <a:xfrm>
          <a:off x="0" y="0"/>
          <a:ext cx="0" cy="0"/>
          <a:chOff x="0" y="0"/>
          <a:chExt cx="0" cy="0"/>
        </a:xfrm>
      </p:grpSpPr>
      <p:sp>
        <p:nvSpPr>
          <p:cNvPr id="392" name="Google Shape;392;p11"/>
          <p:cNvSpPr txBox="1">
            <a:spLocks noGrp="1"/>
          </p:cNvSpPr>
          <p:nvPr>
            <p:ph type="title" hasCustomPrompt="1"/>
          </p:nvPr>
        </p:nvSpPr>
        <p:spPr>
          <a:xfrm>
            <a:off x="1712000" y="2229333"/>
            <a:ext cx="8768000" cy="15708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Font typeface="Montserrat ExtraBold"/>
              <a:buNone/>
              <a:defRPr sz="9600" b="0">
                <a:latin typeface="Montserrat ExtraBold"/>
                <a:ea typeface="Montserrat ExtraBold"/>
                <a:cs typeface="Montserrat ExtraBold"/>
                <a:sym typeface="Montserrat ExtraBold"/>
              </a:defRPr>
            </a:lvl1pPr>
            <a:lvl2pPr lvl="1"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2pPr>
            <a:lvl3pPr lvl="2"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3pPr>
            <a:lvl4pPr lvl="3"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4pPr>
            <a:lvl5pPr lvl="4"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5pPr>
            <a:lvl6pPr lvl="5"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6pPr>
            <a:lvl7pPr lvl="6"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7pPr>
            <a:lvl8pPr lvl="7"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8pPr>
            <a:lvl9pPr lvl="8" algn="ctr">
              <a:spcBef>
                <a:spcPts val="0"/>
              </a:spcBef>
              <a:spcAft>
                <a:spcPts val="0"/>
              </a:spcAft>
              <a:buSzPts val="9600"/>
              <a:buFont typeface="Montserrat ExtraBold"/>
              <a:buNone/>
              <a:defRPr sz="12800" b="0">
                <a:latin typeface="Montserrat ExtraBold"/>
                <a:ea typeface="Montserrat ExtraBold"/>
                <a:cs typeface="Montserrat ExtraBold"/>
                <a:sym typeface="Montserrat ExtraBold"/>
              </a:defRPr>
            </a:lvl9pPr>
          </a:lstStyle>
          <a:p>
            <a:r>
              <a:t>xx%</a:t>
            </a:r>
          </a:p>
        </p:txBody>
      </p:sp>
      <p:sp>
        <p:nvSpPr>
          <p:cNvPr id="393" name="Google Shape;393;p11"/>
          <p:cNvSpPr txBox="1">
            <a:spLocks noGrp="1"/>
          </p:cNvSpPr>
          <p:nvPr>
            <p:ph type="subTitle" idx="1"/>
          </p:nvPr>
        </p:nvSpPr>
        <p:spPr>
          <a:xfrm>
            <a:off x="1712000" y="3871967"/>
            <a:ext cx="8768000" cy="662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ar-SA"/>
              <a:t>انقر لتحرير نمط العنوان الفرعي للشكل الرئيسي</a:t>
            </a:r>
            <a:endParaRPr/>
          </a:p>
        </p:txBody>
      </p:sp>
      <p:grpSp>
        <p:nvGrpSpPr>
          <p:cNvPr id="394" name="Google Shape;394;p11"/>
          <p:cNvGrpSpPr/>
          <p:nvPr/>
        </p:nvGrpSpPr>
        <p:grpSpPr>
          <a:xfrm>
            <a:off x="345434" y="5833"/>
            <a:ext cx="11846567" cy="6872000"/>
            <a:chOff x="272075" y="-1950"/>
            <a:chExt cx="8884925" cy="5154000"/>
          </a:xfrm>
        </p:grpSpPr>
        <p:cxnSp>
          <p:nvCxnSpPr>
            <p:cNvPr id="395" name="Google Shape;395;p11"/>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396" name="Google Shape;396;p11"/>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sp>
        <p:nvSpPr>
          <p:cNvPr id="397" name="Google Shape;397;p11"/>
          <p:cNvSpPr/>
          <p:nvPr/>
        </p:nvSpPr>
        <p:spPr>
          <a:xfrm rot="-5400000" flipH="1">
            <a:off x="9376200" y="2265000"/>
            <a:ext cx="5080800" cy="5508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98" name="Google Shape;398;p11"/>
          <p:cNvGrpSpPr/>
          <p:nvPr/>
        </p:nvGrpSpPr>
        <p:grpSpPr>
          <a:xfrm flipH="1">
            <a:off x="1475001" y="-751833"/>
            <a:ext cx="9622567" cy="8254072"/>
            <a:chOff x="820825" y="-563875"/>
            <a:chExt cx="7216925" cy="6190554"/>
          </a:xfrm>
        </p:grpSpPr>
        <p:sp>
          <p:nvSpPr>
            <p:cNvPr id="399" name="Google Shape;399;p11"/>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0" name="Google Shape;400;p11"/>
            <p:cNvSpPr/>
            <p:nvPr/>
          </p:nvSpPr>
          <p:spPr>
            <a:xfrm rot="5400000" flipH="1">
              <a:off x="820825" y="-563875"/>
              <a:ext cx="1008900" cy="10089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1" name="Google Shape;401;p11"/>
          <p:cNvGrpSpPr/>
          <p:nvPr/>
        </p:nvGrpSpPr>
        <p:grpSpPr>
          <a:xfrm>
            <a:off x="595227" y="108370"/>
            <a:ext cx="9096660" cy="6137847"/>
            <a:chOff x="446420" y="81277"/>
            <a:chExt cx="6822495" cy="4603385"/>
          </a:xfrm>
        </p:grpSpPr>
        <p:grpSp>
          <p:nvGrpSpPr>
            <p:cNvPr id="402" name="Google Shape;402;p11"/>
            <p:cNvGrpSpPr/>
            <p:nvPr/>
          </p:nvGrpSpPr>
          <p:grpSpPr>
            <a:xfrm>
              <a:off x="446420" y="4360577"/>
              <a:ext cx="659820" cy="324085"/>
              <a:chOff x="754400" y="596000"/>
              <a:chExt cx="781500" cy="383850"/>
            </a:xfrm>
          </p:grpSpPr>
          <p:sp>
            <p:nvSpPr>
              <p:cNvPr id="403" name="Google Shape;403;p11"/>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4" name="Google Shape;404;p11"/>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5" name="Google Shape;405;p11"/>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6" name="Google Shape;406;p11"/>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7" name="Google Shape;407;p11"/>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8" name="Google Shape;408;p11"/>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11"/>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11"/>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11"/>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11"/>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11"/>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4" name="Google Shape;414;p11"/>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5" name="Google Shape;415;p11"/>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11"/>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11"/>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11"/>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9" name="Google Shape;419;p11"/>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0" name="Google Shape;420;p11"/>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11"/>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11"/>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11"/>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4" name="Google Shape;424;p11"/>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11"/>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11"/>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11"/>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11"/>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11"/>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0" name="Google Shape;430;p11"/>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1" name="Google Shape;431;p11"/>
            <p:cNvGrpSpPr/>
            <p:nvPr/>
          </p:nvGrpSpPr>
          <p:grpSpPr>
            <a:xfrm>
              <a:off x="6609095" y="81277"/>
              <a:ext cx="659820" cy="324085"/>
              <a:chOff x="754400" y="596000"/>
              <a:chExt cx="781500" cy="383850"/>
            </a:xfrm>
          </p:grpSpPr>
          <p:sp>
            <p:nvSpPr>
              <p:cNvPr id="432" name="Google Shape;432;p11"/>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11"/>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4" name="Google Shape;434;p11"/>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5" name="Google Shape;435;p11"/>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11"/>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11"/>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8" name="Google Shape;438;p11"/>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9" name="Google Shape;439;p11"/>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0" name="Google Shape;440;p11"/>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1" name="Google Shape;441;p11"/>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2" name="Google Shape;442;p11"/>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3" name="Google Shape;443;p11"/>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4" name="Google Shape;444;p11"/>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5" name="Google Shape;445;p11"/>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11"/>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11"/>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11"/>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11"/>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11"/>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1" name="Google Shape;451;p11"/>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2" name="Google Shape;452;p11"/>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11"/>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11"/>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11"/>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6" name="Google Shape;456;p11"/>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7" name="Google Shape;457;p11"/>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8" name="Google Shape;458;p11"/>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11"/>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62892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60"/>
        <p:cNvGrpSpPr/>
        <p:nvPr/>
      </p:nvGrpSpPr>
      <p:grpSpPr>
        <a:xfrm>
          <a:off x="0" y="0"/>
          <a:ext cx="0" cy="0"/>
          <a:chOff x="0" y="0"/>
          <a:chExt cx="0" cy="0"/>
        </a:xfrm>
      </p:grpSpPr>
    </p:spTree>
    <p:extLst>
      <p:ext uri="{BB962C8B-B14F-4D97-AF65-F5344CB8AC3E}">
        <p14:creationId xmlns:p14="http://schemas.microsoft.com/office/powerpoint/2010/main" val="21281898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461"/>
        <p:cNvGrpSpPr/>
        <p:nvPr/>
      </p:nvGrpSpPr>
      <p:grpSpPr>
        <a:xfrm>
          <a:off x="0" y="0"/>
          <a:ext cx="0" cy="0"/>
          <a:chOff x="0" y="0"/>
          <a:chExt cx="0" cy="0"/>
        </a:xfrm>
      </p:grpSpPr>
      <p:sp>
        <p:nvSpPr>
          <p:cNvPr id="462" name="Google Shape;462;p1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ar-SA"/>
              <a:t>انقر لتحرير نمط عنوان الشكل الرئيسي</a:t>
            </a:r>
            <a:endParaRPr/>
          </a:p>
        </p:txBody>
      </p:sp>
      <p:sp>
        <p:nvSpPr>
          <p:cNvPr id="463" name="Google Shape;463;p13"/>
          <p:cNvSpPr txBox="1">
            <a:spLocks noGrp="1"/>
          </p:cNvSpPr>
          <p:nvPr>
            <p:ph type="subTitle" idx="1"/>
          </p:nvPr>
        </p:nvSpPr>
        <p:spPr>
          <a:xfrm>
            <a:off x="2100067" y="2567300"/>
            <a:ext cx="3741600" cy="680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464" name="Google Shape;464;p13"/>
          <p:cNvSpPr txBox="1">
            <a:spLocks noGrp="1"/>
          </p:cNvSpPr>
          <p:nvPr>
            <p:ph type="subTitle" idx="2"/>
          </p:nvPr>
        </p:nvSpPr>
        <p:spPr>
          <a:xfrm>
            <a:off x="2100067" y="2044412"/>
            <a:ext cx="3741600" cy="68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9pPr>
          </a:lstStyle>
          <a:p>
            <a:r>
              <a:rPr lang="ar-SA"/>
              <a:t>انقر لتحرير نمط العنوان الفرعي للشكل الرئيسي</a:t>
            </a:r>
            <a:endParaRPr/>
          </a:p>
        </p:txBody>
      </p:sp>
      <p:sp>
        <p:nvSpPr>
          <p:cNvPr id="465" name="Google Shape;465;p13"/>
          <p:cNvSpPr txBox="1">
            <a:spLocks noGrp="1"/>
          </p:cNvSpPr>
          <p:nvPr>
            <p:ph type="title" idx="3" hasCustomPrompt="1"/>
          </p:nvPr>
        </p:nvSpPr>
        <p:spPr>
          <a:xfrm>
            <a:off x="960000" y="2054733"/>
            <a:ext cx="1140000" cy="11924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4667">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66" name="Google Shape;466;p13"/>
          <p:cNvSpPr txBox="1">
            <a:spLocks noGrp="1"/>
          </p:cNvSpPr>
          <p:nvPr>
            <p:ph type="subTitle" idx="4"/>
          </p:nvPr>
        </p:nvSpPr>
        <p:spPr>
          <a:xfrm>
            <a:off x="2100067" y="4971133"/>
            <a:ext cx="3741600" cy="680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467" name="Google Shape;467;p13"/>
          <p:cNvSpPr txBox="1">
            <a:spLocks noGrp="1"/>
          </p:cNvSpPr>
          <p:nvPr>
            <p:ph type="subTitle" idx="5"/>
          </p:nvPr>
        </p:nvSpPr>
        <p:spPr>
          <a:xfrm>
            <a:off x="2100067" y="4448245"/>
            <a:ext cx="3741600" cy="6800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1pPr>
            <a:lvl2pPr lvl="1"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2pPr>
            <a:lvl3pPr lvl="2"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3pPr>
            <a:lvl4pPr lvl="3"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4pPr>
            <a:lvl5pPr lvl="4"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5pPr>
            <a:lvl6pPr lvl="5"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6pPr>
            <a:lvl7pPr lvl="6"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7pPr>
            <a:lvl8pPr lvl="7"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8pPr>
            <a:lvl9pPr lvl="8" algn="ct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9pPr>
          </a:lstStyle>
          <a:p>
            <a:r>
              <a:rPr lang="ar-SA"/>
              <a:t>انقر لتحرير نمط العنوان الفرعي للشكل الرئيسي</a:t>
            </a:r>
            <a:endParaRPr/>
          </a:p>
        </p:txBody>
      </p:sp>
      <p:sp>
        <p:nvSpPr>
          <p:cNvPr id="468" name="Google Shape;468;p13"/>
          <p:cNvSpPr txBox="1">
            <a:spLocks noGrp="1"/>
          </p:cNvSpPr>
          <p:nvPr>
            <p:ph type="title" idx="6" hasCustomPrompt="1"/>
          </p:nvPr>
        </p:nvSpPr>
        <p:spPr>
          <a:xfrm>
            <a:off x="960000" y="4458567"/>
            <a:ext cx="1140000" cy="11924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4667">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69" name="Google Shape;469;p13"/>
          <p:cNvSpPr txBox="1">
            <a:spLocks noGrp="1"/>
          </p:cNvSpPr>
          <p:nvPr>
            <p:ph type="title" idx="7" hasCustomPrompt="1"/>
          </p:nvPr>
        </p:nvSpPr>
        <p:spPr>
          <a:xfrm>
            <a:off x="10105933" y="2054733"/>
            <a:ext cx="1135200" cy="11924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4667">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70" name="Google Shape;470;p13"/>
          <p:cNvSpPr txBox="1">
            <a:spLocks noGrp="1"/>
          </p:cNvSpPr>
          <p:nvPr>
            <p:ph type="title" idx="8" hasCustomPrompt="1"/>
          </p:nvPr>
        </p:nvSpPr>
        <p:spPr>
          <a:xfrm>
            <a:off x="10105933" y="4458567"/>
            <a:ext cx="1135200" cy="1192400"/>
          </a:xfrm>
          <a:prstGeom prst="rect">
            <a:avLst/>
          </a:prstGeom>
          <a:noFill/>
          <a:ln>
            <a:noFill/>
          </a:ln>
        </p:spPr>
        <p:txBody>
          <a:bodyPr spcFirstLastPara="1" wrap="square" lIns="91425" tIns="91425" rIns="91425" bIns="91425" anchor="ctr" anchorCtr="0">
            <a:noAutofit/>
          </a:bodyPr>
          <a:lstStyle>
            <a:lvl1pPr lvl="0" algn="ctr" rtl="0">
              <a:lnSpc>
                <a:spcPct val="115000"/>
              </a:lnSpc>
              <a:spcBef>
                <a:spcPts val="0"/>
              </a:spcBef>
              <a:spcAft>
                <a:spcPts val="0"/>
              </a:spcAft>
              <a:buClr>
                <a:schemeClr val="dk2"/>
              </a:buClr>
              <a:buSzPts val="3500"/>
              <a:buNone/>
              <a:defRPr sz="4667">
                <a:solidFill>
                  <a:schemeClr val="dk2"/>
                </a:solidFill>
              </a:defRPr>
            </a:lvl1pPr>
            <a:lvl2pPr lvl="1" algn="ctr" rtl="0">
              <a:spcBef>
                <a:spcPts val="0"/>
              </a:spcBef>
              <a:spcAft>
                <a:spcPts val="0"/>
              </a:spcAft>
              <a:buClr>
                <a:schemeClr val="dk2"/>
              </a:buClr>
              <a:buSzPts val="3500"/>
              <a:buNone/>
              <a:defRPr>
                <a:solidFill>
                  <a:schemeClr val="dk2"/>
                </a:solidFill>
              </a:defRPr>
            </a:lvl2pPr>
            <a:lvl3pPr lvl="2" algn="ctr" rtl="0">
              <a:spcBef>
                <a:spcPts val="0"/>
              </a:spcBef>
              <a:spcAft>
                <a:spcPts val="0"/>
              </a:spcAft>
              <a:buClr>
                <a:schemeClr val="dk2"/>
              </a:buClr>
              <a:buSzPts val="3500"/>
              <a:buNone/>
              <a:defRPr>
                <a:solidFill>
                  <a:schemeClr val="dk2"/>
                </a:solidFill>
              </a:defRPr>
            </a:lvl3pPr>
            <a:lvl4pPr lvl="3" algn="ctr" rtl="0">
              <a:spcBef>
                <a:spcPts val="0"/>
              </a:spcBef>
              <a:spcAft>
                <a:spcPts val="0"/>
              </a:spcAft>
              <a:buClr>
                <a:schemeClr val="dk2"/>
              </a:buClr>
              <a:buSzPts val="3500"/>
              <a:buNone/>
              <a:defRPr>
                <a:solidFill>
                  <a:schemeClr val="dk2"/>
                </a:solidFill>
              </a:defRPr>
            </a:lvl4pPr>
            <a:lvl5pPr lvl="4" algn="ctr" rtl="0">
              <a:spcBef>
                <a:spcPts val="0"/>
              </a:spcBef>
              <a:spcAft>
                <a:spcPts val="0"/>
              </a:spcAft>
              <a:buClr>
                <a:schemeClr val="dk2"/>
              </a:buClr>
              <a:buSzPts val="3500"/>
              <a:buNone/>
              <a:defRPr>
                <a:solidFill>
                  <a:schemeClr val="dk2"/>
                </a:solidFill>
              </a:defRPr>
            </a:lvl5pPr>
            <a:lvl6pPr lvl="5" algn="ctr" rtl="0">
              <a:spcBef>
                <a:spcPts val="0"/>
              </a:spcBef>
              <a:spcAft>
                <a:spcPts val="0"/>
              </a:spcAft>
              <a:buClr>
                <a:schemeClr val="dk2"/>
              </a:buClr>
              <a:buSzPts val="3500"/>
              <a:buNone/>
              <a:defRPr>
                <a:solidFill>
                  <a:schemeClr val="dk2"/>
                </a:solidFill>
              </a:defRPr>
            </a:lvl6pPr>
            <a:lvl7pPr lvl="6" algn="ctr" rtl="0">
              <a:spcBef>
                <a:spcPts val="0"/>
              </a:spcBef>
              <a:spcAft>
                <a:spcPts val="0"/>
              </a:spcAft>
              <a:buClr>
                <a:schemeClr val="dk2"/>
              </a:buClr>
              <a:buSzPts val="3500"/>
              <a:buNone/>
              <a:defRPr>
                <a:solidFill>
                  <a:schemeClr val="dk2"/>
                </a:solidFill>
              </a:defRPr>
            </a:lvl7pPr>
            <a:lvl8pPr lvl="7" algn="ctr" rtl="0">
              <a:spcBef>
                <a:spcPts val="0"/>
              </a:spcBef>
              <a:spcAft>
                <a:spcPts val="0"/>
              </a:spcAft>
              <a:buClr>
                <a:schemeClr val="dk2"/>
              </a:buClr>
              <a:buSzPts val="3500"/>
              <a:buNone/>
              <a:defRPr>
                <a:solidFill>
                  <a:schemeClr val="dk2"/>
                </a:solidFill>
              </a:defRPr>
            </a:lvl8pPr>
            <a:lvl9pPr lvl="8" algn="ctr" rtl="0">
              <a:spcBef>
                <a:spcPts val="0"/>
              </a:spcBef>
              <a:spcAft>
                <a:spcPts val="0"/>
              </a:spcAft>
              <a:buClr>
                <a:schemeClr val="dk2"/>
              </a:buClr>
              <a:buSzPts val="3500"/>
              <a:buNone/>
              <a:defRPr>
                <a:solidFill>
                  <a:schemeClr val="dk2"/>
                </a:solidFill>
              </a:defRPr>
            </a:lvl9pPr>
          </a:lstStyle>
          <a:p>
            <a:r>
              <a:t>xx%</a:t>
            </a:r>
          </a:p>
        </p:txBody>
      </p:sp>
      <p:sp>
        <p:nvSpPr>
          <p:cNvPr id="471" name="Google Shape;471;p13"/>
          <p:cNvSpPr txBox="1">
            <a:spLocks noGrp="1"/>
          </p:cNvSpPr>
          <p:nvPr>
            <p:ph type="subTitle" idx="9"/>
          </p:nvPr>
        </p:nvSpPr>
        <p:spPr>
          <a:xfrm>
            <a:off x="6364335" y="2567300"/>
            <a:ext cx="3741600" cy="680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472" name="Google Shape;472;p13"/>
          <p:cNvSpPr txBox="1">
            <a:spLocks noGrp="1"/>
          </p:cNvSpPr>
          <p:nvPr>
            <p:ph type="subTitle" idx="13"/>
          </p:nvPr>
        </p:nvSpPr>
        <p:spPr>
          <a:xfrm>
            <a:off x="6364335" y="2044412"/>
            <a:ext cx="3741600" cy="68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1pPr>
            <a:lvl2pPr lvl="1"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2pPr>
            <a:lvl3pPr lvl="2"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3pPr>
            <a:lvl4pPr lvl="3"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4pPr>
            <a:lvl5pPr lvl="4"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5pPr>
            <a:lvl6pPr lvl="5"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6pPr>
            <a:lvl7pPr lvl="6"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7pPr>
            <a:lvl8pPr lvl="7"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8pPr>
            <a:lvl9pPr lvl="8"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9pPr>
          </a:lstStyle>
          <a:p>
            <a:r>
              <a:rPr lang="ar-SA"/>
              <a:t>انقر لتحرير نمط العنوان الفرعي للشكل الرئيسي</a:t>
            </a:r>
            <a:endParaRPr/>
          </a:p>
        </p:txBody>
      </p:sp>
      <p:sp>
        <p:nvSpPr>
          <p:cNvPr id="473" name="Google Shape;473;p13"/>
          <p:cNvSpPr txBox="1">
            <a:spLocks noGrp="1"/>
          </p:cNvSpPr>
          <p:nvPr>
            <p:ph type="subTitle" idx="14"/>
          </p:nvPr>
        </p:nvSpPr>
        <p:spPr>
          <a:xfrm>
            <a:off x="6364335" y="4971133"/>
            <a:ext cx="3741600" cy="680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r" rtl="0">
              <a:lnSpc>
                <a:spcPct val="100000"/>
              </a:lnSpc>
              <a:spcBef>
                <a:spcPts val="0"/>
              </a:spcBef>
              <a:spcAft>
                <a:spcPts val="0"/>
              </a:spcAft>
              <a:buSzPts val="1200"/>
              <a:buNone/>
              <a:defRPr/>
            </a:lvl2pPr>
            <a:lvl3pPr lvl="2" algn="r" rtl="0">
              <a:lnSpc>
                <a:spcPct val="100000"/>
              </a:lnSpc>
              <a:spcBef>
                <a:spcPts val="0"/>
              </a:spcBef>
              <a:spcAft>
                <a:spcPts val="0"/>
              </a:spcAft>
              <a:buSzPts val="1200"/>
              <a:buNone/>
              <a:defRPr/>
            </a:lvl3pPr>
            <a:lvl4pPr lvl="3" algn="r" rtl="0">
              <a:lnSpc>
                <a:spcPct val="100000"/>
              </a:lnSpc>
              <a:spcBef>
                <a:spcPts val="0"/>
              </a:spcBef>
              <a:spcAft>
                <a:spcPts val="0"/>
              </a:spcAft>
              <a:buSzPts val="1200"/>
              <a:buNone/>
              <a:defRPr/>
            </a:lvl4pPr>
            <a:lvl5pPr lvl="4" algn="r" rtl="0">
              <a:lnSpc>
                <a:spcPct val="100000"/>
              </a:lnSpc>
              <a:spcBef>
                <a:spcPts val="0"/>
              </a:spcBef>
              <a:spcAft>
                <a:spcPts val="0"/>
              </a:spcAft>
              <a:buSzPts val="1200"/>
              <a:buNone/>
              <a:defRPr/>
            </a:lvl5pPr>
            <a:lvl6pPr lvl="5" algn="r" rtl="0">
              <a:lnSpc>
                <a:spcPct val="100000"/>
              </a:lnSpc>
              <a:spcBef>
                <a:spcPts val="0"/>
              </a:spcBef>
              <a:spcAft>
                <a:spcPts val="0"/>
              </a:spcAft>
              <a:buSzPts val="1200"/>
              <a:buNone/>
              <a:defRPr/>
            </a:lvl6pPr>
            <a:lvl7pPr lvl="6" algn="r" rtl="0">
              <a:lnSpc>
                <a:spcPct val="100000"/>
              </a:lnSpc>
              <a:spcBef>
                <a:spcPts val="0"/>
              </a:spcBef>
              <a:spcAft>
                <a:spcPts val="0"/>
              </a:spcAft>
              <a:buSzPts val="1200"/>
              <a:buNone/>
              <a:defRPr/>
            </a:lvl7pPr>
            <a:lvl8pPr lvl="7" algn="r" rtl="0">
              <a:lnSpc>
                <a:spcPct val="100000"/>
              </a:lnSpc>
              <a:spcBef>
                <a:spcPts val="0"/>
              </a:spcBef>
              <a:spcAft>
                <a:spcPts val="0"/>
              </a:spcAft>
              <a:buSzPts val="1200"/>
              <a:buNone/>
              <a:defRPr/>
            </a:lvl8pPr>
            <a:lvl9pPr lvl="8" algn="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474" name="Google Shape;474;p13"/>
          <p:cNvSpPr txBox="1">
            <a:spLocks noGrp="1"/>
          </p:cNvSpPr>
          <p:nvPr>
            <p:ph type="subTitle" idx="15"/>
          </p:nvPr>
        </p:nvSpPr>
        <p:spPr>
          <a:xfrm>
            <a:off x="6364335" y="4448245"/>
            <a:ext cx="3741600" cy="680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1pPr>
            <a:lvl2pPr lvl="1"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2pPr>
            <a:lvl3pPr lvl="2"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3pPr>
            <a:lvl4pPr lvl="3"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4pPr>
            <a:lvl5pPr lvl="4"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5pPr>
            <a:lvl6pPr lvl="5"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6pPr>
            <a:lvl7pPr lvl="6"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7pPr>
            <a:lvl8pPr lvl="7"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8pPr>
            <a:lvl9pPr lvl="8" algn="r" rtl="0">
              <a:lnSpc>
                <a:spcPct val="100000"/>
              </a:lnSpc>
              <a:spcBef>
                <a:spcPts val="0"/>
              </a:spcBef>
              <a:spcAft>
                <a:spcPts val="0"/>
              </a:spcAft>
              <a:buSzPts val="2000"/>
              <a:buFont typeface="Montserrat ExtraBold"/>
              <a:buNone/>
              <a:defRPr sz="2667">
                <a:latin typeface="Montserrat ExtraBold"/>
                <a:ea typeface="Montserrat ExtraBold"/>
                <a:cs typeface="Montserrat ExtraBold"/>
                <a:sym typeface="Montserrat ExtraBold"/>
              </a:defRPr>
            </a:lvl9pPr>
          </a:lstStyle>
          <a:p>
            <a:r>
              <a:rPr lang="ar-SA"/>
              <a:t>انقر لتحرير نمط العنوان الفرعي للشكل الرئيسي</a:t>
            </a:r>
            <a:endParaRPr/>
          </a:p>
        </p:txBody>
      </p:sp>
      <p:grpSp>
        <p:nvGrpSpPr>
          <p:cNvPr id="475" name="Google Shape;475;p13"/>
          <p:cNvGrpSpPr/>
          <p:nvPr/>
        </p:nvGrpSpPr>
        <p:grpSpPr>
          <a:xfrm flipH="1">
            <a:off x="-17333" y="362768"/>
            <a:ext cx="12209333" cy="6182433"/>
            <a:chOff x="0" y="272075"/>
            <a:chExt cx="9157000" cy="4636825"/>
          </a:xfrm>
        </p:grpSpPr>
        <p:cxnSp>
          <p:nvCxnSpPr>
            <p:cNvPr id="476" name="Google Shape;476;p13"/>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477" name="Google Shape;477;p13"/>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3"/>
          <p:cNvSpPr/>
          <p:nvPr/>
        </p:nvSpPr>
        <p:spPr>
          <a:xfrm flipH="1">
            <a:off x="11607133" y="126167"/>
            <a:ext cx="467200" cy="4672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13"/>
          <p:cNvSpPr/>
          <p:nvPr/>
        </p:nvSpPr>
        <p:spPr>
          <a:xfrm flipH="1">
            <a:off x="-1059033" y="4017869"/>
            <a:ext cx="1570800" cy="15708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80" name="Google Shape;480;p13"/>
          <p:cNvGrpSpPr/>
          <p:nvPr/>
        </p:nvGrpSpPr>
        <p:grpSpPr>
          <a:xfrm>
            <a:off x="-101600" y="-304833"/>
            <a:ext cx="12293600" cy="7169100"/>
            <a:chOff x="-76200" y="-228625"/>
            <a:chExt cx="9220200" cy="5376825"/>
          </a:xfrm>
        </p:grpSpPr>
        <p:sp>
          <p:nvSpPr>
            <p:cNvPr id="481" name="Google Shape;481;p13"/>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13"/>
            <p:cNvSpPr/>
            <p:nvPr/>
          </p:nvSpPr>
          <p:spPr>
            <a:xfrm flipH="1">
              <a:off x="6793500" y="4604000"/>
              <a:ext cx="23505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13"/>
          <p:cNvGrpSpPr/>
          <p:nvPr/>
        </p:nvGrpSpPr>
        <p:grpSpPr>
          <a:xfrm flipH="1">
            <a:off x="311980" y="91537"/>
            <a:ext cx="879760" cy="432113"/>
            <a:chOff x="754400" y="596000"/>
            <a:chExt cx="781500" cy="383850"/>
          </a:xfrm>
        </p:grpSpPr>
        <p:sp>
          <p:nvSpPr>
            <p:cNvPr id="484" name="Google Shape;484;p1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1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1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1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8" name="Google Shape;488;p1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9" name="Google Shape;489;p1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1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1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1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3" name="Google Shape;493;p1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4" name="Google Shape;494;p1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1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1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7" name="Google Shape;497;p1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8" name="Google Shape;498;p1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1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1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1" name="Google Shape;501;p1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2" name="Google Shape;502;p1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3" name="Google Shape;503;p1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4" name="Google Shape;504;p1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5" name="Google Shape;505;p1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6" name="Google Shape;506;p1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7" name="Google Shape;507;p1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8" name="Google Shape;508;p1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9" name="Google Shape;509;p1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0" name="Google Shape;510;p1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1" name="Google Shape;511;p1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902122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512"/>
        <p:cNvGrpSpPr/>
        <p:nvPr/>
      </p:nvGrpSpPr>
      <p:grpSpPr>
        <a:xfrm>
          <a:off x="0" y="0"/>
          <a:ext cx="0" cy="0"/>
          <a:chOff x="0" y="0"/>
          <a:chExt cx="0" cy="0"/>
        </a:xfrm>
      </p:grpSpPr>
      <p:sp>
        <p:nvSpPr>
          <p:cNvPr id="513" name="Google Shape;513;p14"/>
          <p:cNvSpPr txBox="1">
            <a:spLocks noGrp="1"/>
          </p:cNvSpPr>
          <p:nvPr>
            <p:ph type="title"/>
          </p:nvPr>
        </p:nvSpPr>
        <p:spPr>
          <a:xfrm>
            <a:off x="1141749" y="4133733"/>
            <a:ext cx="6860400" cy="747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500"/>
              <a:buNone/>
              <a:defRPr sz="3333"/>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r>
              <a:rPr lang="ar-SA"/>
              <a:t>انقر لتحرير نمط عنوان الشكل الرئيسي</a:t>
            </a:r>
            <a:endParaRPr/>
          </a:p>
        </p:txBody>
      </p:sp>
      <p:sp>
        <p:nvSpPr>
          <p:cNvPr id="514" name="Google Shape;514;p14"/>
          <p:cNvSpPr txBox="1">
            <a:spLocks noGrp="1"/>
          </p:cNvSpPr>
          <p:nvPr>
            <p:ph type="subTitle" idx="1"/>
          </p:nvPr>
        </p:nvSpPr>
        <p:spPr>
          <a:xfrm>
            <a:off x="1141533" y="1501900"/>
            <a:ext cx="6860400" cy="248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500"/>
              <a:buNone/>
              <a:defRPr sz="3333"/>
            </a:lvl1pPr>
            <a:lvl2pPr lvl="1" algn="ctr" rtl="0">
              <a:lnSpc>
                <a:spcPct val="100000"/>
              </a:lnSpc>
              <a:spcBef>
                <a:spcPts val="0"/>
              </a:spcBef>
              <a:spcAft>
                <a:spcPts val="0"/>
              </a:spcAft>
              <a:buSzPts val="3000"/>
              <a:buNone/>
              <a:defRPr sz="4000"/>
            </a:lvl2pPr>
            <a:lvl3pPr lvl="2" algn="ctr" rtl="0">
              <a:lnSpc>
                <a:spcPct val="100000"/>
              </a:lnSpc>
              <a:spcBef>
                <a:spcPts val="0"/>
              </a:spcBef>
              <a:spcAft>
                <a:spcPts val="0"/>
              </a:spcAft>
              <a:buSzPts val="3000"/>
              <a:buNone/>
              <a:defRPr sz="4000"/>
            </a:lvl3pPr>
            <a:lvl4pPr lvl="3" algn="ctr" rtl="0">
              <a:lnSpc>
                <a:spcPct val="100000"/>
              </a:lnSpc>
              <a:spcBef>
                <a:spcPts val="0"/>
              </a:spcBef>
              <a:spcAft>
                <a:spcPts val="0"/>
              </a:spcAft>
              <a:buSzPts val="3000"/>
              <a:buNone/>
              <a:defRPr sz="4000"/>
            </a:lvl4pPr>
            <a:lvl5pPr lvl="4" algn="ctr" rtl="0">
              <a:lnSpc>
                <a:spcPct val="100000"/>
              </a:lnSpc>
              <a:spcBef>
                <a:spcPts val="0"/>
              </a:spcBef>
              <a:spcAft>
                <a:spcPts val="0"/>
              </a:spcAft>
              <a:buSzPts val="3000"/>
              <a:buNone/>
              <a:defRPr sz="4000"/>
            </a:lvl5pPr>
            <a:lvl6pPr lvl="5" algn="ctr" rtl="0">
              <a:lnSpc>
                <a:spcPct val="100000"/>
              </a:lnSpc>
              <a:spcBef>
                <a:spcPts val="0"/>
              </a:spcBef>
              <a:spcAft>
                <a:spcPts val="0"/>
              </a:spcAft>
              <a:buSzPts val="3000"/>
              <a:buNone/>
              <a:defRPr sz="4000"/>
            </a:lvl6pPr>
            <a:lvl7pPr lvl="6" algn="ctr" rtl="0">
              <a:lnSpc>
                <a:spcPct val="100000"/>
              </a:lnSpc>
              <a:spcBef>
                <a:spcPts val="0"/>
              </a:spcBef>
              <a:spcAft>
                <a:spcPts val="0"/>
              </a:spcAft>
              <a:buSzPts val="3000"/>
              <a:buNone/>
              <a:defRPr sz="4000"/>
            </a:lvl7pPr>
            <a:lvl8pPr lvl="7" algn="ctr" rtl="0">
              <a:lnSpc>
                <a:spcPct val="100000"/>
              </a:lnSpc>
              <a:spcBef>
                <a:spcPts val="0"/>
              </a:spcBef>
              <a:spcAft>
                <a:spcPts val="0"/>
              </a:spcAft>
              <a:buSzPts val="3000"/>
              <a:buNone/>
              <a:defRPr sz="4000"/>
            </a:lvl8pPr>
            <a:lvl9pPr lvl="8" algn="ctr" rtl="0">
              <a:lnSpc>
                <a:spcPct val="100000"/>
              </a:lnSpc>
              <a:spcBef>
                <a:spcPts val="0"/>
              </a:spcBef>
              <a:spcAft>
                <a:spcPts val="0"/>
              </a:spcAft>
              <a:buSzPts val="3000"/>
              <a:buNone/>
              <a:defRPr sz="4000"/>
            </a:lvl9pPr>
          </a:lstStyle>
          <a:p>
            <a:r>
              <a:rPr lang="ar-SA"/>
              <a:t>انقر لتحرير نمط العنوان الفرعي للشكل الرئيسي</a:t>
            </a:r>
            <a:endParaRPr/>
          </a:p>
        </p:txBody>
      </p:sp>
      <p:grpSp>
        <p:nvGrpSpPr>
          <p:cNvPr id="515" name="Google Shape;515;p14"/>
          <p:cNvGrpSpPr/>
          <p:nvPr/>
        </p:nvGrpSpPr>
        <p:grpSpPr>
          <a:xfrm>
            <a:off x="0" y="362768"/>
            <a:ext cx="12209333" cy="6182433"/>
            <a:chOff x="0" y="272075"/>
            <a:chExt cx="9157000" cy="4636825"/>
          </a:xfrm>
        </p:grpSpPr>
        <p:cxnSp>
          <p:nvCxnSpPr>
            <p:cNvPr id="516" name="Google Shape;516;p14"/>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517" name="Google Shape;517;p14"/>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518" name="Google Shape;518;p14"/>
          <p:cNvSpPr/>
          <p:nvPr/>
        </p:nvSpPr>
        <p:spPr>
          <a:xfrm>
            <a:off x="117667" y="126167"/>
            <a:ext cx="467200" cy="4672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19" name="Google Shape;519;p14"/>
          <p:cNvGrpSpPr/>
          <p:nvPr/>
        </p:nvGrpSpPr>
        <p:grpSpPr>
          <a:xfrm flipH="1">
            <a:off x="0" y="-304833"/>
            <a:ext cx="12293600" cy="7168967"/>
            <a:chOff x="-76200" y="-228625"/>
            <a:chExt cx="9220200" cy="5376725"/>
          </a:xfrm>
        </p:grpSpPr>
        <p:sp>
          <p:nvSpPr>
            <p:cNvPr id="520" name="Google Shape;520;p14"/>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1" name="Google Shape;521;p14"/>
            <p:cNvSpPr/>
            <p:nvPr/>
          </p:nvSpPr>
          <p:spPr>
            <a:xfrm flipH="1">
              <a:off x="6793500" y="4724800"/>
              <a:ext cx="2350500" cy="423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22" name="Google Shape;522;p14"/>
          <p:cNvGrpSpPr/>
          <p:nvPr/>
        </p:nvGrpSpPr>
        <p:grpSpPr>
          <a:xfrm>
            <a:off x="11000260" y="91537"/>
            <a:ext cx="879760" cy="432113"/>
            <a:chOff x="754400" y="596000"/>
            <a:chExt cx="781500" cy="383850"/>
          </a:xfrm>
        </p:grpSpPr>
        <p:sp>
          <p:nvSpPr>
            <p:cNvPr id="523" name="Google Shape;523;p14"/>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4" name="Google Shape;524;p14"/>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5" name="Google Shape;525;p14"/>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6" name="Google Shape;526;p14"/>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7" name="Google Shape;527;p14"/>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8" name="Google Shape;528;p14"/>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9" name="Google Shape;529;p14"/>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0" name="Google Shape;530;p14"/>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1" name="Google Shape;531;p14"/>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2" name="Google Shape;532;p14"/>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3" name="Google Shape;533;p14"/>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4" name="Google Shape;534;p14"/>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5" name="Google Shape;535;p14"/>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6" name="Google Shape;536;p14"/>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7" name="Google Shape;537;p14"/>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8" name="Google Shape;538;p14"/>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9" name="Google Shape;539;p14"/>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0" name="Google Shape;540;p14"/>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1" name="Google Shape;541;p14"/>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2" name="Google Shape;542;p14"/>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3" name="Google Shape;543;p14"/>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4" name="Google Shape;544;p14"/>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5" name="Google Shape;545;p14"/>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6" name="Google Shape;546;p14"/>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7" name="Google Shape;547;p14"/>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8" name="Google Shape;548;p14"/>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9" name="Google Shape;549;p14"/>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0" name="Google Shape;550;p14"/>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7818590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551"/>
        <p:cNvGrpSpPr/>
        <p:nvPr/>
      </p:nvGrpSpPr>
      <p:grpSpPr>
        <a:xfrm>
          <a:off x="0" y="0"/>
          <a:ext cx="0" cy="0"/>
          <a:chOff x="0" y="0"/>
          <a:chExt cx="0" cy="0"/>
        </a:xfrm>
      </p:grpSpPr>
      <p:sp>
        <p:nvSpPr>
          <p:cNvPr id="552" name="Google Shape;552;p15"/>
          <p:cNvSpPr>
            <a:spLocks noGrp="1"/>
          </p:cNvSpPr>
          <p:nvPr>
            <p:ph type="pic" idx="2"/>
          </p:nvPr>
        </p:nvSpPr>
        <p:spPr>
          <a:xfrm flipH="1">
            <a:off x="5999600" y="711833"/>
            <a:ext cx="6209600" cy="5434400"/>
          </a:xfrm>
          <a:prstGeom prst="flowChartDelay">
            <a:avLst/>
          </a:prstGeom>
          <a:noFill/>
          <a:ln>
            <a:noFill/>
          </a:ln>
        </p:spPr>
      </p:sp>
      <p:sp>
        <p:nvSpPr>
          <p:cNvPr id="553" name="Google Shape;553;p15"/>
          <p:cNvSpPr txBox="1">
            <a:spLocks noGrp="1"/>
          </p:cNvSpPr>
          <p:nvPr>
            <p:ph type="title"/>
          </p:nvPr>
        </p:nvSpPr>
        <p:spPr>
          <a:xfrm>
            <a:off x="960000" y="1460200"/>
            <a:ext cx="4692800" cy="2614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r>
              <a:rPr lang="ar-SA"/>
              <a:t>انقر لتحرير نمط عنوان الشكل الرئيسي</a:t>
            </a:r>
            <a:endParaRPr/>
          </a:p>
        </p:txBody>
      </p:sp>
      <p:sp>
        <p:nvSpPr>
          <p:cNvPr id="554" name="Google Shape;554;p15"/>
          <p:cNvSpPr txBox="1">
            <a:spLocks noGrp="1"/>
          </p:cNvSpPr>
          <p:nvPr>
            <p:ph type="subTitle" idx="1"/>
          </p:nvPr>
        </p:nvSpPr>
        <p:spPr>
          <a:xfrm>
            <a:off x="960000" y="4266600"/>
            <a:ext cx="4692800" cy="1131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555" name="Google Shape;555;p15"/>
          <p:cNvSpPr/>
          <p:nvPr/>
        </p:nvSpPr>
        <p:spPr>
          <a:xfrm rot="-5400000">
            <a:off x="612567" y="-651828"/>
            <a:ext cx="1286400" cy="12864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56" name="Google Shape;556;p15"/>
          <p:cNvGrpSpPr/>
          <p:nvPr/>
        </p:nvGrpSpPr>
        <p:grpSpPr>
          <a:xfrm>
            <a:off x="362767" y="-2600"/>
            <a:ext cx="11846567" cy="6872000"/>
            <a:chOff x="272075" y="-1950"/>
            <a:chExt cx="8884925" cy="5154000"/>
          </a:xfrm>
        </p:grpSpPr>
        <p:cxnSp>
          <p:nvCxnSpPr>
            <p:cNvPr id="557" name="Google Shape;557;p15"/>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558" name="Google Shape;558;p15"/>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559" name="Google Shape;559;p15"/>
          <p:cNvGrpSpPr/>
          <p:nvPr/>
        </p:nvGrpSpPr>
        <p:grpSpPr>
          <a:xfrm>
            <a:off x="572827" y="6330170"/>
            <a:ext cx="879760" cy="432113"/>
            <a:chOff x="754400" y="596000"/>
            <a:chExt cx="781500" cy="383850"/>
          </a:xfrm>
        </p:grpSpPr>
        <p:sp>
          <p:nvSpPr>
            <p:cNvPr id="560" name="Google Shape;560;p15"/>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1" name="Google Shape;561;p15"/>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2" name="Google Shape;562;p15"/>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3" name="Google Shape;563;p15"/>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4" name="Google Shape;564;p15"/>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5" name="Google Shape;565;p15"/>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6" name="Google Shape;566;p15"/>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7" name="Google Shape;567;p15"/>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8" name="Google Shape;568;p15"/>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9" name="Google Shape;569;p15"/>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0" name="Google Shape;570;p15"/>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1" name="Google Shape;571;p15"/>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2" name="Google Shape;572;p15"/>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3" name="Google Shape;573;p15"/>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4" name="Google Shape;574;p15"/>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5" name="Google Shape;575;p15"/>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6" name="Google Shape;576;p15"/>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7" name="Google Shape;577;p15"/>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8" name="Google Shape;578;p15"/>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9" name="Google Shape;579;p15"/>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0" name="Google Shape;580;p15"/>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1" name="Google Shape;581;p15"/>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2" name="Google Shape;582;p15"/>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3" name="Google Shape;583;p15"/>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4" name="Google Shape;584;p15"/>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5" name="Google Shape;585;p15"/>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6" name="Google Shape;586;p15"/>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7" name="Google Shape;587;p15"/>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114962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588"/>
        <p:cNvGrpSpPr/>
        <p:nvPr/>
      </p:nvGrpSpPr>
      <p:grpSpPr>
        <a:xfrm>
          <a:off x="0" y="0"/>
          <a:ext cx="0" cy="0"/>
          <a:chOff x="0" y="0"/>
          <a:chExt cx="0" cy="0"/>
        </a:xfrm>
      </p:grpSpPr>
      <p:sp>
        <p:nvSpPr>
          <p:cNvPr id="589" name="Google Shape;589;p16"/>
          <p:cNvSpPr txBox="1">
            <a:spLocks noGrp="1"/>
          </p:cNvSpPr>
          <p:nvPr>
            <p:ph type="title"/>
          </p:nvPr>
        </p:nvSpPr>
        <p:spPr>
          <a:xfrm>
            <a:off x="960000" y="2183400"/>
            <a:ext cx="4467600" cy="141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l" rtl="0">
              <a:spcBef>
                <a:spcPts val="0"/>
              </a:spcBef>
              <a:spcAft>
                <a:spcPts val="0"/>
              </a:spcAft>
              <a:buSzPts val="3500"/>
              <a:buNone/>
              <a:defRPr/>
            </a:lvl2pPr>
            <a:lvl3pPr lvl="2" algn="l" rtl="0">
              <a:spcBef>
                <a:spcPts val="0"/>
              </a:spcBef>
              <a:spcAft>
                <a:spcPts val="0"/>
              </a:spcAft>
              <a:buSzPts val="3500"/>
              <a:buNone/>
              <a:defRPr/>
            </a:lvl3pPr>
            <a:lvl4pPr lvl="3" algn="l" rtl="0">
              <a:spcBef>
                <a:spcPts val="0"/>
              </a:spcBef>
              <a:spcAft>
                <a:spcPts val="0"/>
              </a:spcAft>
              <a:buSzPts val="3500"/>
              <a:buNone/>
              <a:defRPr/>
            </a:lvl4pPr>
            <a:lvl5pPr lvl="4" algn="l" rtl="0">
              <a:spcBef>
                <a:spcPts val="0"/>
              </a:spcBef>
              <a:spcAft>
                <a:spcPts val="0"/>
              </a:spcAft>
              <a:buSzPts val="3500"/>
              <a:buNone/>
              <a:defRPr/>
            </a:lvl5pPr>
            <a:lvl6pPr lvl="5" algn="l" rtl="0">
              <a:spcBef>
                <a:spcPts val="0"/>
              </a:spcBef>
              <a:spcAft>
                <a:spcPts val="0"/>
              </a:spcAft>
              <a:buSzPts val="3500"/>
              <a:buNone/>
              <a:defRPr/>
            </a:lvl6pPr>
            <a:lvl7pPr lvl="6" algn="l" rtl="0">
              <a:spcBef>
                <a:spcPts val="0"/>
              </a:spcBef>
              <a:spcAft>
                <a:spcPts val="0"/>
              </a:spcAft>
              <a:buSzPts val="3500"/>
              <a:buNone/>
              <a:defRPr/>
            </a:lvl7pPr>
            <a:lvl8pPr lvl="7" algn="l" rtl="0">
              <a:spcBef>
                <a:spcPts val="0"/>
              </a:spcBef>
              <a:spcAft>
                <a:spcPts val="0"/>
              </a:spcAft>
              <a:buSzPts val="3500"/>
              <a:buNone/>
              <a:defRPr/>
            </a:lvl8pPr>
            <a:lvl9pPr lvl="8" algn="l" rtl="0">
              <a:spcBef>
                <a:spcPts val="0"/>
              </a:spcBef>
              <a:spcAft>
                <a:spcPts val="0"/>
              </a:spcAft>
              <a:buSzPts val="3500"/>
              <a:buNone/>
              <a:defRPr/>
            </a:lvl9pPr>
          </a:lstStyle>
          <a:p>
            <a:r>
              <a:rPr lang="ar-SA"/>
              <a:t>انقر لتحرير نمط عنوان الشكل الرئيسي</a:t>
            </a:r>
            <a:endParaRPr/>
          </a:p>
        </p:txBody>
      </p:sp>
      <p:sp>
        <p:nvSpPr>
          <p:cNvPr id="590" name="Google Shape;590;p16"/>
          <p:cNvSpPr txBox="1">
            <a:spLocks noGrp="1"/>
          </p:cNvSpPr>
          <p:nvPr>
            <p:ph type="subTitle" idx="1"/>
          </p:nvPr>
        </p:nvSpPr>
        <p:spPr>
          <a:xfrm>
            <a:off x="960000" y="3601000"/>
            <a:ext cx="4467600" cy="107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grpSp>
        <p:nvGrpSpPr>
          <p:cNvPr id="591" name="Google Shape;591;p16"/>
          <p:cNvGrpSpPr/>
          <p:nvPr/>
        </p:nvGrpSpPr>
        <p:grpSpPr>
          <a:xfrm>
            <a:off x="-8667" y="-33"/>
            <a:ext cx="12192000" cy="6864300"/>
            <a:chOff x="0" y="-25"/>
            <a:chExt cx="9144000" cy="5148225"/>
          </a:xfrm>
        </p:grpSpPr>
        <p:sp>
          <p:nvSpPr>
            <p:cNvPr id="592" name="Google Shape;592;p16"/>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3" name="Google Shape;593;p16"/>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4" name="Google Shape;594;p16"/>
          <p:cNvGrpSpPr/>
          <p:nvPr/>
        </p:nvGrpSpPr>
        <p:grpSpPr>
          <a:xfrm>
            <a:off x="-8667" y="-2600"/>
            <a:ext cx="12209333" cy="6872000"/>
            <a:chOff x="0" y="-1950"/>
            <a:chExt cx="9157000" cy="5154000"/>
          </a:xfrm>
        </p:grpSpPr>
        <p:cxnSp>
          <p:nvCxnSpPr>
            <p:cNvPr id="595" name="Google Shape;595;p16"/>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596" name="Google Shape;596;p16"/>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597" name="Google Shape;597;p16"/>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598" name="Google Shape;598;p16"/>
          <p:cNvGrpSpPr/>
          <p:nvPr/>
        </p:nvGrpSpPr>
        <p:grpSpPr>
          <a:xfrm>
            <a:off x="603894" y="618470"/>
            <a:ext cx="10882093" cy="5619313"/>
            <a:chOff x="459420" y="463852"/>
            <a:chExt cx="8161570" cy="4214485"/>
          </a:xfrm>
        </p:grpSpPr>
        <p:grpSp>
          <p:nvGrpSpPr>
            <p:cNvPr id="599" name="Google Shape;599;p16"/>
            <p:cNvGrpSpPr/>
            <p:nvPr/>
          </p:nvGrpSpPr>
          <p:grpSpPr>
            <a:xfrm>
              <a:off x="459420" y="4354252"/>
              <a:ext cx="659820" cy="324085"/>
              <a:chOff x="754400" y="596000"/>
              <a:chExt cx="781500" cy="383850"/>
            </a:xfrm>
          </p:grpSpPr>
          <p:sp>
            <p:nvSpPr>
              <p:cNvPr id="600" name="Google Shape;600;p16"/>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1" name="Google Shape;601;p16"/>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2" name="Google Shape;602;p16"/>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3" name="Google Shape;603;p16"/>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4" name="Google Shape;604;p16"/>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5" name="Google Shape;605;p16"/>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6" name="Google Shape;606;p16"/>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7" name="Google Shape;607;p16"/>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8" name="Google Shape;608;p16"/>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9" name="Google Shape;609;p16"/>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0" name="Google Shape;610;p16"/>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1" name="Google Shape;611;p16"/>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2" name="Google Shape;612;p16"/>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3" name="Google Shape;613;p16"/>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4" name="Google Shape;614;p16"/>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5" name="Google Shape;615;p16"/>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6" name="Google Shape;616;p16"/>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7" name="Google Shape;617;p16"/>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8" name="Google Shape;618;p16"/>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9" name="Google Shape;619;p16"/>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0" name="Google Shape;620;p16"/>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1" name="Google Shape;621;p16"/>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2" name="Google Shape;622;p16"/>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3" name="Google Shape;623;p16"/>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4" name="Google Shape;624;p16"/>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5" name="Google Shape;625;p16"/>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6" name="Google Shape;626;p16"/>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7" name="Google Shape;627;p16"/>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28" name="Google Shape;628;p16"/>
            <p:cNvGrpSpPr/>
            <p:nvPr/>
          </p:nvGrpSpPr>
          <p:grpSpPr>
            <a:xfrm>
              <a:off x="7961170" y="463852"/>
              <a:ext cx="659820" cy="324085"/>
              <a:chOff x="754400" y="596000"/>
              <a:chExt cx="781500" cy="383850"/>
            </a:xfrm>
          </p:grpSpPr>
          <p:sp>
            <p:nvSpPr>
              <p:cNvPr id="629" name="Google Shape;629;p16"/>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0" name="Google Shape;630;p16"/>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1" name="Google Shape;631;p16"/>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2" name="Google Shape;632;p16"/>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3" name="Google Shape;633;p16"/>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4" name="Google Shape;634;p16"/>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5" name="Google Shape;635;p16"/>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6" name="Google Shape;636;p16"/>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7" name="Google Shape;637;p16"/>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8" name="Google Shape;638;p16"/>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9" name="Google Shape;639;p16"/>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0" name="Google Shape;640;p16"/>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1" name="Google Shape;641;p16"/>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2" name="Google Shape;642;p16"/>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3" name="Google Shape;643;p16"/>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4" name="Google Shape;644;p16"/>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5" name="Google Shape;645;p16"/>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6" name="Google Shape;646;p16"/>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7" name="Google Shape;647;p16"/>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8" name="Google Shape;648;p16"/>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49" name="Google Shape;649;p16"/>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0" name="Google Shape;650;p16"/>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1" name="Google Shape;651;p16"/>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2" name="Google Shape;652;p16"/>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3" name="Google Shape;653;p16"/>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4" name="Google Shape;654;p16"/>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5" name="Google Shape;655;p16"/>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56" name="Google Shape;656;p16"/>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657" name="Google Shape;657;p16"/>
          <p:cNvSpPr/>
          <p:nvPr/>
        </p:nvSpPr>
        <p:spPr>
          <a:xfrm rot="-5400000" flipH="1">
            <a:off x="9611400" y="5807045"/>
            <a:ext cx="2120800" cy="21208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305174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658"/>
        <p:cNvGrpSpPr/>
        <p:nvPr/>
      </p:nvGrpSpPr>
      <p:grpSpPr>
        <a:xfrm>
          <a:off x="0" y="0"/>
          <a:ext cx="0" cy="0"/>
          <a:chOff x="0" y="0"/>
          <a:chExt cx="0" cy="0"/>
        </a:xfrm>
      </p:grpSpPr>
      <p:sp>
        <p:nvSpPr>
          <p:cNvPr id="659" name="Google Shape;659;p17"/>
          <p:cNvSpPr txBox="1">
            <a:spLocks noGrp="1"/>
          </p:cNvSpPr>
          <p:nvPr>
            <p:ph type="title"/>
          </p:nvPr>
        </p:nvSpPr>
        <p:spPr>
          <a:xfrm>
            <a:off x="6834167" y="2001600"/>
            <a:ext cx="4406800" cy="1414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660" name="Google Shape;660;p17"/>
          <p:cNvSpPr txBox="1">
            <a:spLocks noGrp="1"/>
          </p:cNvSpPr>
          <p:nvPr>
            <p:ph type="subTitle" idx="1"/>
          </p:nvPr>
        </p:nvSpPr>
        <p:spPr>
          <a:xfrm>
            <a:off x="6834376" y="3416000"/>
            <a:ext cx="4406800" cy="1440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grpSp>
        <p:nvGrpSpPr>
          <p:cNvPr id="661" name="Google Shape;661;p17"/>
          <p:cNvGrpSpPr/>
          <p:nvPr/>
        </p:nvGrpSpPr>
        <p:grpSpPr>
          <a:xfrm>
            <a:off x="345434" y="5833"/>
            <a:ext cx="11846567" cy="6872000"/>
            <a:chOff x="272075" y="-1950"/>
            <a:chExt cx="8884925" cy="5154000"/>
          </a:xfrm>
        </p:grpSpPr>
        <p:cxnSp>
          <p:nvCxnSpPr>
            <p:cNvPr id="662" name="Google Shape;662;p17"/>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663" name="Google Shape;663;p17"/>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sp>
        <p:nvSpPr>
          <p:cNvPr id="664" name="Google Shape;664;p17"/>
          <p:cNvSpPr/>
          <p:nvPr/>
        </p:nvSpPr>
        <p:spPr>
          <a:xfrm rot="-5400000" flipH="1">
            <a:off x="9376200" y="2265000"/>
            <a:ext cx="5080800" cy="5508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665" name="Google Shape;665;p17"/>
          <p:cNvGrpSpPr/>
          <p:nvPr/>
        </p:nvGrpSpPr>
        <p:grpSpPr>
          <a:xfrm flipH="1">
            <a:off x="1475001" y="-751833"/>
            <a:ext cx="9622567" cy="8254072"/>
            <a:chOff x="820825" y="-563875"/>
            <a:chExt cx="7216925" cy="6190554"/>
          </a:xfrm>
        </p:grpSpPr>
        <p:sp>
          <p:nvSpPr>
            <p:cNvPr id="666" name="Google Shape;666;p17"/>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7" name="Google Shape;667;p17"/>
            <p:cNvSpPr/>
            <p:nvPr/>
          </p:nvSpPr>
          <p:spPr>
            <a:xfrm rot="5400000" flipH="1">
              <a:off x="820825" y="-563875"/>
              <a:ext cx="1008900" cy="10089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68" name="Google Shape;668;p17"/>
          <p:cNvGrpSpPr/>
          <p:nvPr/>
        </p:nvGrpSpPr>
        <p:grpSpPr>
          <a:xfrm>
            <a:off x="595227" y="108370"/>
            <a:ext cx="9096660" cy="6137847"/>
            <a:chOff x="446420" y="81277"/>
            <a:chExt cx="6822495" cy="4603385"/>
          </a:xfrm>
        </p:grpSpPr>
        <p:grpSp>
          <p:nvGrpSpPr>
            <p:cNvPr id="669" name="Google Shape;669;p17"/>
            <p:cNvGrpSpPr/>
            <p:nvPr/>
          </p:nvGrpSpPr>
          <p:grpSpPr>
            <a:xfrm>
              <a:off x="446420" y="4360577"/>
              <a:ext cx="659820" cy="324085"/>
              <a:chOff x="754400" y="596000"/>
              <a:chExt cx="781500" cy="383850"/>
            </a:xfrm>
          </p:grpSpPr>
          <p:sp>
            <p:nvSpPr>
              <p:cNvPr id="670" name="Google Shape;670;p1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1" name="Google Shape;671;p1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2" name="Google Shape;672;p1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3" name="Google Shape;673;p1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4" name="Google Shape;674;p1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5" name="Google Shape;675;p1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6" name="Google Shape;676;p1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7" name="Google Shape;677;p1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8" name="Google Shape;678;p1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9" name="Google Shape;679;p1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3" name="Google Shape;683;p1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4" name="Google Shape;684;p1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0" name="Google Shape;690;p1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1" name="Google Shape;691;p1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4" name="Google Shape;694;p1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5" name="Google Shape;695;p1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6" name="Google Shape;696;p1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8" name="Google Shape;698;p17"/>
            <p:cNvGrpSpPr/>
            <p:nvPr/>
          </p:nvGrpSpPr>
          <p:grpSpPr>
            <a:xfrm>
              <a:off x="6609095" y="81277"/>
              <a:ext cx="659820" cy="324085"/>
              <a:chOff x="754400" y="596000"/>
              <a:chExt cx="781500" cy="383850"/>
            </a:xfrm>
          </p:grpSpPr>
          <p:sp>
            <p:nvSpPr>
              <p:cNvPr id="699" name="Google Shape;699;p1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2" name="Google Shape;702;p1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3" name="Google Shape;703;p1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7" name="Google Shape;707;p1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8" name="Google Shape;708;p1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1" name="Google Shape;711;p1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2" name="Google Shape;712;p1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3" name="Google Shape;713;p1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4" name="Google Shape;714;p1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5" name="Google Shape;715;p1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6" name="Google Shape;716;p1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7" name="Google Shape;717;p1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8" name="Google Shape;718;p1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9" name="Google Shape;719;p1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0" name="Google Shape;720;p1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1" name="Google Shape;721;p1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2" name="Google Shape;722;p1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3" name="Google Shape;723;p1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4" name="Google Shape;724;p1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5" name="Google Shape;725;p1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6" name="Google Shape;726;p1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1245299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flipH="1">
            <a:off x="1285867" y="2481033"/>
            <a:ext cx="6756800" cy="16184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3600"/>
              <a:buNone/>
              <a:defRPr sz="6667"/>
            </a:lvl1pPr>
            <a:lvl2pPr lvl="1" algn="ctr" rtl="0">
              <a:lnSpc>
                <a:spcPct val="80000"/>
              </a:lnSpc>
              <a:spcBef>
                <a:spcPts val="0"/>
              </a:spcBef>
              <a:spcAft>
                <a:spcPts val="0"/>
              </a:spcAft>
              <a:buSzPts val="3600"/>
              <a:buNone/>
              <a:defRPr sz="4800"/>
            </a:lvl2pPr>
            <a:lvl3pPr lvl="2" algn="ctr" rtl="0">
              <a:lnSpc>
                <a:spcPct val="80000"/>
              </a:lnSpc>
              <a:spcBef>
                <a:spcPts val="0"/>
              </a:spcBef>
              <a:spcAft>
                <a:spcPts val="0"/>
              </a:spcAft>
              <a:buSzPts val="3600"/>
              <a:buNone/>
              <a:defRPr sz="4800"/>
            </a:lvl3pPr>
            <a:lvl4pPr lvl="3" algn="ctr" rtl="0">
              <a:lnSpc>
                <a:spcPct val="80000"/>
              </a:lnSpc>
              <a:spcBef>
                <a:spcPts val="0"/>
              </a:spcBef>
              <a:spcAft>
                <a:spcPts val="0"/>
              </a:spcAft>
              <a:buSzPts val="3600"/>
              <a:buNone/>
              <a:defRPr sz="4800"/>
            </a:lvl4pPr>
            <a:lvl5pPr lvl="4" algn="ctr" rtl="0">
              <a:lnSpc>
                <a:spcPct val="80000"/>
              </a:lnSpc>
              <a:spcBef>
                <a:spcPts val="0"/>
              </a:spcBef>
              <a:spcAft>
                <a:spcPts val="0"/>
              </a:spcAft>
              <a:buSzPts val="3600"/>
              <a:buNone/>
              <a:defRPr sz="4800"/>
            </a:lvl5pPr>
            <a:lvl6pPr lvl="5" algn="ctr" rtl="0">
              <a:lnSpc>
                <a:spcPct val="80000"/>
              </a:lnSpc>
              <a:spcBef>
                <a:spcPts val="0"/>
              </a:spcBef>
              <a:spcAft>
                <a:spcPts val="0"/>
              </a:spcAft>
              <a:buSzPts val="3600"/>
              <a:buNone/>
              <a:defRPr sz="4800"/>
            </a:lvl6pPr>
            <a:lvl7pPr lvl="6" algn="ctr" rtl="0">
              <a:lnSpc>
                <a:spcPct val="80000"/>
              </a:lnSpc>
              <a:spcBef>
                <a:spcPts val="0"/>
              </a:spcBef>
              <a:spcAft>
                <a:spcPts val="0"/>
              </a:spcAft>
              <a:buSzPts val="3600"/>
              <a:buNone/>
              <a:defRPr sz="4800"/>
            </a:lvl7pPr>
            <a:lvl8pPr lvl="7" algn="ctr" rtl="0">
              <a:lnSpc>
                <a:spcPct val="80000"/>
              </a:lnSpc>
              <a:spcBef>
                <a:spcPts val="0"/>
              </a:spcBef>
              <a:spcAft>
                <a:spcPts val="0"/>
              </a:spcAft>
              <a:buSzPts val="3600"/>
              <a:buNone/>
              <a:defRPr sz="4800"/>
            </a:lvl8pPr>
            <a:lvl9pPr lvl="8" algn="ctr" rtl="0">
              <a:lnSpc>
                <a:spcPct val="80000"/>
              </a:lnSpc>
              <a:spcBef>
                <a:spcPts val="0"/>
              </a:spcBef>
              <a:spcAft>
                <a:spcPts val="0"/>
              </a:spcAft>
              <a:buSzPts val="3600"/>
              <a:buNone/>
              <a:defRPr sz="4800"/>
            </a:lvl9pPr>
          </a:lstStyle>
          <a:p>
            <a:r>
              <a:rPr lang="ar-SA"/>
              <a:t>انقر لتحرير نمط عنوان الشكل الرئيسي</a:t>
            </a:r>
            <a:endParaRPr/>
          </a:p>
        </p:txBody>
      </p:sp>
      <p:sp>
        <p:nvSpPr>
          <p:cNvPr id="729" name="Google Shape;729;p18"/>
          <p:cNvSpPr txBox="1">
            <a:spLocks noGrp="1"/>
          </p:cNvSpPr>
          <p:nvPr>
            <p:ph type="title" idx="2" hasCustomPrompt="1"/>
          </p:nvPr>
        </p:nvSpPr>
        <p:spPr>
          <a:xfrm flipH="1">
            <a:off x="8658033" y="2679633"/>
            <a:ext cx="18924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8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grpSp>
        <p:nvGrpSpPr>
          <p:cNvPr id="730" name="Google Shape;730;p18"/>
          <p:cNvGrpSpPr/>
          <p:nvPr/>
        </p:nvGrpSpPr>
        <p:grpSpPr>
          <a:xfrm>
            <a:off x="-8667" y="-33"/>
            <a:ext cx="12192000" cy="6864300"/>
            <a:chOff x="0" y="-25"/>
            <a:chExt cx="9144000" cy="5148225"/>
          </a:xfrm>
        </p:grpSpPr>
        <p:sp>
          <p:nvSpPr>
            <p:cNvPr id="731" name="Google Shape;731;p18"/>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2" name="Google Shape;732;p18"/>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33" name="Google Shape;733;p18"/>
          <p:cNvGrpSpPr/>
          <p:nvPr/>
        </p:nvGrpSpPr>
        <p:grpSpPr>
          <a:xfrm>
            <a:off x="-8667" y="-2600"/>
            <a:ext cx="12209333" cy="6872000"/>
            <a:chOff x="0" y="-1950"/>
            <a:chExt cx="9157000" cy="5154000"/>
          </a:xfrm>
        </p:grpSpPr>
        <p:cxnSp>
          <p:nvCxnSpPr>
            <p:cNvPr id="734" name="Google Shape;734;p18"/>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735" name="Google Shape;735;p18"/>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736" name="Google Shape;736;p18"/>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737" name="Google Shape;737;p18"/>
          <p:cNvGrpSpPr/>
          <p:nvPr/>
        </p:nvGrpSpPr>
        <p:grpSpPr>
          <a:xfrm>
            <a:off x="603894" y="618470"/>
            <a:ext cx="10882093" cy="5619313"/>
            <a:chOff x="459420" y="463852"/>
            <a:chExt cx="8161570" cy="4214485"/>
          </a:xfrm>
        </p:grpSpPr>
        <p:grpSp>
          <p:nvGrpSpPr>
            <p:cNvPr id="738" name="Google Shape;738;p18"/>
            <p:cNvGrpSpPr/>
            <p:nvPr/>
          </p:nvGrpSpPr>
          <p:grpSpPr>
            <a:xfrm>
              <a:off x="459420" y="4354252"/>
              <a:ext cx="659820" cy="324085"/>
              <a:chOff x="754400" y="596000"/>
              <a:chExt cx="781500" cy="383850"/>
            </a:xfrm>
          </p:grpSpPr>
          <p:sp>
            <p:nvSpPr>
              <p:cNvPr id="739" name="Google Shape;739;p1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0" name="Google Shape;740;p1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1" name="Google Shape;741;p1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2" name="Google Shape;742;p1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3" name="Google Shape;743;p1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4" name="Google Shape;744;p1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5" name="Google Shape;745;p1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6" name="Google Shape;746;p1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7" name="Google Shape;747;p1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8" name="Google Shape;748;p1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9" name="Google Shape;749;p1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0" name="Google Shape;750;p1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1" name="Google Shape;751;p1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2" name="Google Shape;752;p1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3" name="Google Shape;753;p1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4" name="Google Shape;754;p1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5" name="Google Shape;755;p1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6" name="Google Shape;756;p1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7" name="Google Shape;757;p1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8" name="Google Shape;758;p1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9" name="Google Shape;759;p1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0" name="Google Shape;760;p1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1" name="Google Shape;761;p1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2" name="Google Shape;762;p1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3" name="Google Shape;763;p1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4" name="Google Shape;764;p1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5" name="Google Shape;765;p1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6" name="Google Shape;766;p1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67" name="Google Shape;767;p18"/>
            <p:cNvGrpSpPr/>
            <p:nvPr/>
          </p:nvGrpSpPr>
          <p:grpSpPr>
            <a:xfrm>
              <a:off x="7961170" y="463852"/>
              <a:ext cx="659820" cy="324085"/>
              <a:chOff x="754400" y="596000"/>
              <a:chExt cx="781500" cy="383850"/>
            </a:xfrm>
          </p:grpSpPr>
          <p:sp>
            <p:nvSpPr>
              <p:cNvPr id="768" name="Google Shape;768;p1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9" name="Google Shape;769;p1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0" name="Google Shape;770;p1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1" name="Google Shape;771;p1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2" name="Google Shape;772;p1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3" name="Google Shape;773;p1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4" name="Google Shape;774;p1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5" name="Google Shape;775;p1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6" name="Google Shape;776;p1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7" name="Google Shape;777;p1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8" name="Google Shape;778;p1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79" name="Google Shape;779;p1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0" name="Google Shape;780;p1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1" name="Google Shape;781;p1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2" name="Google Shape;782;p1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3" name="Google Shape;783;p1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4" name="Google Shape;784;p1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5" name="Google Shape;785;p1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6" name="Google Shape;786;p1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7" name="Google Shape;787;p1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8" name="Google Shape;788;p1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89" name="Google Shape;789;p1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0" name="Google Shape;790;p1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1" name="Google Shape;791;p1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2" name="Google Shape;792;p1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3" name="Google Shape;793;p1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4" name="Google Shape;794;p1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5" name="Google Shape;795;p1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796" name="Google Shape;796;p18"/>
          <p:cNvSpPr/>
          <p:nvPr/>
        </p:nvSpPr>
        <p:spPr>
          <a:xfrm rot="-5400000" flipH="1">
            <a:off x="9611400" y="5807045"/>
            <a:ext cx="2120800" cy="21208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6576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797"/>
        <p:cNvGrpSpPr/>
        <p:nvPr/>
      </p:nvGrpSpPr>
      <p:grpSpPr>
        <a:xfrm>
          <a:off x="0" y="0"/>
          <a:ext cx="0" cy="0"/>
          <a:chOff x="0" y="0"/>
          <a:chExt cx="0" cy="0"/>
        </a:xfrm>
      </p:grpSpPr>
      <p:sp>
        <p:nvSpPr>
          <p:cNvPr id="798" name="Google Shape;798;p19"/>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799" name="Google Shape;799;p19"/>
          <p:cNvSpPr txBox="1">
            <a:spLocks noGrp="1"/>
          </p:cNvSpPr>
          <p:nvPr>
            <p:ph type="subTitle" idx="1"/>
          </p:nvPr>
        </p:nvSpPr>
        <p:spPr>
          <a:xfrm>
            <a:off x="7645967" y="3156700"/>
            <a:ext cx="3281200" cy="240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800" name="Google Shape;800;p19"/>
          <p:cNvSpPr txBox="1">
            <a:spLocks noGrp="1"/>
          </p:cNvSpPr>
          <p:nvPr>
            <p:ph type="subTitle" idx="2"/>
          </p:nvPr>
        </p:nvSpPr>
        <p:spPr>
          <a:xfrm>
            <a:off x="2412667" y="3156700"/>
            <a:ext cx="3281200" cy="2400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801" name="Google Shape;801;p19"/>
          <p:cNvSpPr txBox="1">
            <a:spLocks noGrp="1"/>
          </p:cNvSpPr>
          <p:nvPr>
            <p:ph type="subTitle" idx="3"/>
          </p:nvPr>
        </p:nvSpPr>
        <p:spPr>
          <a:xfrm>
            <a:off x="2412667" y="2660167"/>
            <a:ext cx="3281200" cy="49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802" name="Google Shape;802;p19"/>
          <p:cNvSpPr txBox="1">
            <a:spLocks noGrp="1"/>
          </p:cNvSpPr>
          <p:nvPr>
            <p:ph type="subTitle" idx="4"/>
          </p:nvPr>
        </p:nvSpPr>
        <p:spPr>
          <a:xfrm>
            <a:off x="7645999" y="2660167"/>
            <a:ext cx="3281200" cy="496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grpSp>
        <p:nvGrpSpPr>
          <p:cNvPr id="803" name="Google Shape;803;p19"/>
          <p:cNvGrpSpPr/>
          <p:nvPr/>
        </p:nvGrpSpPr>
        <p:grpSpPr>
          <a:xfrm flipH="1">
            <a:off x="1" y="5833"/>
            <a:ext cx="11846567" cy="6872000"/>
            <a:chOff x="272075" y="-1950"/>
            <a:chExt cx="8884925" cy="5154000"/>
          </a:xfrm>
        </p:grpSpPr>
        <p:cxnSp>
          <p:nvCxnSpPr>
            <p:cNvPr id="804" name="Google Shape;804;p19"/>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05" name="Google Shape;805;p19"/>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806" name="Google Shape;806;p19"/>
          <p:cNvGrpSpPr/>
          <p:nvPr/>
        </p:nvGrpSpPr>
        <p:grpSpPr>
          <a:xfrm>
            <a:off x="0" y="-67"/>
            <a:ext cx="12192000" cy="5080867"/>
            <a:chOff x="0" y="-50"/>
            <a:chExt cx="9144000" cy="3810650"/>
          </a:xfrm>
        </p:grpSpPr>
        <p:sp>
          <p:nvSpPr>
            <p:cNvPr id="807" name="Google Shape;807;p19"/>
            <p:cNvSpPr/>
            <p:nvPr/>
          </p:nvSpPr>
          <p:spPr>
            <a:xfrm rot="10800000">
              <a:off x="6341700" y="-50"/>
              <a:ext cx="2802300" cy="4098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8" name="Google Shape;808;p19"/>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09" name="Google Shape;809;p19"/>
          <p:cNvGrpSpPr/>
          <p:nvPr/>
        </p:nvGrpSpPr>
        <p:grpSpPr>
          <a:xfrm flipH="1">
            <a:off x="10717013" y="5814104"/>
            <a:ext cx="879760" cy="432113"/>
            <a:chOff x="754400" y="596000"/>
            <a:chExt cx="781500" cy="383850"/>
          </a:xfrm>
        </p:grpSpPr>
        <p:sp>
          <p:nvSpPr>
            <p:cNvPr id="810" name="Google Shape;810;p19"/>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1" name="Google Shape;811;p19"/>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2" name="Google Shape;812;p19"/>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3" name="Google Shape;813;p19"/>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4" name="Google Shape;814;p19"/>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5" name="Google Shape;815;p19"/>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6" name="Google Shape;816;p19"/>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7" name="Google Shape;817;p19"/>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8" name="Google Shape;818;p19"/>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9" name="Google Shape;819;p19"/>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0" name="Google Shape;820;p19"/>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1" name="Google Shape;821;p19"/>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2" name="Google Shape;822;p19"/>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3" name="Google Shape;823;p19"/>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4" name="Google Shape;824;p19"/>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5" name="Google Shape;825;p19"/>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6" name="Google Shape;826;p19"/>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7" name="Google Shape;827;p19"/>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8" name="Google Shape;828;p19"/>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29" name="Google Shape;829;p19"/>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0" name="Google Shape;830;p19"/>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1" name="Google Shape;831;p19"/>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2" name="Google Shape;832;p19"/>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3" name="Google Shape;833;p19"/>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4" name="Google Shape;834;p19"/>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5" name="Google Shape;835;p19"/>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6" name="Google Shape;836;p19"/>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7" name="Google Shape;837;p19"/>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353379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38"/>
        <p:cNvGrpSpPr/>
        <p:nvPr/>
      </p:nvGrpSpPr>
      <p:grpSpPr>
        <a:xfrm>
          <a:off x="0" y="0"/>
          <a:ext cx="0" cy="0"/>
          <a:chOff x="0" y="0"/>
          <a:chExt cx="0" cy="0"/>
        </a:xfrm>
      </p:grpSpPr>
      <p:sp>
        <p:nvSpPr>
          <p:cNvPr id="839" name="Google Shape;839;p20"/>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840" name="Google Shape;840;p20"/>
          <p:cNvSpPr txBox="1">
            <a:spLocks noGrp="1"/>
          </p:cNvSpPr>
          <p:nvPr>
            <p:ph type="subTitle" idx="1"/>
          </p:nvPr>
        </p:nvSpPr>
        <p:spPr>
          <a:xfrm>
            <a:off x="6609576" y="2223500"/>
            <a:ext cx="4155600" cy="3226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841" name="Google Shape;841;p20"/>
          <p:cNvSpPr txBox="1">
            <a:spLocks noGrp="1"/>
          </p:cNvSpPr>
          <p:nvPr>
            <p:ph type="subTitle" idx="2"/>
          </p:nvPr>
        </p:nvSpPr>
        <p:spPr>
          <a:xfrm>
            <a:off x="1426833" y="2223500"/>
            <a:ext cx="4155600" cy="3226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grpSp>
        <p:nvGrpSpPr>
          <p:cNvPr id="842" name="Google Shape;842;p20"/>
          <p:cNvGrpSpPr/>
          <p:nvPr/>
        </p:nvGrpSpPr>
        <p:grpSpPr>
          <a:xfrm>
            <a:off x="0" y="362768"/>
            <a:ext cx="12209333" cy="6182433"/>
            <a:chOff x="0" y="272075"/>
            <a:chExt cx="9157000" cy="4636825"/>
          </a:xfrm>
        </p:grpSpPr>
        <p:cxnSp>
          <p:nvCxnSpPr>
            <p:cNvPr id="843" name="Google Shape;843;p20"/>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20"/>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grpSp>
        <p:nvGrpSpPr>
          <p:cNvPr id="845" name="Google Shape;845;p20"/>
          <p:cNvGrpSpPr/>
          <p:nvPr/>
        </p:nvGrpSpPr>
        <p:grpSpPr>
          <a:xfrm>
            <a:off x="117667" y="126167"/>
            <a:ext cx="13133367" cy="5462503"/>
            <a:chOff x="88250" y="94625"/>
            <a:chExt cx="9850025" cy="4096877"/>
          </a:xfrm>
        </p:grpSpPr>
        <p:sp>
          <p:nvSpPr>
            <p:cNvPr id="846" name="Google Shape;846;p20"/>
            <p:cNvSpPr/>
            <p:nvPr/>
          </p:nvSpPr>
          <p:spPr>
            <a:xfrm>
              <a:off x="88250" y="9462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7" name="Google Shape;847;p20"/>
            <p:cNvSpPr/>
            <p:nvPr/>
          </p:nvSpPr>
          <p:spPr>
            <a:xfrm>
              <a:off x="8760175" y="3013402"/>
              <a:ext cx="1178100" cy="11781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48" name="Google Shape;848;p20"/>
          <p:cNvGrpSpPr/>
          <p:nvPr/>
        </p:nvGrpSpPr>
        <p:grpSpPr>
          <a:xfrm flipH="1">
            <a:off x="0" y="-304833"/>
            <a:ext cx="12293600" cy="7169100"/>
            <a:chOff x="-76200" y="-228625"/>
            <a:chExt cx="9220200" cy="5376825"/>
          </a:xfrm>
        </p:grpSpPr>
        <p:sp>
          <p:nvSpPr>
            <p:cNvPr id="849" name="Google Shape;849;p20"/>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0" name="Google Shape;850;p20"/>
            <p:cNvSpPr/>
            <p:nvPr/>
          </p:nvSpPr>
          <p:spPr>
            <a:xfrm flipH="1">
              <a:off x="6793500" y="4604000"/>
              <a:ext cx="23505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51" name="Google Shape;851;p20"/>
          <p:cNvGrpSpPr/>
          <p:nvPr/>
        </p:nvGrpSpPr>
        <p:grpSpPr>
          <a:xfrm>
            <a:off x="11000260" y="91537"/>
            <a:ext cx="879760" cy="432113"/>
            <a:chOff x="754400" y="596000"/>
            <a:chExt cx="781500" cy="383850"/>
          </a:xfrm>
        </p:grpSpPr>
        <p:sp>
          <p:nvSpPr>
            <p:cNvPr id="852" name="Google Shape;852;p20"/>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3" name="Google Shape;853;p20"/>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4" name="Google Shape;854;p20"/>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5" name="Google Shape;855;p20"/>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6" name="Google Shape;856;p20"/>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7" name="Google Shape;857;p20"/>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8" name="Google Shape;858;p20"/>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9" name="Google Shape;859;p20"/>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0" name="Google Shape;860;p20"/>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1" name="Google Shape;861;p20"/>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2" name="Google Shape;862;p20"/>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3" name="Google Shape;863;p20"/>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4" name="Google Shape;864;p20"/>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5" name="Google Shape;865;p20"/>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6" name="Google Shape;866;p20"/>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7" name="Google Shape;867;p20"/>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8" name="Google Shape;868;p20"/>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9" name="Google Shape;869;p20"/>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0" name="Google Shape;870;p20"/>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1" name="Google Shape;871;p20"/>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2" name="Google Shape;872;p20"/>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3" name="Google Shape;873;p20"/>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4" name="Google Shape;874;p20"/>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5" name="Google Shape;875;p20"/>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6" name="Google Shape;876;p20"/>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7" name="Google Shape;877;p20"/>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8" name="Google Shape;878;p20"/>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9" name="Google Shape;879;p20"/>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65074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3793633" y="2481033"/>
            <a:ext cx="6756800" cy="16184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3600"/>
              <a:buNone/>
              <a:defRPr sz="6667"/>
            </a:lvl1pPr>
            <a:lvl2pPr lvl="1" algn="ctr">
              <a:lnSpc>
                <a:spcPct val="80000"/>
              </a:lnSpc>
              <a:spcBef>
                <a:spcPts val="0"/>
              </a:spcBef>
              <a:spcAft>
                <a:spcPts val="0"/>
              </a:spcAft>
              <a:buSzPts val="3600"/>
              <a:buNone/>
              <a:defRPr sz="4800"/>
            </a:lvl2pPr>
            <a:lvl3pPr lvl="2" algn="ctr">
              <a:lnSpc>
                <a:spcPct val="80000"/>
              </a:lnSpc>
              <a:spcBef>
                <a:spcPts val="0"/>
              </a:spcBef>
              <a:spcAft>
                <a:spcPts val="0"/>
              </a:spcAft>
              <a:buSzPts val="3600"/>
              <a:buNone/>
              <a:defRPr sz="4800"/>
            </a:lvl3pPr>
            <a:lvl4pPr lvl="3" algn="ctr">
              <a:lnSpc>
                <a:spcPct val="80000"/>
              </a:lnSpc>
              <a:spcBef>
                <a:spcPts val="0"/>
              </a:spcBef>
              <a:spcAft>
                <a:spcPts val="0"/>
              </a:spcAft>
              <a:buSzPts val="3600"/>
              <a:buNone/>
              <a:defRPr sz="4800"/>
            </a:lvl4pPr>
            <a:lvl5pPr lvl="4" algn="ctr">
              <a:lnSpc>
                <a:spcPct val="80000"/>
              </a:lnSpc>
              <a:spcBef>
                <a:spcPts val="0"/>
              </a:spcBef>
              <a:spcAft>
                <a:spcPts val="0"/>
              </a:spcAft>
              <a:buSzPts val="3600"/>
              <a:buNone/>
              <a:defRPr sz="4800"/>
            </a:lvl5pPr>
            <a:lvl6pPr lvl="5" algn="ctr">
              <a:lnSpc>
                <a:spcPct val="80000"/>
              </a:lnSpc>
              <a:spcBef>
                <a:spcPts val="0"/>
              </a:spcBef>
              <a:spcAft>
                <a:spcPts val="0"/>
              </a:spcAft>
              <a:buSzPts val="3600"/>
              <a:buNone/>
              <a:defRPr sz="4800"/>
            </a:lvl6pPr>
            <a:lvl7pPr lvl="6" algn="ctr">
              <a:lnSpc>
                <a:spcPct val="80000"/>
              </a:lnSpc>
              <a:spcBef>
                <a:spcPts val="0"/>
              </a:spcBef>
              <a:spcAft>
                <a:spcPts val="0"/>
              </a:spcAft>
              <a:buSzPts val="3600"/>
              <a:buNone/>
              <a:defRPr sz="4800"/>
            </a:lvl7pPr>
            <a:lvl8pPr lvl="7" algn="ctr">
              <a:lnSpc>
                <a:spcPct val="80000"/>
              </a:lnSpc>
              <a:spcBef>
                <a:spcPts val="0"/>
              </a:spcBef>
              <a:spcAft>
                <a:spcPts val="0"/>
              </a:spcAft>
              <a:buSzPts val="3600"/>
              <a:buNone/>
              <a:defRPr sz="4800"/>
            </a:lvl8pPr>
            <a:lvl9pPr lvl="8" algn="ctr">
              <a:lnSpc>
                <a:spcPct val="80000"/>
              </a:lnSpc>
              <a:spcBef>
                <a:spcPts val="0"/>
              </a:spcBef>
              <a:spcAft>
                <a:spcPts val="0"/>
              </a:spcAft>
              <a:buSzPts val="3600"/>
              <a:buNone/>
              <a:defRPr sz="4800"/>
            </a:lvl9pPr>
          </a:lstStyle>
          <a:p>
            <a:r>
              <a:rPr lang="ar-SA"/>
              <a:t>انقر لتحرير نمط عنوان الشكل الرئيسي</a:t>
            </a:r>
            <a:endParaRPr/>
          </a:p>
        </p:txBody>
      </p:sp>
      <p:sp>
        <p:nvSpPr>
          <p:cNvPr id="82" name="Google Shape;82;p3"/>
          <p:cNvSpPr txBox="1">
            <a:spLocks noGrp="1"/>
          </p:cNvSpPr>
          <p:nvPr>
            <p:ph type="title" idx="2" hasCustomPrompt="1"/>
          </p:nvPr>
        </p:nvSpPr>
        <p:spPr>
          <a:xfrm>
            <a:off x="1285867" y="2679633"/>
            <a:ext cx="1892400" cy="12212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dk2"/>
              </a:buClr>
              <a:buSzPts val="6000"/>
              <a:buNone/>
              <a:defRPr sz="8000">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grpSp>
        <p:nvGrpSpPr>
          <p:cNvPr id="83" name="Google Shape;83;p3"/>
          <p:cNvGrpSpPr/>
          <p:nvPr/>
        </p:nvGrpSpPr>
        <p:grpSpPr>
          <a:xfrm flipH="1">
            <a:off x="8667" y="-33"/>
            <a:ext cx="12192000" cy="6864300"/>
            <a:chOff x="0" y="-25"/>
            <a:chExt cx="9144000" cy="5148225"/>
          </a:xfrm>
        </p:grpSpPr>
        <p:sp>
          <p:nvSpPr>
            <p:cNvPr id="84" name="Google Shape;84;p3"/>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6" name="Google Shape;86;p3"/>
          <p:cNvGrpSpPr/>
          <p:nvPr/>
        </p:nvGrpSpPr>
        <p:grpSpPr>
          <a:xfrm flipH="1">
            <a:off x="-8667" y="-2600"/>
            <a:ext cx="12209333" cy="6872000"/>
            <a:chOff x="0" y="-1950"/>
            <a:chExt cx="9157000" cy="5154000"/>
          </a:xfrm>
        </p:grpSpPr>
        <p:cxnSp>
          <p:nvCxnSpPr>
            <p:cNvPr id="87" name="Google Shape;87;p3"/>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8" name="Google Shape;88;p3"/>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9" name="Google Shape;89;p3"/>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90" name="Google Shape;90;p3"/>
          <p:cNvGrpSpPr/>
          <p:nvPr/>
        </p:nvGrpSpPr>
        <p:grpSpPr>
          <a:xfrm flipH="1">
            <a:off x="706013" y="618470"/>
            <a:ext cx="10882093" cy="5619313"/>
            <a:chOff x="459420" y="463852"/>
            <a:chExt cx="8161570" cy="4214485"/>
          </a:xfrm>
        </p:grpSpPr>
        <p:grpSp>
          <p:nvGrpSpPr>
            <p:cNvPr id="91" name="Google Shape;91;p3"/>
            <p:cNvGrpSpPr/>
            <p:nvPr/>
          </p:nvGrpSpPr>
          <p:grpSpPr>
            <a:xfrm>
              <a:off x="459420" y="4354252"/>
              <a:ext cx="659820" cy="324085"/>
              <a:chOff x="754400" y="596000"/>
              <a:chExt cx="781500" cy="383850"/>
            </a:xfrm>
          </p:grpSpPr>
          <p:sp>
            <p:nvSpPr>
              <p:cNvPr id="92" name="Google Shape;92;p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 name="Google Shape;95;p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 name="Google Shape;96;p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 name="Google Shape;100;p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 name="Google Shape;103;p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 name="Google Shape;104;p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 name="Google Shape;105;p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9" name="Google Shape;109;p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 name="Google Shape;110;p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 name="Google Shape;111;p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 name="Google Shape;116;p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7" name="Google Shape;117;p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0" name="Google Shape;120;p3"/>
            <p:cNvGrpSpPr/>
            <p:nvPr/>
          </p:nvGrpSpPr>
          <p:grpSpPr>
            <a:xfrm>
              <a:off x="7961170" y="463852"/>
              <a:ext cx="659820" cy="324085"/>
              <a:chOff x="754400" y="596000"/>
              <a:chExt cx="781500" cy="383850"/>
            </a:xfrm>
          </p:grpSpPr>
          <p:sp>
            <p:nvSpPr>
              <p:cNvPr id="121" name="Google Shape;121;p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 name="Google Shape;125;p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 name="Google Shape;126;p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 name="Google Shape;135;p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 name="Google Shape;143;p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 name="Google Shape;144;p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 name="Google Shape;148;p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
        <p:nvSpPr>
          <p:cNvPr id="149" name="Google Shape;149;p3"/>
          <p:cNvSpPr/>
          <p:nvPr/>
        </p:nvSpPr>
        <p:spPr>
          <a:xfrm rot="5400000">
            <a:off x="459800" y="5807045"/>
            <a:ext cx="2120800" cy="21208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223871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880"/>
        <p:cNvGrpSpPr/>
        <p:nvPr/>
      </p:nvGrpSpPr>
      <p:grpSpPr>
        <a:xfrm>
          <a:off x="0" y="0"/>
          <a:ext cx="0" cy="0"/>
          <a:chOff x="0" y="0"/>
          <a:chExt cx="0" cy="0"/>
        </a:xfrm>
      </p:grpSpPr>
      <p:sp>
        <p:nvSpPr>
          <p:cNvPr id="881" name="Google Shape;881;p21"/>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882" name="Google Shape;882;p21"/>
          <p:cNvSpPr txBox="1">
            <a:spLocks noGrp="1"/>
          </p:cNvSpPr>
          <p:nvPr>
            <p:ph type="subTitle" idx="1"/>
          </p:nvPr>
        </p:nvSpPr>
        <p:spPr>
          <a:xfrm>
            <a:off x="1070700" y="3439767"/>
            <a:ext cx="3074000" cy="186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883" name="Google Shape;883;p21"/>
          <p:cNvSpPr txBox="1">
            <a:spLocks noGrp="1"/>
          </p:cNvSpPr>
          <p:nvPr>
            <p:ph type="subTitle" idx="2"/>
          </p:nvPr>
        </p:nvSpPr>
        <p:spPr>
          <a:xfrm>
            <a:off x="4568029" y="3439767"/>
            <a:ext cx="3074000" cy="186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884" name="Google Shape;884;p21"/>
          <p:cNvSpPr txBox="1">
            <a:spLocks noGrp="1"/>
          </p:cNvSpPr>
          <p:nvPr>
            <p:ph type="subTitle" idx="3"/>
          </p:nvPr>
        </p:nvSpPr>
        <p:spPr>
          <a:xfrm>
            <a:off x="8065368" y="3439767"/>
            <a:ext cx="3074000" cy="1866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885" name="Google Shape;885;p21"/>
          <p:cNvSpPr txBox="1">
            <a:spLocks noGrp="1"/>
          </p:cNvSpPr>
          <p:nvPr>
            <p:ph type="subTitle" idx="4"/>
          </p:nvPr>
        </p:nvSpPr>
        <p:spPr>
          <a:xfrm>
            <a:off x="1070700" y="2921267"/>
            <a:ext cx="3074000" cy="5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886" name="Google Shape;886;p21"/>
          <p:cNvSpPr txBox="1">
            <a:spLocks noGrp="1"/>
          </p:cNvSpPr>
          <p:nvPr>
            <p:ph type="subTitle" idx="5"/>
          </p:nvPr>
        </p:nvSpPr>
        <p:spPr>
          <a:xfrm>
            <a:off x="4568041" y="2921267"/>
            <a:ext cx="3074000" cy="5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887" name="Google Shape;887;p21"/>
          <p:cNvSpPr txBox="1">
            <a:spLocks noGrp="1"/>
          </p:cNvSpPr>
          <p:nvPr>
            <p:ph type="subTitle" idx="6"/>
          </p:nvPr>
        </p:nvSpPr>
        <p:spPr>
          <a:xfrm>
            <a:off x="8065383" y="2921267"/>
            <a:ext cx="3074000" cy="518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grpSp>
        <p:nvGrpSpPr>
          <p:cNvPr id="888" name="Google Shape;888;p21"/>
          <p:cNvGrpSpPr/>
          <p:nvPr/>
        </p:nvGrpSpPr>
        <p:grpSpPr>
          <a:xfrm rot="10800000" flipH="1">
            <a:off x="0" y="319068"/>
            <a:ext cx="12209333" cy="6182433"/>
            <a:chOff x="0" y="272075"/>
            <a:chExt cx="9157000" cy="4636825"/>
          </a:xfrm>
        </p:grpSpPr>
        <p:cxnSp>
          <p:nvCxnSpPr>
            <p:cNvPr id="889" name="Google Shape;889;p21"/>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890" name="Google Shape;890;p21"/>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891" name="Google Shape;891;p21"/>
          <p:cNvSpPr/>
          <p:nvPr/>
        </p:nvSpPr>
        <p:spPr>
          <a:xfrm rot="10800000" flipH="1">
            <a:off x="11680233" y="1275597"/>
            <a:ext cx="1570800" cy="15708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892" name="Google Shape;892;p21"/>
          <p:cNvGrpSpPr/>
          <p:nvPr/>
        </p:nvGrpSpPr>
        <p:grpSpPr>
          <a:xfrm rot="10800000">
            <a:off x="0" y="-311099"/>
            <a:ext cx="12293600" cy="7169100"/>
            <a:chOff x="-76200" y="-228625"/>
            <a:chExt cx="9220200" cy="5376825"/>
          </a:xfrm>
        </p:grpSpPr>
        <p:sp>
          <p:nvSpPr>
            <p:cNvPr id="893" name="Google Shape;893;p21"/>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4" name="Google Shape;894;p21"/>
            <p:cNvSpPr/>
            <p:nvPr/>
          </p:nvSpPr>
          <p:spPr>
            <a:xfrm flipH="1">
              <a:off x="6793500" y="4604000"/>
              <a:ext cx="23505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95" name="Google Shape;895;p21"/>
          <p:cNvGrpSpPr/>
          <p:nvPr/>
        </p:nvGrpSpPr>
        <p:grpSpPr>
          <a:xfrm rot="10800000" flipH="1">
            <a:off x="11000260" y="5922602"/>
            <a:ext cx="879760" cy="432113"/>
            <a:chOff x="754400" y="596000"/>
            <a:chExt cx="781500" cy="383850"/>
          </a:xfrm>
        </p:grpSpPr>
        <p:sp>
          <p:nvSpPr>
            <p:cNvPr id="896" name="Google Shape;896;p21"/>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7" name="Google Shape;897;p21"/>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8" name="Google Shape;898;p21"/>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9" name="Google Shape;899;p21"/>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0" name="Google Shape;900;p21"/>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1" name="Google Shape;901;p21"/>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2" name="Google Shape;902;p21"/>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3" name="Google Shape;903;p21"/>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4" name="Google Shape;904;p21"/>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5" name="Google Shape;905;p21"/>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6" name="Google Shape;906;p21"/>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7" name="Google Shape;907;p21"/>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8" name="Google Shape;908;p21"/>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9" name="Google Shape;909;p21"/>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0" name="Google Shape;910;p21"/>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1" name="Google Shape;911;p21"/>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2" name="Google Shape;912;p21"/>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3" name="Google Shape;913;p21"/>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4" name="Google Shape;914;p21"/>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5" name="Google Shape;915;p21"/>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6" name="Google Shape;916;p21"/>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7" name="Google Shape;917;p21"/>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8" name="Google Shape;918;p21"/>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19" name="Google Shape;919;p21"/>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0" name="Google Shape;920;p21"/>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1" name="Google Shape;921;p21"/>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2" name="Google Shape;922;p21"/>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3" name="Google Shape;923;p21"/>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08388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924"/>
        <p:cNvGrpSpPr/>
        <p:nvPr/>
      </p:nvGrpSpPr>
      <p:grpSpPr>
        <a:xfrm>
          <a:off x="0" y="0"/>
          <a:ext cx="0" cy="0"/>
          <a:chOff x="0" y="0"/>
          <a:chExt cx="0" cy="0"/>
        </a:xfrm>
      </p:grpSpPr>
      <p:sp>
        <p:nvSpPr>
          <p:cNvPr id="925" name="Google Shape;925;p22"/>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926" name="Google Shape;926;p22"/>
          <p:cNvSpPr txBox="1">
            <a:spLocks noGrp="1"/>
          </p:cNvSpPr>
          <p:nvPr>
            <p:ph type="subTitle" idx="1"/>
          </p:nvPr>
        </p:nvSpPr>
        <p:spPr>
          <a:xfrm>
            <a:off x="2020599" y="24334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27" name="Google Shape;927;p22"/>
          <p:cNvSpPr txBox="1">
            <a:spLocks noGrp="1"/>
          </p:cNvSpPr>
          <p:nvPr>
            <p:ph type="subTitle" idx="2"/>
          </p:nvPr>
        </p:nvSpPr>
        <p:spPr>
          <a:xfrm>
            <a:off x="7484001" y="24334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28" name="Google Shape;928;p22"/>
          <p:cNvSpPr txBox="1">
            <a:spLocks noGrp="1"/>
          </p:cNvSpPr>
          <p:nvPr>
            <p:ph type="subTitle" idx="3"/>
          </p:nvPr>
        </p:nvSpPr>
        <p:spPr>
          <a:xfrm>
            <a:off x="2020599" y="46475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29" name="Google Shape;929;p22"/>
          <p:cNvSpPr txBox="1">
            <a:spLocks noGrp="1"/>
          </p:cNvSpPr>
          <p:nvPr>
            <p:ph type="subTitle" idx="4"/>
          </p:nvPr>
        </p:nvSpPr>
        <p:spPr>
          <a:xfrm>
            <a:off x="7484001" y="46475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30" name="Google Shape;930;p22"/>
          <p:cNvSpPr txBox="1">
            <a:spLocks noGrp="1"/>
          </p:cNvSpPr>
          <p:nvPr>
            <p:ph type="subTitle" idx="5"/>
          </p:nvPr>
        </p:nvSpPr>
        <p:spPr>
          <a:xfrm>
            <a:off x="2020599" y="19407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31" name="Google Shape;931;p22"/>
          <p:cNvSpPr txBox="1">
            <a:spLocks noGrp="1"/>
          </p:cNvSpPr>
          <p:nvPr>
            <p:ph type="subTitle" idx="6"/>
          </p:nvPr>
        </p:nvSpPr>
        <p:spPr>
          <a:xfrm>
            <a:off x="2020599" y="41549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32" name="Google Shape;932;p22"/>
          <p:cNvSpPr txBox="1">
            <a:spLocks noGrp="1"/>
          </p:cNvSpPr>
          <p:nvPr>
            <p:ph type="subTitle" idx="7"/>
          </p:nvPr>
        </p:nvSpPr>
        <p:spPr>
          <a:xfrm>
            <a:off x="7483965" y="19407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33" name="Google Shape;933;p22"/>
          <p:cNvSpPr txBox="1">
            <a:spLocks noGrp="1"/>
          </p:cNvSpPr>
          <p:nvPr>
            <p:ph type="subTitle" idx="8"/>
          </p:nvPr>
        </p:nvSpPr>
        <p:spPr>
          <a:xfrm>
            <a:off x="7483965" y="4154933"/>
            <a:ext cx="37480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grpSp>
        <p:nvGrpSpPr>
          <p:cNvPr id="934" name="Google Shape;934;p22"/>
          <p:cNvGrpSpPr/>
          <p:nvPr/>
        </p:nvGrpSpPr>
        <p:grpSpPr>
          <a:xfrm>
            <a:off x="0" y="362768"/>
            <a:ext cx="12209333" cy="6182433"/>
            <a:chOff x="0" y="272075"/>
            <a:chExt cx="9157000" cy="4636825"/>
          </a:xfrm>
        </p:grpSpPr>
        <p:cxnSp>
          <p:nvCxnSpPr>
            <p:cNvPr id="935" name="Google Shape;935;p22"/>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936" name="Google Shape;936;p22"/>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937" name="Google Shape;937;p22"/>
          <p:cNvSpPr/>
          <p:nvPr/>
        </p:nvSpPr>
        <p:spPr>
          <a:xfrm>
            <a:off x="117667" y="126167"/>
            <a:ext cx="467200" cy="4672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38" name="Google Shape;938;p22"/>
          <p:cNvGrpSpPr/>
          <p:nvPr/>
        </p:nvGrpSpPr>
        <p:grpSpPr>
          <a:xfrm flipH="1">
            <a:off x="0" y="-304833"/>
            <a:ext cx="12293600" cy="7168967"/>
            <a:chOff x="-76200" y="-228625"/>
            <a:chExt cx="9220200" cy="5376725"/>
          </a:xfrm>
        </p:grpSpPr>
        <p:sp>
          <p:nvSpPr>
            <p:cNvPr id="939" name="Google Shape;939;p22"/>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0" name="Google Shape;940;p22"/>
            <p:cNvSpPr/>
            <p:nvPr/>
          </p:nvSpPr>
          <p:spPr>
            <a:xfrm flipH="1">
              <a:off x="6793500" y="4724800"/>
              <a:ext cx="2350500" cy="423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41" name="Google Shape;941;p22"/>
          <p:cNvGrpSpPr/>
          <p:nvPr/>
        </p:nvGrpSpPr>
        <p:grpSpPr>
          <a:xfrm>
            <a:off x="11000260" y="91537"/>
            <a:ext cx="879760" cy="432113"/>
            <a:chOff x="754400" y="596000"/>
            <a:chExt cx="781500" cy="383850"/>
          </a:xfrm>
        </p:grpSpPr>
        <p:sp>
          <p:nvSpPr>
            <p:cNvPr id="942" name="Google Shape;942;p22"/>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3" name="Google Shape;943;p22"/>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4" name="Google Shape;944;p22"/>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5" name="Google Shape;945;p22"/>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6" name="Google Shape;946;p22"/>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7" name="Google Shape;947;p22"/>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8" name="Google Shape;948;p22"/>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9" name="Google Shape;949;p22"/>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0" name="Google Shape;950;p22"/>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1" name="Google Shape;951;p22"/>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2" name="Google Shape;952;p22"/>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3" name="Google Shape;953;p22"/>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4" name="Google Shape;954;p22"/>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5" name="Google Shape;955;p22"/>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6" name="Google Shape;956;p22"/>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7" name="Google Shape;957;p22"/>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8" name="Google Shape;958;p22"/>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59" name="Google Shape;959;p22"/>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0" name="Google Shape;960;p22"/>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1" name="Google Shape;961;p22"/>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2" name="Google Shape;962;p22"/>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3" name="Google Shape;963;p22"/>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4" name="Google Shape;964;p22"/>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5" name="Google Shape;965;p22"/>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6" name="Google Shape;966;p22"/>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7" name="Google Shape;967;p22"/>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8" name="Google Shape;968;p22"/>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69" name="Google Shape;969;p22"/>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555673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970"/>
        <p:cNvGrpSpPr/>
        <p:nvPr/>
      </p:nvGrpSpPr>
      <p:grpSpPr>
        <a:xfrm>
          <a:off x="0" y="0"/>
          <a:ext cx="0" cy="0"/>
          <a:chOff x="0" y="0"/>
          <a:chExt cx="0" cy="0"/>
        </a:xfrm>
      </p:grpSpPr>
      <p:sp>
        <p:nvSpPr>
          <p:cNvPr id="971" name="Google Shape;971;p23"/>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972" name="Google Shape;972;p23"/>
          <p:cNvSpPr txBox="1">
            <a:spLocks noGrp="1"/>
          </p:cNvSpPr>
          <p:nvPr>
            <p:ph type="subTitle" idx="1"/>
          </p:nvPr>
        </p:nvSpPr>
        <p:spPr>
          <a:xfrm>
            <a:off x="960000" y="2280215"/>
            <a:ext cx="2648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73" name="Google Shape;973;p23"/>
          <p:cNvSpPr txBox="1">
            <a:spLocks noGrp="1"/>
          </p:cNvSpPr>
          <p:nvPr>
            <p:ph type="subTitle" idx="2"/>
          </p:nvPr>
        </p:nvSpPr>
        <p:spPr>
          <a:xfrm>
            <a:off x="4772000" y="2280215"/>
            <a:ext cx="2648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74" name="Google Shape;974;p23"/>
          <p:cNvSpPr txBox="1">
            <a:spLocks noGrp="1"/>
          </p:cNvSpPr>
          <p:nvPr>
            <p:ph type="subTitle" idx="3"/>
          </p:nvPr>
        </p:nvSpPr>
        <p:spPr>
          <a:xfrm>
            <a:off x="960000" y="4587267"/>
            <a:ext cx="2648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75" name="Google Shape;975;p23"/>
          <p:cNvSpPr txBox="1">
            <a:spLocks noGrp="1"/>
          </p:cNvSpPr>
          <p:nvPr>
            <p:ph type="subTitle" idx="4"/>
          </p:nvPr>
        </p:nvSpPr>
        <p:spPr>
          <a:xfrm>
            <a:off x="4772000" y="4587267"/>
            <a:ext cx="2648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76" name="Google Shape;976;p23"/>
          <p:cNvSpPr txBox="1">
            <a:spLocks noGrp="1"/>
          </p:cNvSpPr>
          <p:nvPr>
            <p:ph type="subTitle" idx="5"/>
          </p:nvPr>
        </p:nvSpPr>
        <p:spPr>
          <a:xfrm>
            <a:off x="8583996" y="2280215"/>
            <a:ext cx="2648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77" name="Google Shape;977;p23"/>
          <p:cNvSpPr txBox="1">
            <a:spLocks noGrp="1"/>
          </p:cNvSpPr>
          <p:nvPr>
            <p:ph type="subTitle" idx="6"/>
          </p:nvPr>
        </p:nvSpPr>
        <p:spPr>
          <a:xfrm>
            <a:off x="8583996" y="4587267"/>
            <a:ext cx="2648000" cy="1473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978" name="Google Shape;978;p23"/>
          <p:cNvSpPr txBox="1">
            <a:spLocks noGrp="1"/>
          </p:cNvSpPr>
          <p:nvPr>
            <p:ph type="subTitle" idx="7"/>
          </p:nvPr>
        </p:nvSpPr>
        <p:spPr>
          <a:xfrm>
            <a:off x="965207" y="1781684"/>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79" name="Google Shape;979;p23"/>
          <p:cNvSpPr txBox="1">
            <a:spLocks noGrp="1"/>
          </p:cNvSpPr>
          <p:nvPr>
            <p:ph type="subTitle" idx="8"/>
          </p:nvPr>
        </p:nvSpPr>
        <p:spPr>
          <a:xfrm>
            <a:off x="4777203" y="1781684"/>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80" name="Google Shape;980;p23"/>
          <p:cNvSpPr txBox="1">
            <a:spLocks noGrp="1"/>
          </p:cNvSpPr>
          <p:nvPr>
            <p:ph type="subTitle" idx="9"/>
          </p:nvPr>
        </p:nvSpPr>
        <p:spPr>
          <a:xfrm>
            <a:off x="8589193" y="1781684"/>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81" name="Google Shape;981;p23"/>
          <p:cNvSpPr txBox="1">
            <a:spLocks noGrp="1"/>
          </p:cNvSpPr>
          <p:nvPr>
            <p:ph type="subTitle" idx="13"/>
          </p:nvPr>
        </p:nvSpPr>
        <p:spPr>
          <a:xfrm>
            <a:off x="965207" y="408446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82" name="Google Shape;982;p23"/>
          <p:cNvSpPr txBox="1">
            <a:spLocks noGrp="1"/>
          </p:cNvSpPr>
          <p:nvPr>
            <p:ph type="subTitle" idx="14"/>
          </p:nvPr>
        </p:nvSpPr>
        <p:spPr>
          <a:xfrm>
            <a:off x="4777203" y="408446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983" name="Google Shape;983;p23"/>
          <p:cNvSpPr txBox="1">
            <a:spLocks noGrp="1"/>
          </p:cNvSpPr>
          <p:nvPr>
            <p:ph type="subTitle" idx="15"/>
          </p:nvPr>
        </p:nvSpPr>
        <p:spPr>
          <a:xfrm>
            <a:off x="8589193" y="4084467"/>
            <a:ext cx="2637600" cy="502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2pPr>
            <a:lvl3pPr lvl="2"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3pPr>
            <a:lvl4pPr lvl="3"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4pPr>
            <a:lvl5pPr lvl="4"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5pPr>
            <a:lvl6pPr lvl="5"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6pPr>
            <a:lvl7pPr lvl="6"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7pPr>
            <a:lvl8pPr lvl="7"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8pPr>
            <a:lvl9pPr lvl="8" algn="ctr" rtl="0">
              <a:lnSpc>
                <a:spcPct val="100000"/>
              </a:lnSpc>
              <a:spcBef>
                <a:spcPts val="0"/>
              </a:spcBef>
              <a:spcAft>
                <a:spcPts val="0"/>
              </a:spcAft>
              <a:buSzPts val="2000"/>
              <a:buFont typeface="Montserrat"/>
              <a:buNone/>
              <a:defRPr sz="2667" b="1">
                <a:latin typeface="Montserrat"/>
                <a:ea typeface="Montserrat"/>
                <a:cs typeface="Montserrat"/>
                <a:sym typeface="Montserrat"/>
              </a:defRPr>
            </a:lvl9pPr>
          </a:lstStyle>
          <a:p>
            <a:r>
              <a:rPr lang="ar-SA"/>
              <a:t>انقر لتحرير نمط العنوان الفرعي للشكل الرئيسي</a:t>
            </a:r>
            <a:endParaRPr/>
          </a:p>
        </p:txBody>
      </p:sp>
      <p:grpSp>
        <p:nvGrpSpPr>
          <p:cNvPr id="984" name="Google Shape;984;p23"/>
          <p:cNvGrpSpPr/>
          <p:nvPr/>
        </p:nvGrpSpPr>
        <p:grpSpPr>
          <a:xfrm flipH="1">
            <a:off x="8667" y="-166"/>
            <a:ext cx="12192000" cy="6864433"/>
            <a:chOff x="0" y="-125"/>
            <a:chExt cx="9144000" cy="5148325"/>
          </a:xfrm>
        </p:grpSpPr>
        <p:sp>
          <p:nvSpPr>
            <p:cNvPr id="985" name="Google Shape;985;p23"/>
            <p:cNvSpPr/>
            <p:nvPr/>
          </p:nvSpPr>
          <p:spPr>
            <a:xfrm rot="10800000">
              <a:off x="6341700" y="-125"/>
              <a:ext cx="2802300" cy="4218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6" name="Google Shape;986;p23"/>
            <p:cNvSpPr/>
            <p:nvPr/>
          </p:nvSpPr>
          <p:spPr>
            <a:xfrm>
              <a:off x="0" y="4771100"/>
              <a:ext cx="2802300" cy="377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87" name="Google Shape;987;p23"/>
          <p:cNvGrpSpPr/>
          <p:nvPr/>
        </p:nvGrpSpPr>
        <p:grpSpPr>
          <a:xfrm flipH="1">
            <a:off x="-8667" y="-2600"/>
            <a:ext cx="12209333" cy="6872000"/>
            <a:chOff x="0" y="-1950"/>
            <a:chExt cx="9157000" cy="5154000"/>
          </a:xfrm>
        </p:grpSpPr>
        <p:cxnSp>
          <p:nvCxnSpPr>
            <p:cNvPr id="988" name="Google Shape;988;p23"/>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989" name="Google Shape;989;p23"/>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990" name="Google Shape;990;p23"/>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991" name="Google Shape;991;p23"/>
          <p:cNvGrpSpPr/>
          <p:nvPr/>
        </p:nvGrpSpPr>
        <p:grpSpPr>
          <a:xfrm flipH="1">
            <a:off x="9309713" y="6138654"/>
            <a:ext cx="879760" cy="432113"/>
            <a:chOff x="754400" y="596000"/>
            <a:chExt cx="781500" cy="383850"/>
          </a:xfrm>
        </p:grpSpPr>
        <p:sp>
          <p:nvSpPr>
            <p:cNvPr id="992" name="Google Shape;992;p23"/>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3" name="Google Shape;993;p23"/>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4" name="Google Shape;994;p23"/>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5" name="Google Shape;995;p23"/>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6" name="Google Shape;996;p23"/>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7" name="Google Shape;997;p23"/>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8" name="Google Shape;998;p23"/>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9" name="Google Shape;999;p23"/>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0" name="Google Shape;1000;p23"/>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1" name="Google Shape;1001;p23"/>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2" name="Google Shape;1002;p23"/>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3" name="Google Shape;1003;p23"/>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4" name="Google Shape;1004;p23"/>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5" name="Google Shape;1005;p23"/>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6" name="Google Shape;1006;p23"/>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7" name="Google Shape;1007;p23"/>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8" name="Google Shape;1008;p23"/>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09" name="Google Shape;1009;p23"/>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0" name="Google Shape;1010;p23"/>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1" name="Google Shape;1011;p23"/>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2" name="Google Shape;1012;p23"/>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3" name="Google Shape;1013;p23"/>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4" name="Google Shape;1014;p23"/>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5" name="Google Shape;1015;p23"/>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6" name="Google Shape;1016;p23"/>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7" name="Google Shape;1017;p23"/>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8" name="Google Shape;1018;p23"/>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9" name="Google Shape;1019;p23"/>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020" name="Google Shape;1020;p23"/>
          <p:cNvSpPr/>
          <p:nvPr/>
        </p:nvSpPr>
        <p:spPr>
          <a:xfrm>
            <a:off x="224667" y="6295800"/>
            <a:ext cx="467200" cy="4672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9927606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021"/>
        <p:cNvGrpSpPr/>
        <p:nvPr/>
      </p:nvGrpSpPr>
      <p:grpSpPr>
        <a:xfrm>
          <a:off x="0" y="0"/>
          <a:ext cx="0" cy="0"/>
          <a:chOff x="0" y="0"/>
          <a:chExt cx="0" cy="0"/>
        </a:xfrm>
      </p:grpSpPr>
      <p:sp>
        <p:nvSpPr>
          <p:cNvPr id="1022" name="Google Shape;1022;p2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ar-SA"/>
              <a:t>انقر لتحرير نمط عنوان الشكل الرئيسي</a:t>
            </a:r>
            <a:endParaRPr/>
          </a:p>
        </p:txBody>
      </p:sp>
      <p:sp>
        <p:nvSpPr>
          <p:cNvPr id="1023" name="Google Shape;1023;p24"/>
          <p:cNvSpPr txBox="1">
            <a:spLocks noGrp="1"/>
          </p:cNvSpPr>
          <p:nvPr>
            <p:ph type="body" idx="1"/>
          </p:nvPr>
        </p:nvSpPr>
        <p:spPr>
          <a:xfrm>
            <a:off x="1510800" y="1857533"/>
            <a:ext cx="9170400" cy="3912400"/>
          </a:xfrm>
          <a:prstGeom prst="rect">
            <a:avLst/>
          </a:prstGeom>
        </p:spPr>
        <p:txBody>
          <a:bodyPr spcFirstLastPara="1" wrap="square" lIns="91425" tIns="91425" rIns="91425" bIns="91425" anchor="t" anchorCtr="0">
            <a:noAutofit/>
          </a:bodyPr>
          <a:lstStyle>
            <a:lvl1pPr marL="609585" lvl="0" indent="-406390" rtl="0">
              <a:lnSpc>
                <a:spcPct val="150000"/>
              </a:lnSpc>
              <a:spcBef>
                <a:spcPts val="0"/>
              </a:spcBef>
              <a:spcAft>
                <a:spcPts val="0"/>
              </a:spcAft>
              <a:buClr>
                <a:schemeClr val="dk2"/>
              </a:buClr>
              <a:buSzPts val="1200"/>
              <a:buFont typeface="Nunito Light"/>
              <a:buChar char="●"/>
              <a:defRPr/>
            </a:lvl1pPr>
            <a:lvl2pPr marL="1219170" lvl="1" indent="-406390" rtl="0">
              <a:lnSpc>
                <a:spcPct val="150000"/>
              </a:lnSpc>
              <a:spcBef>
                <a:spcPts val="0"/>
              </a:spcBef>
              <a:spcAft>
                <a:spcPts val="0"/>
              </a:spcAft>
              <a:buSzPts val="1200"/>
              <a:buFont typeface="Nunito Light"/>
              <a:buChar char="○"/>
              <a:defRPr/>
            </a:lvl2pPr>
            <a:lvl3pPr marL="1828754" lvl="2" indent="-406390" rtl="0">
              <a:lnSpc>
                <a:spcPct val="150000"/>
              </a:lnSpc>
              <a:spcBef>
                <a:spcPts val="0"/>
              </a:spcBef>
              <a:spcAft>
                <a:spcPts val="0"/>
              </a:spcAft>
              <a:buSzPts val="1200"/>
              <a:buFont typeface="Nunito Light"/>
              <a:buChar char="■"/>
              <a:defRPr/>
            </a:lvl3pPr>
            <a:lvl4pPr marL="2438339" lvl="3" indent="-406390" rtl="0">
              <a:lnSpc>
                <a:spcPct val="150000"/>
              </a:lnSpc>
              <a:spcBef>
                <a:spcPts val="0"/>
              </a:spcBef>
              <a:spcAft>
                <a:spcPts val="0"/>
              </a:spcAft>
              <a:buSzPts val="1200"/>
              <a:buFont typeface="Nunito Light"/>
              <a:buChar char="●"/>
              <a:defRPr/>
            </a:lvl4pPr>
            <a:lvl5pPr marL="3047924" lvl="4" indent="-406390" rtl="0">
              <a:lnSpc>
                <a:spcPct val="150000"/>
              </a:lnSpc>
              <a:spcBef>
                <a:spcPts val="0"/>
              </a:spcBef>
              <a:spcAft>
                <a:spcPts val="0"/>
              </a:spcAft>
              <a:buSzPts val="1200"/>
              <a:buFont typeface="Nunito Light"/>
              <a:buChar char="○"/>
              <a:defRPr/>
            </a:lvl5pPr>
            <a:lvl6pPr marL="3657509" lvl="5" indent="-406390" rtl="0">
              <a:lnSpc>
                <a:spcPct val="150000"/>
              </a:lnSpc>
              <a:spcBef>
                <a:spcPts val="0"/>
              </a:spcBef>
              <a:spcAft>
                <a:spcPts val="0"/>
              </a:spcAft>
              <a:buSzPts val="1200"/>
              <a:buFont typeface="Nunito Light"/>
              <a:buChar char="■"/>
              <a:defRPr/>
            </a:lvl6pPr>
            <a:lvl7pPr marL="4267093" lvl="6" indent="-406390" rtl="0">
              <a:lnSpc>
                <a:spcPct val="150000"/>
              </a:lnSpc>
              <a:spcBef>
                <a:spcPts val="0"/>
              </a:spcBef>
              <a:spcAft>
                <a:spcPts val="0"/>
              </a:spcAft>
              <a:buSzPts val="1200"/>
              <a:buFont typeface="Nunito Light"/>
              <a:buChar char="●"/>
              <a:defRPr/>
            </a:lvl7pPr>
            <a:lvl8pPr marL="4876678" lvl="7" indent="-406390" rtl="0">
              <a:lnSpc>
                <a:spcPct val="150000"/>
              </a:lnSpc>
              <a:spcBef>
                <a:spcPts val="0"/>
              </a:spcBef>
              <a:spcAft>
                <a:spcPts val="0"/>
              </a:spcAft>
              <a:buSzPts val="1200"/>
              <a:buFont typeface="Nunito Light"/>
              <a:buChar char="○"/>
              <a:defRPr/>
            </a:lvl8pPr>
            <a:lvl9pPr marL="5486263" lvl="8" indent="-406390" rtl="0">
              <a:lnSpc>
                <a:spcPct val="150000"/>
              </a:lnSpc>
              <a:spcBef>
                <a:spcPts val="0"/>
              </a:spcBef>
              <a:spcAft>
                <a:spcPts val="0"/>
              </a:spcAft>
              <a:buSzPts val="1200"/>
              <a:buFont typeface="Nunito Light"/>
              <a:buChar char="■"/>
              <a:defRPr/>
            </a:lvl9pPr>
          </a:lstStyle>
          <a:p>
            <a:pPr lvl="0"/>
            <a:r>
              <a:rPr lang="ar-SA"/>
              <a:t>انقر لتحرير أنماط نص الشكل الرئيسي</a:t>
            </a:r>
          </a:p>
        </p:txBody>
      </p:sp>
      <p:sp>
        <p:nvSpPr>
          <p:cNvPr id="1024" name="Google Shape;1024;p24"/>
          <p:cNvSpPr/>
          <p:nvPr/>
        </p:nvSpPr>
        <p:spPr>
          <a:xfrm rot="-5400000">
            <a:off x="612567" y="-651828"/>
            <a:ext cx="1286400" cy="12864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25" name="Google Shape;1025;p24"/>
          <p:cNvGrpSpPr/>
          <p:nvPr/>
        </p:nvGrpSpPr>
        <p:grpSpPr>
          <a:xfrm>
            <a:off x="362767" y="-2600"/>
            <a:ext cx="11846567" cy="6872000"/>
            <a:chOff x="272075" y="-1950"/>
            <a:chExt cx="8884925" cy="5154000"/>
          </a:xfrm>
        </p:grpSpPr>
        <p:cxnSp>
          <p:nvCxnSpPr>
            <p:cNvPr id="1026" name="Google Shape;1026;p24"/>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027" name="Google Shape;1027;p24"/>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sp>
        <p:nvSpPr>
          <p:cNvPr id="1028" name="Google Shape;1028;p24"/>
          <p:cNvSpPr/>
          <p:nvPr/>
        </p:nvSpPr>
        <p:spPr>
          <a:xfrm rot="-5400000" flipH="1">
            <a:off x="9375333" y="2265000"/>
            <a:ext cx="5080800" cy="5508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029" name="Google Shape;1029;p24"/>
          <p:cNvGrpSpPr/>
          <p:nvPr/>
        </p:nvGrpSpPr>
        <p:grpSpPr>
          <a:xfrm>
            <a:off x="595227" y="3090787"/>
            <a:ext cx="11321727" cy="3155429"/>
            <a:chOff x="446420" y="2318090"/>
            <a:chExt cx="8491295" cy="2366572"/>
          </a:xfrm>
        </p:grpSpPr>
        <p:grpSp>
          <p:nvGrpSpPr>
            <p:cNvPr id="1030" name="Google Shape;1030;p24"/>
            <p:cNvGrpSpPr/>
            <p:nvPr/>
          </p:nvGrpSpPr>
          <p:grpSpPr>
            <a:xfrm>
              <a:off x="446420" y="4360577"/>
              <a:ext cx="659820" cy="324085"/>
              <a:chOff x="754400" y="596000"/>
              <a:chExt cx="781500" cy="383850"/>
            </a:xfrm>
          </p:grpSpPr>
          <p:sp>
            <p:nvSpPr>
              <p:cNvPr id="1031" name="Google Shape;1031;p24"/>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2" name="Google Shape;1032;p24"/>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3" name="Google Shape;1033;p24"/>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4" name="Google Shape;1034;p24"/>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5" name="Google Shape;1035;p24"/>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6" name="Google Shape;1036;p24"/>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7" name="Google Shape;1037;p24"/>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8" name="Google Shape;1038;p24"/>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39" name="Google Shape;1039;p24"/>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0" name="Google Shape;1040;p24"/>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1" name="Google Shape;1041;p24"/>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2" name="Google Shape;1042;p24"/>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3" name="Google Shape;1043;p24"/>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4" name="Google Shape;1044;p24"/>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5" name="Google Shape;1045;p24"/>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6" name="Google Shape;1046;p24"/>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7" name="Google Shape;1047;p24"/>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8" name="Google Shape;1048;p24"/>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49" name="Google Shape;1049;p24"/>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0" name="Google Shape;1050;p24"/>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1" name="Google Shape;1051;p24"/>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2" name="Google Shape;1052;p24"/>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3" name="Google Shape;1053;p24"/>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4" name="Google Shape;1054;p24"/>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5" name="Google Shape;1055;p24"/>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6" name="Google Shape;1056;p24"/>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7" name="Google Shape;1057;p24"/>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58" name="Google Shape;1058;p24"/>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059" name="Google Shape;1059;p24"/>
            <p:cNvGrpSpPr/>
            <p:nvPr/>
          </p:nvGrpSpPr>
          <p:grpSpPr>
            <a:xfrm>
              <a:off x="8277895" y="2318090"/>
              <a:ext cx="659820" cy="324085"/>
              <a:chOff x="754400" y="596000"/>
              <a:chExt cx="781500" cy="383850"/>
            </a:xfrm>
          </p:grpSpPr>
          <p:sp>
            <p:nvSpPr>
              <p:cNvPr id="1060" name="Google Shape;1060;p24"/>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1" name="Google Shape;1061;p24"/>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2" name="Google Shape;1062;p24"/>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3" name="Google Shape;1063;p24"/>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4" name="Google Shape;1064;p24"/>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5" name="Google Shape;1065;p24"/>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6" name="Google Shape;1066;p24"/>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7" name="Google Shape;1067;p24"/>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8" name="Google Shape;1068;p24"/>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9" name="Google Shape;1069;p24"/>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0" name="Google Shape;1070;p24"/>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1" name="Google Shape;1071;p24"/>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2" name="Google Shape;1072;p24"/>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3" name="Google Shape;1073;p24"/>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4" name="Google Shape;1074;p24"/>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5" name="Google Shape;1075;p24"/>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6" name="Google Shape;1076;p24"/>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7" name="Google Shape;1077;p24"/>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8" name="Google Shape;1078;p24"/>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9" name="Google Shape;1079;p24"/>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0" name="Google Shape;1080;p24"/>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1" name="Google Shape;1081;p24"/>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2" name="Google Shape;1082;p24"/>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3" name="Google Shape;1083;p24"/>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4" name="Google Shape;1084;p24"/>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5" name="Google Shape;1085;p24"/>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6" name="Google Shape;1086;p24"/>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7" name="Google Shape;1087;p24"/>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0878119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088"/>
        <p:cNvGrpSpPr/>
        <p:nvPr/>
      </p:nvGrpSpPr>
      <p:grpSpPr>
        <a:xfrm>
          <a:off x="0" y="0"/>
          <a:ext cx="0" cy="0"/>
          <a:chOff x="0" y="0"/>
          <a:chExt cx="0" cy="0"/>
        </a:xfrm>
      </p:grpSpPr>
      <p:sp>
        <p:nvSpPr>
          <p:cNvPr id="1089" name="Google Shape;1089;p25"/>
          <p:cNvSpPr txBox="1">
            <a:spLocks noGrp="1"/>
          </p:cNvSpPr>
          <p:nvPr>
            <p:ph type="title" hasCustomPrompt="1"/>
          </p:nvPr>
        </p:nvSpPr>
        <p:spPr>
          <a:xfrm>
            <a:off x="2964800" y="899744"/>
            <a:ext cx="62624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1pPr>
            <a:lvl2pPr lvl="1"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2pPr>
            <a:lvl3pPr lvl="2"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3pPr>
            <a:lvl4pPr lvl="3"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4pPr>
            <a:lvl5pPr lvl="4"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5pPr>
            <a:lvl6pPr lvl="5"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6pPr>
            <a:lvl7pPr lvl="6"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7pPr>
            <a:lvl8pPr lvl="7"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8pPr>
            <a:lvl9pPr lvl="8"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9pPr>
          </a:lstStyle>
          <a:p>
            <a:r>
              <a:t>xx%</a:t>
            </a:r>
          </a:p>
        </p:txBody>
      </p:sp>
      <p:sp>
        <p:nvSpPr>
          <p:cNvPr id="1090" name="Google Shape;1090;p25"/>
          <p:cNvSpPr txBox="1">
            <a:spLocks noGrp="1"/>
          </p:cNvSpPr>
          <p:nvPr>
            <p:ph type="subTitle" idx="1"/>
          </p:nvPr>
        </p:nvSpPr>
        <p:spPr>
          <a:xfrm>
            <a:off x="2964800" y="1779428"/>
            <a:ext cx="6262400" cy="57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2133">
                <a:solidFill>
                  <a:schemeClr val="dk1"/>
                </a:solidFill>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0"/>
              </a:spcBef>
              <a:spcAft>
                <a:spcPts val="0"/>
              </a:spcAft>
              <a:buClr>
                <a:schemeClr val="dk1"/>
              </a:buClr>
              <a:buSzPts val="1600"/>
              <a:buNone/>
              <a:defRPr sz="2133">
                <a:solidFill>
                  <a:schemeClr val="dk1"/>
                </a:solidFill>
              </a:defRPr>
            </a:lvl3pPr>
            <a:lvl4pPr lvl="3" algn="ctr" rtl="0">
              <a:lnSpc>
                <a:spcPct val="100000"/>
              </a:lnSpc>
              <a:spcBef>
                <a:spcPts val="0"/>
              </a:spcBef>
              <a:spcAft>
                <a:spcPts val="0"/>
              </a:spcAft>
              <a:buClr>
                <a:schemeClr val="dk1"/>
              </a:buClr>
              <a:buSzPts val="1600"/>
              <a:buNone/>
              <a:defRPr sz="2133">
                <a:solidFill>
                  <a:schemeClr val="dk1"/>
                </a:solidFill>
              </a:defRPr>
            </a:lvl4pPr>
            <a:lvl5pPr lvl="4" algn="ctr" rtl="0">
              <a:lnSpc>
                <a:spcPct val="100000"/>
              </a:lnSpc>
              <a:spcBef>
                <a:spcPts val="0"/>
              </a:spcBef>
              <a:spcAft>
                <a:spcPts val="0"/>
              </a:spcAft>
              <a:buClr>
                <a:schemeClr val="dk1"/>
              </a:buClr>
              <a:buSzPts val="1600"/>
              <a:buNone/>
              <a:defRPr sz="2133">
                <a:solidFill>
                  <a:schemeClr val="dk1"/>
                </a:solidFill>
              </a:defRPr>
            </a:lvl5pPr>
            <a:lvl6pPr lvl="5" algn="ctr" rtl="0">
              <a:lnSpc>
                <a:spcPct val="100000"/>
              </a:lnSpc>
              <a:spcBef>
                <a:spcPts val="0"/>
              </a:spcBef>
              <a:spcAft>
                <a:spcPts val="0"/>
              </a:spcAft>
              <a:buClr>
                <a:schemeClr val="dk1"/>
              </a:buClr>
              <a:buSzPts val="1600"/>
              <a:buNone/>
              <a:defRPr sz="2133">
                <a:solidFill>
                  <a:schemeClr val="dk1"/>
                </a:solidFill>
              </a:defRPr>
            </a:lvl6pPr>
            <a:lvl7pPr lvl="6" algn="ctr" rtl="0">
              <a:lnSpc>
                <a:spcPct val="100000"/>
              </a:lnSpc>
              <a:spcBef>
                <a:spcPts val="0"/>
              </a:spcBef>
              <a:spcAft>
                <a:spcPts val="0"/>
              </a:spcAft>
              <a:buClr>
                <a:schemeClr val="dk1"/>
              </a:buClr>
              <a:buSzPts val="1600"/>
              <a:buNone/>
              <a:defRPr sz="2133">
                <a:solidFill>
                  <a:schemeClr val="dk1"/>
                </a:solidFill>
              </a:defRPr>
            </a:lvl7pPr>
            <a:lvl8pPr lvl="7" algn="ctr" rtl="0">
              <a:lnSpc>
                <a:spcPct val="100000"/>
              </a:lnSpc>
              <a:spcBef>
                <a:spcPts val="0"/>
              </a:spcBef>
              <a:spcAft>
                <a:spcPts val="0"/>
              </a:spcAft>
              <a:buClr>
                <a:schemeClr val="dk1"/>
              </a:buClr>
              <a:buSzPts val="1600"/>
              <a:buNone/>
              <a:defRPr sz="2133">
                <a:solidFill>
                  <a:schemeClr val="dk1"/>
                </a:solidFill>
              </a:defRPr>
            </a:lvl8pPr>
            <a:lvl9pPr lvl="8" algn="ctr" rtl="0">
              <a:lnSpc>
                <a:spcPct val="100000"/>
              </a:lnSpc>
              <a:spcBef>
                <a:spcPts val="0"/>
              </a:spcBef>
              <a:spcAft>
                <a:spcPts val="0"/>
              </a:spcAft>
              <a:buClr>
                <a:schemeClr val="dk1"/>
              </a:buClr>
              <a:buSzPts val="1600"/>
              <a:buNone/>
              <a:defRPr sz="2133">
                <a:solidFill>
                  <a:schemeClr val="dk1"/>
                </a:solidFill>
              </a:defRPr>
            </a:lvl9pPr>
          </a:lstStyle>
          <a:p>
            <a:r>
              <a:rPr lang="ar-SA"/>
              <a:t>انقر لتحرير نمط العنوان الفرعي للشكل الرئيسي</a:t>
            </a:r>
            <a:endParaRPr/>
          </a:p>
        </p:txBody>
      </p:sp>
      <p:sp>
        <p:nvSpPr>
          <p:cNvPr id="1091" name="Google Shape;1091;p25"/>
          <p:cNvSpPr txBox="1">
            <a:spLocks noGrp="1"/>
          </p:cNvSpPr>
          <p:nvPr>
            <p:ph type="title" idx="2" hasCustomPrompt="1"/>
          </p:nvPr>
        </p:nvSpPr>
        <p:spPr>
          <a:xfrm>
            <a:off x="2964800" y="2702752"/>
            <a:ext cx="62624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1pPr>
            <a:lvl2pPr lvl="1"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2pPr>
            <a:lvl3pPr lvl="2"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3pPr>
            <a:lvl4pPr lvl="3"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4pPr>
            <a:lvl5pPr lvl="4"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5pPr>
            <a:lvl6pPr lvl="5"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6pPr>
            <a:lvl7pPr lvl="6"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7pPr>
            <a:lvl8pPr lvl="7"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8pPr>
            <a:lvl9pPr lvl="8"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9pPr>
          </a:lstStyle>
          <a:p>
            <a:r>
              <a:t>xx%</a:t>
            </a:r>
          </a:p>
        </p:txBody>
      </p:sp>
      <p:sp>
        <p:nvSpPr>
          <p:cNvPr id="1092" name="Google Shape;1092;p25"/>
          <p:cNvSpPr txBox="1">
            <a:spLocks noGrp="1"/>
          </p:cNvSpPr>
          <p:nvPr>
            <p:ph type="subTitle" idx="3"/>
          </p:nvPr>
        </p:nvSpPr>
        <p:spPr>
          <a:xfrm>
            <a:off x="2964800" y="3582443"/>
            <a:ext cx="6262400" cy="57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2133">
                <a:solidFill>
                  <a:schemeClr val="dk1"/>
                </a:solidFill>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0"/>
              </a:spcBef>
              <a:spcAft>
                <a:spcPts val="0"/>
              </a:spcAft>
              <a:buClr>
                <a:schemeClr val="dk1"/>
              </a:buClr>
              <a:buSzPts val="1600"/>
              <a:buNone/>
              <a:defRPr sz="2133">
                <a:solidFill>
                  <a:schemeClr val="dk1"/>
                </a:solidFill>
              </a:defRPr>
            </a:lvl3pPr>
            <a:lvl4pPr lvl="3" algn="ctr" rtl="0">
              <a:lnSpc>
                <a:spcPct val="100000"/>
              </a:lnSpc>
              <a:spcBef>
                <a:spcPts val="0"/>
              </a:spcBef>
              <a:spcAft>
                <a:spcPts val="0"/>
              </a:spcAft>
              <a:buClr>
                <a:schemeClr val="dk1"/>
              </a:buClr>
              <a:buSzPts val="1600"/>
              <a:buNone/>
              <a:defRPr sz="2133">
                <a:solidFill>
                  <a:schemeClr val="dk1"/>
                </a:solidFill>
              </a:defRPr>
            </a:lvl4pPr>
            <a:lvl5pPr lvl="4" algn="ctr" rtl="0">
              <a:lnSpc>
                <a:spcPct val="100000"/>
              </a:lnSpc>
              <a:spcBef>
                <a:spcPts val="0"/>
              </a:spcBef>
              <a:spcAft>
                <a:spcPts val="0"/>
              </a:spcAft>
              <a:buClr>
                <a:schemeClr val="dk1"/>
              </a:buClr>
              <a:buSzPts val="1600"/>
              <a:buNone/>
              <a:defRPr sz="2133">
                <a:solidFill>
                  <a:schemeClr val="dk1"/>
                </a:solidFill>
              </a:defRPr>
            </a:lvl5pPr>
            <a:lvl6pPr lvl="5" algn="ctr" rtl="0">
              <a:lnSpc>
                <a:spcPct val="100000"/>
              </a:lnSpc>
              <a:spcBef>
                <a:spcPts val="0"/>
              </a:spcBef>
              <a:spcAft>
                <a:spcPts val="0"/>
              </a:spcAft>
              <a:buClr>
                <a:schemeClr val="dk1"/>
              </a:buClr>
              <a:buSzPts val="1600"/>
              <a:buNone/>
              <a:defRPr sz="2133">
                <a:solidFill>
                  <a:schemeClr val="dk1"/>
                </a:solidFill>
              </a:defRPr>
            </a:lvl6pPr>
            <a:lvl7pPr lvl="6" algn="ctr" rtl="0">
              <a:lnSpc>
                <a:spcPct val="100000"/>
              </a:lnSpc>
              <a:spcBef>
                <a:spcPts val="0"/>
              </a:spcBef>
              <a:spcAft>
                <a:spcPts val="0"/>
              </a:spcAft>
              <a:buClr>
                <a:schemeClr val="dk1"/>
              </a:buClr>
              <a:buSzPts val="1600"/>
              <a:buNone/>
              <a:defRPr sz="2133">
                <a:solidFill>
                  <a:schemeClr val="dk1"/>
                </a:solidFill>
              </a:defRPr>
            </a:lvl7pPr>
            <a:lvl8pPr lvl="7" algn="ctr" rtl="0">
              <a:lnSpc>
                <a:spcPct val="100000"/>
              </a:lnSpc>
              <a:spcBef>
                <a:spcPts val="0"/>
              </a:spcBef>
              <a:spcAft>
                <a:spcPts val="0"/>
              </a:spcAft>
              <a:buClr>
                <a:schemeClr val="dk1"/>
              </a:buClr>
              <a:buSzPts val="1600"/>
              <a:buNone/>
              <a:defRPr sz="2133">
                <a:solidFill>
                  <a:schemeClr val="dk1"/>
                </a:solidFill>
              </a:defRPr>
            </a:lvl8pPr>
            <a:lvl9pPr lvl="8" algn="ctr" rtl="0">
              <a:lnSpc>
                <a:spcPct val="100000"/>
              </a:lnSpc>
              <a:spcBef>
                <a:spcPts val="0"/>
              </a:spcBef>
              <a:spcAft>
                <a:spcPts val="0"/>
              </a:spcAft>
              <a:buClr>
                <a:schemeClr val="dk1"/>
              </a:buClr>
              <a:buSzPts val="1600"/>
              <a:buNone/>
              <a:defRPr sz="2133">
                <a:solidFill>
                  <a:schemeClr val="dk1"/>
                </a:solidFill>
              </a:defRPr>
            </a:lvl9pPr>
          </a:lstStyle>
          <a:p>
            <a:r>
              <a:rPr lang="ar-SA"/>
              <a:t>انقر لتحرير نمط العنوان الفرعي للشكل الرئيسي</a:t>
            </a:r>
            <a:endParaRPr/>
          </a:p>
        </p:txBody>
      </p:sp>
      <p:sp>
        <p:nvSpPr>
          <p:cNvPr id="1093" name="Google Shape;1093;p25"/>
          <p:cNvSpPr txBox="1">
            <a:spLocks noGrp="1"/>
          </p:cNvSpPr>
          <p:nvPr>
            <p:ph type="title" idx="4" hasCustomPrompt="1"/>
          </p:nvPr>
        </p:nvSpPr>
        <p:spPr>
          <a:xfrm>
            <a:off x="2964800" y="4505759"/>
            <a:ext cx="6262400" cy="10252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6000"/>
              <a:buFont typeface="Montserrat ExtraBold"/>
              <a:buNone/>
              <a:defRPr sz="6000" b="0">
                <a:latin typeface="Montserrat ExtraBold"/>
                <a:ea typeface="Montserrat ExtraBold"/>
                <a:cs typeface="Montserrat ExtraBold"/>
                <a:sym typeface="Montserrat ExtraBold"/>
              </a:defRPr>
            </a:lvl1pPr>
            <a:lvl2pPr lvl="1"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2pPr>
            <a:lvl3pPr lvl="2"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3pPr>
            <a:lvl4pPr lvl="3"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4pPr>
            <a:lvl5pPr lvl="4"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5pPr>
            <a:lvl6pPr lvl="5"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6pPr>
            <a:lvl7pPr lvl="6"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7pPr>
            <a:lvl8pPr lvl="7"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8pPr>
            <a:lvl9pPr lvl="8" algn="ctr" rtl="0">
              <a:spcBef>
                <a:spcPts val="0"/>
              </a:spcBef>
              <a:spcAft>
                <a:spcPts val="0"/>
              </a:spcAft>
              <a:buSzPts val="6000"/>
              <a:buFont typeface="Montserrat ExtraBold"/>
              <a:buNone/>
              <a:defRPr sz="8000" b="0">
                <a:latin typeface="Montserrat ExtraBold"/>
                <a:ea typeface="Montserrat ExtraBold"/>
                <a:cs typeface="Montserrat ExtraBold"/>
                <a:sym typeface="Montserrat ExtraBold"/>
              </a:defRPr>
            </a:lvl9pPr>
          </a:lstStyle>
          <a:p>
            <a:r>
              <a:t>xx%</a:t>
            </a:r>
          </a:p>
        </p:txBody>
      </p:sp>
      <p:sp>
        <p:nvSpPr>
          <p:cNvPr id="1094" name="Google Shape;1094;p25"/>
          <p:cNvSpPr txBox="1">
            <a:spLocks noGrp="1"/>
          </p:cNvSpPr>
          <p:nvPr>
            <p:ph type="subTitle" idx="5"/>
          </p:nvPr>
        </p:nvSpPr>
        <p:spPr>
          <a:xfrm>
            <a:off x="2964800" y="5385456"/>
            <a:ext cx="6262400" cy="572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2133">
                <a:solidFill>
                  <a:schemeClr val="dk1"/>
                </a:solidFill>
              </a:defRPr>
            </a:lvl1pPr>
            <a:lvl2pPr lvl="1" algn="ctr" rtl="0">
              <a:lnSpc>
                <a:spcPct val="100000"/>
              </a:lnSpc>
              <a:spcBef>
                <a:spcPts val="0"/>
              </a:spcBef>
              <a:spcAft>
                <a:spcPts val="0"/>
              </a:spcAft>
              <a:buClr>
                <a:schemeClr val="dk1"/>
              </a:buClr>
              <a:buSzPts val="1600"/>
              <a:buNone/>
              <a:defRPr sz="2133">
                <a:solidFill>
                  <a:schemeClr val="dk1"/>
                </a:solidFill>
              </a:defRPr>
            </a:lvl2pPr>
            <a:lvl3pPr lvl="2" algn="ctr" rtl="0">
              <a:lnSpc>
                <a:spcPct val="100000"/>
              </a:lnSpc>
              <a:spcBef>
                <a:spcPts val="0"/>
              </a:spcBef>
              <a:spcAft>
                <a:spcPts val="0"/>
              </a:spcAft>
              <a:buClr>
                <a:schemeClr val="dk1"/>
              </a:buClr>
              <a:buSzPts val="1600"/>
              <a:buNone/>
              <a:defRPr sz="2133">
                <a:solidFill>
                  <a:schemeClr val="dk1"/>
                </a:solidFill>
              </a:defRPr>
            </a:lvl3pPr>
            <a:lvl4pPr lvl="3" algn="ctr" rtl="0">
              <a:lnSpc>
                <a:spcPct val="100000"/>
              </a:lnSpc>
              <a:spcBef>
                <a:spcPts val="0"/>
              </a:spcBef>
              <a:spcAft>
                <a:spcPts val="0"/>
              </a:spcAft>
              <a:buClr>
                <a:schemeClr val="dk1"/>
              </a:buClr>
              <a:buSzPts val="1600"/>
              <a:buNone/>
              <a:defRPr sz="2133">
                <a:solidFill>
                  <a:schemeClr val="dk1"/>
                </a:solidFill>
              </a:defRPr>
            </a:lvl4pPr>
            <a:lvl5pPr lvl="4" algn="ctr" rtl="0">
              <a:lnSpc>
                <a:spcPct val="100000"/>
              </a:lnSpc>
              <a:spcBef>
                <a:spcPts val="0"/>
              </a:spcBef>
              <a:spcAft>
                <a:spcPts val="0"/>
              </a:spcAft>
              <a:buClr>
                <a:schemeClr val="dk1"/>
              </a:buClr>
              <a:buSzPts val="1600"/>
              <a:buNone/>
              <a:defRPr sz="2133">
                <a:solidFill>
                  <a:schemeClr val="dk1"/>
                </a:solidFill>
              </a:defRPr>
            </a:lvl5pPr>
            <a:lvl6pPr lvl="5" algn="ctr" rtl="0">
              <a:lnSpc>
                <a:spcPct val="100000"/>
              </a:lnSpc>
              <a:spcBef>
                <a:spcPts val="0"/>
              </a:spcBef>
              <a:spcAft>
                <a:spcPts val="0"/>
              </a:spcAft>
              <a:buClr>
                <a:schemeClr val="dk1"/>
              </a:buClr>
              <a:buSzPts val="1600"/>
              <a:buNone/>
              <a:defRPr sz="2133">
                <a:solidFill>
                  <a:schemeClr val="dk1"/>
                </a:solidFill>
              </a:defRPr>
            </a:lvl6pPr>
            <a:lvl7pPr lvl="6" algn="ctr" rtl="0">
              <a:lnSpc>
                <a:spcPct val="100000"/>
              </a:lnSpc>
              <a:spcBef>
                <a:spcPts val="0"/>
              </a:spcBef>
              <a:spcAft>
                <a:spcPts val="0"/>
              </a:spcAft>
              <a:buClr>
                <a:schemeClr val="dk1"/>
              </a:buClr>
              <a:buSzPts val="1600"/>
              <a:buNone/>
              <a:defRPr sz="2133">
                <a:solidFill>
                  <a:schemeClr val="dk1"/>
                </a:solidFill>
              </a:defRPr>
            </a:lvl7pPr>
            <a:lvl8pPr lvl="7" algn="ctr" rtl="0">
              <a:lnSpc>
                <a:spcPct val="100000"/>
              </a:lnSpc>
              <a:spcBef>
                <a:spcPts val="0"/>
              </a:spcBef>
              <a:spcAft>
                <a:spcPts val="0"/>
              </a:spcAft>
              <a:buClr>
                <a:schemeClr val="dk1"/>
              </a:buClr>
              <a:buSzPts val="1600"/>
              <a:buNone/>
              <a:defRPr sz="2133">
                <a:solidFill>
                  <a:schemeClr val="dk1"/>
                </a:solidFill>
              </a:defRPr>
            </a:lvl8pPr>
            <a:lvl9pPr lvl="8" algn="ctr" rtl="0">
              <a:lnSpc>
                <a:spcPct val="100000"/>
              </a:lnSpc>
              <a:spcBef>
                <a:spcPts val="0"/>
              </a:spcBef>
              <a:spcAft>
                <a:spcPts val="0"/>
              </a:spcAft>
              <a:buClr>
                <a:schemeClr val="dk1"/>
              </a:buClr>
              <a:buSzPts val="1600"/>
              <a:buNone/>
              <a:defRPr sz="2133">
                <a:solidFill>
                  <a:schemeClr val="dk1"/>
                </a:solidFill>
              </a:defRPr>
            </a:lvl9pPr>
          </a:lstStyle>
          <a:p>
            <a:r>
              <a:rPr lang="ar-SA"/>
              <a:t>انقر لتحرير نمط العنوان الفرعي للشكل الرئيسي</a:t>
            </a:r>
            <a:endParaRPr/>
          </a:p>
        </p:txBody>
      </p:sp>
      <p:grpSp>
        <p:nvGrpSpPr>
          <p:cNvPr id="1095" name="Google Shape;1095;p25"/>
          <p:cNvGrpSpPr/>
          <p:nvPr/>
        </p:nvGrpSpPr>
        <p:grpSpPr>
          <a:xfrm>
            <a:off x="345434" y="5833"/>
            <a:ext cx="11846567" cy="6872000"/>
            <a:chOff x="272075" y="-1950"/>
            <a:chExt cx="8884925" cy="5154000"/>
          </a:xfrm>
        </p:grpSpPr>
        <p:cxnSp>
          <p:nvCxnSpPr>
            <p:cNvPr id="1096" name="Google Shape;1096;p25"/>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097" name="Google Shape;1097;p25"/>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098" name="Google Shape;1098;p25"/>
          <p:cNvGrpSpPr/>
          <p:nvPr/>
        </p:nvGrpSpPr>
        <p:grpSpPr>
          <a:xfrm flipH="1">
            <a:off x="0" y="-33"/>
            <a:ext cx="12192000" cy="5080833"/>
            <a:chOff x="0" y="-25"/>
            <a:chExt cx="9144000" cy="3810625"/>
          </a:xfrm>
        </p:grpSpPr>
        <p:sp>
          <p:nvSpPr>
            <p:cNvPr id="1099" name="Google Shape;1099;p25"/>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0" name="Google Shape;1100;p25"/>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1" name="Google Shape;1101;p25"/>
          <p:cNvGrpSpPr/>
          <p:nvPr/>
        </p:nvGrpSpPr>
        <p:grpSpPr>
          <a:xfrm flipH="1">
            <a:off x="1475000" y="-888568"/>
            <a:ext cx="10059567" cy="8390807"/>
            <a:chOff x="493075" y="-666426"/>
            <a:chExt cx="7544675" cy="6293105"/>
          </a:xfrm>
        </p:grpSpPr>
        <p:sp>
          <p:nvSpPr>
            <p:cNvPr id="1102" name="Google Shape;1102;p25"/>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3" name="Google Shape;1103;p25"/>
            <p:cNvSpPr/>
            <p:nvPr/>
          </p:nvSpPr>
          <p:spPr>
            <a:xfrm rot="5400000" flipH="1">
              <a:off x="493075" y="-666426"/>
              <a:ext cx="1312800" cy="1312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04" name="Google Shape;1104;p25"/>
          <p:cNvGrpSpPr/>
          <p:nvPr/>
        </p:nvGrpSpPr>
        <p:grpSpPr>
          <a:xfrm>
            <a:off x="595227" y="3090787"/>
            <a:ext cx="11321727" cy="3155429"/>
            <a:chOff x="446420" y="2318090"/>
            <a:chExt cx="8491295" cy="2366572"/>
          </a:xfrm>
        </p:grpSpPr>
        <p:grpSp>
          <p:nvGrpSpPr>
            <p:cNvPr id="1105" name="Google Shape;1105;p25"/>
            <p:cNvGrpSpPr/>
            <p:nvPr/>
          </p:nvGrpSpPr>
          <p:grpSpPr>
            <a:xfrm>
              <a:off x="446420" y="4360577"/>
              <a:ext cx="659820" cy="324085"/>
              <a:chOff x="754400" y="596000"/>
              <a:chExt cx="781500" cy="383850"/>
            </a:xfrm>
          </p:grpSpPr>
          <p:sp>
            <p:nvSpPr>
              <p:cNvPr id="1106" name="Google Shape;1106;p25"/>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7" name="Google Shape;1107;p25"/>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8" name="Google Shape;1108;p25"/>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09" name="Google Shape;1109;p25"/>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0" name="Google Shape;1110;p25"/>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1" name="Google Shape;1111;p25"/>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2" name="Google Shape;1112;p25"/>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3" name="Google Shape;1113;p25"/>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4" name="Google Shape;1114;p25"/>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5" name="Google Shape;1115;p25"/>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6" name="Google Shape;1116;p25"/>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7" name="Google Shape;1117;p25"/>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8" name="Google Shape;1118;p25"/>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19" name="Google Shape;1119;p25"/>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0" name="Google Shape;1120;p25"/>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1" name="Google Shape;1121;p25"/>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2" name="Google Shape;1122;p25"/>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3" name="Google Shape;1123;p25"/>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4" name="Google Shape;1124;p25"/>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5" name="Google Shape;1125;p25"/>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6" name="Google Shape;1126;p25"/>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7" name="Google Shape;1127;p25"/>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8" name="Google Shape;1128;p25"/>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9" name="Google Shape;1129;p25"/>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0" name="Google Shape;1130;p25"/>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1" name="Google Shape;1131;p25"/>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2" name="Google Shape;1132;p25"/>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3" name="Google Shape;1133;p25"/>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34" name="Google Shape;1134;p25"/>
            <p:cNvGrpSpPr/>
            <p:nvPr/>
          </p:nvGrpSpPr>
          <p:grpSpPr>
            <a:xfrm>
              <a:off x="8277895" y="2318090"/>
              <a:ext cx="659820" cy="324085"/>
              <a:chOff x="754400" y="596000"/>
              <a:chExt cx="781500" cy="383850"/>
            </a:xfrm>
          </p:grpSpPr>
          <p:sp>
            <p:nvSpPr>
              <p:cNvPr id="1135" name="Google Shape;1135;p25"/>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6" name="Google Shape;1136;p25"/>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7" name="Google Shape;1137;p25"/>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8" name="Google Shape;1138;p25"/>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9" name="Google Shape;1139;p25"/>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0" name="Google Shape;1140;p25"/>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1" name="Google Shape;1141;p25"/>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2" name="Google Shape;1142;p25"/>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3" name="Google Shape;1143;p25"/>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4" name="Google Shape;1144;p25"/>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5" name="Google Shape;1145;p25"/>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6" name="Google Shape;1146;p25"/>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7" name="Google Shape;1147;p25"/>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8" name="Google Shape;1148;p25"/>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9" name="Google Shape;1149;p25"/>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0" name="Google Shape;1150;p25"/>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1" name="Google Shape;1151;p25"/>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2" name="Google Shape;1152;p25"/>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3" name="Google Shape;1153;p25"/>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4" name="Google Shape;1154;p25"/>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5" name="Google Shape;1155;p25"/>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6" name="Google Shape;1156;p25"/>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7" name="Google Shape;1157;p25"/>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8" name="Google Shape;1158;p25"/>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9" name="Google Shape;1159;p25"/>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0" name="Google Shape;1160;p25"/>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1" name="Google Shape;1161;p25"/>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62" name="Google Shape;1162;p25"/>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2887224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1163"/>
        <p:cNvGrpSpPr/>
        <p:nvPr/>
      </p:nvGrpSpPr>
      <p:grpSpPr>
        <a:xfrm>
          <a:off x="0" y="0"/>
          <a:ext cx="0" cy="0"/>
          <a:chOff x="0" y="0"/>
          <a:chExt cx="0" cy="0"/>
        </a:xfrm>
      </p:grpSpPr>
      <p:sp>
        <p:nvSpPr>
          <p:cNvPr id="1164" name="Google Shape;1164;p26"/>
          <p:cNvSpPr txBox="1">
            <a:spLocks noGrp="1"/>
          </p:cNvSpPr>
          <p:nvPr>
            <p:ph type="title" hasCustomPrompt="1"/>
          </p:nvPr>
        </p:nvSpPr>
        <p:spPr>
          <a:xfrm>
            <a:off x="2041833" y="2616200"/>
            <a:ext cx="13168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Montserrat ExtraBold"/>
              <a:buNone/>
              <a:defRPr sz="3333" b="0">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9pPr>
          </a:lstStyle>
          <a:p>
            <a:r>
              <a:t>xx%</a:t>
            </a:r>
          </a:p>
        </p:txBody>
      </p:sp>
      <p:sp>
        <p:nvSpPr>
          <p:cNvPr id="1165" name="Google Shape;1165;p26"/>
          <p:cNvSpPr txBox="1">
            <a:spLocks noGrp="1"/>
          </p:cNvSpPr>
          <p:nvPr>
            <p:ph type="subTitle" idx="1"/>
          </p:nvPr>
        </p:nvSpPr>
        <p:spPr>
          <a:xfrm>
            <a:off x="1251333" y="4635033"/>
            <a:ext cx="2897600" cy="9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ar-SA"/>
              <a:t>انقر لتحرير نمط العنوان الفرعي للشكل الرئيسي</a:t>
            </a:r>
            <a:endParaRPr/>
          </a:p>
        </p:txBody>
      </p:sp>
      <p:sp>
        <p:nvSpPr>
          <p:cNvPr id="1166" name="Google Shape;1166;p26"/>
          <p:cNvSpPr txBox="1">
            <a:spLocks noGrp="1"/>
          </p:cNvSpPr>
          <p:nvPr>
            <p:ph type="subTitle" idx="2"/>
          </p:nvPr>
        </p:nvSpPr>
        <p:spPr>
          <a:xfrm>
            <a:off x="1251333" y="4104600"/>
            <a:ext cx="28976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1167" name="Google Shape;1167;p26"/>
          <p:cNvSpPr txBox="1">
            <a:spLocks noGrp="1"/>
          </p:cNvSpPr>
          <p:nvPr>
            <p:ph type="title" idx="3" hasCustomPrompt="1"/>
          </p:nvPr>
        </p:nvSpPr>
        <p:spPr>
          <a:xfrm>
            <a:off x="5437600" y="2616200"/>
            <a:ext cx="13168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Montserrat ExtraBold"/>
              <a:buNone/>
              <a:defRPr sz="3333" b="0">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9pPr>
          </a:lstStyle>
          <a:p>
            <a:r>
              <a:t>xx%</a:t>
            </a:r>
          </a:p>
        </p:txBody>
      </p:sp>
      <p:sp>
        <p:nvSpPr>
          <p:cNvPr id="1168" name="Google Shape;1168;p26"/>
          <p:cNvSpPr txBox="1">
            <a:spLocks noGrp="1"/>
          </p:cNvSpPr>
          <p:nvPr>
            <p:ph type="subTitle" idx="4"/>
          </p:nvPr>
        </p:nvSpPr>
        <p:spPr>
          <a:xfrm>
            <a:off x="4647200" y="4635033"/>
            <a:ext cx="2897600" cy="9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ar-SA"/>
              <a:t>انقر لتحرير نمط العنوان الفرعي للشكل الرئيسي</a:t>
            </a:r>
            <a:endParaRPr/>
          </a:p>
        </p:txBody>
      </p:sp>
      <p:sp>
        <p:nvSpPr>
          <p:cNvPr id="1169" name="Google Shape;1169;p26"/>
          <p:cNvSpPr txBox="1">
            <a:spLocks noGrp="1"/>
          </p:cNvSpPr>
          <p:nvPr>
            <p:ph type="subTitle" idx="5"/>
          </p:nvPr>
        </p:nvSpPr>
        <p:spPr>
          <a:xfrm>
            <a:off x="4647200" y="4104600"/>
            <a:ext cx="28976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1170" name="Google Shape;1170;p26"/>
          <p:cNvSpPr txBox="1">
            <a:spLocks noGrp="1"/>
          </p:cNvSpPr>
          <p:nvPr>
            <p:ph type="title" idx="6" hasCustomPrompt="1"/>
          </p:nvPr>
        </p:nvSpPr>
        <p:spPr>
          <a:xfrm>
            <a:off x="8830300" y="2616200"/>
            <a:ext cx="1316800" cy="54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Montserrat ExtraBold"/>
              <a:buNone/>
              <a:defRPr sz="3333" b="0">
                <a:latin typeface="Montserrat ExtraBold"/>
                <a:ea typeface="Montserrat ExtraBold"/>
                <a:cs typeface="Montserrat ExtraBold"/>
                <a:sym typeface="Montserrat ExtraBold"/>
              </a:defRPr>
            </a:lvl1pPr>
            <a:lvl2pPr lvl="1"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2pPr>
            <a:lvl3pPr lvl="2"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3pPr>
            <a:lvl4pPr lvl="3"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4pPr>
            <a:lvl5pPr lvl="4"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5pPr>
            <a:lvl6pPr lvl="5"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6pPr>
            <a:lvl7pPr lvl="6"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7pPr>
            <a:lvl8pPr lvl="7"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8pPr>
            <a:lvl9pPr lvl="8" algn="ctr" rtl="0">
              <a:spcBef>
                <a:spcPts val="0"/>
              </a:spcBef>
              <a:spcAft>
                <a:spcPts val="0"/>
              </a:spcAft>
              <a:buClr>
                <a:schemeClr val="lt1"/>
              </a:buClr>
              <a:buSzPts val="6000"/>
              <a:buFont typeface="Montserrat ExtraBold"/>
              <a:buNone/>
              <a:defRPr sz="8000" b="0">
                <a:solidFill>
                  <a:schemeClr val="lt1"/>
                </a:solidFill>
                <a:latin typeface="Montserrat ExtraBold"/>
                <a:ea typeface="Montserrat ExtraBold"/>
                <a:cs typeface="Montserrat ExtraBold"/>
                <a:sym typeface="Montserrat ExtraBold"/>
              </a:defRPr>
            </a:lvl9pPr>
          </a:lstStyle>
          <a:p>
            <a:r>
              <a:t>xx%</a:t>
            </a:r>
          </a:p>
        </p:txBody>
      </p:sp>
      <p:sp>
        <p:nvSpPr>
          <p:cNvPr id="1171" name="Google Shape;1171;p26"/>
          <p:cNvSpPr txBox="1">
            <a:spLocks noGrp="1"/>
          </p:cNvSpPr>
          <p:nvPr>
            <p:ph type="subTitle" idx="7"/>
          </p:nvPr>
        </p:nvSpPr>
        <p:spPr>
          <a:xfrm>
            <a:off x="8043067" y="4635033"/>
            <a:ext cx="2897600" cy="97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ar-SA"/>
              <a:t>انقر لتحرير نمط العنوان الفرعي للشكل الرئيسي</a:t>
            </a:r>
            <a:endParaRPr/>
          </a:p>
        </p:txBody>
      </p:sp>
      <p:sp>
        <p:nvSpPr>
          <p:cNvPr id="1172" name="Google Shape;1172;p26"/>
          <p:cNvSpPr txBox="1">
            <a:spLocks noGrp="1"/>
          </p:cNvSpPr>
          <p:nvPr>
            <p:ph type="subTitle" idx="8"/>
          </p:nvPr>
        </p:nvSpPr>
        <p:spPr>
          <a:xfrm>
            <a:off x="8043067" y="4104600"/>
            <a:ext cx="2897600" cy="542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2pPr>
            <a:lvl3pPr lvl="2"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3pPr>
            <a:lvl4pPr lvl="3"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4pPr>
            <a:lvl5pPr lvl="4"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5pPr>
            <a:lvl6pPr lvl="5"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6pPr>
            <a:lvl7pPr lvl="6"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7pPr>
            <a:lvl8pPr lvl="7"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8pPr>
            <a:lvl9pPr lvl="8" algn="ctr" rtl="0">
              <a:lnSpc>
                <a:spcPct val="100000"/>
              </a:lnSpc>
              <a:spcBef>
                <a:spcPts val="0"/>
              </a:spcBef>
              <a:spcAft>
                <a:spcPts val="0"/>
              </a:spcAft>
              <a:buClr>
                <a:schemeClr val="dk1"/>
              </a:buClr>
              <a:buSzPts val="2400"/>
              <a:buFont typeface="Montserrat"/>
              <a:buNone/>
              <a:defRPr sz="3200" b="1">
                <a:solidFill>
                  <a:schemeClr val="dk1"/>
                </a:solidFill>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1173" name="Google Shape;1173;p26"/>
          <p:cNvSpPr txBox="1">
            <a:spLocks noGrp="1"/>
          </p:cNvSpPr>
          <p:nvPr>
            <p:ph type="title" idx="9"/>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grpSp>
        <p:nvGrpSpPr>
          <p:cNvPr id="1174" name="Google Shape;1174;p26"/>
          <p:cNvGrpSpPr/>
          <p:nvPr/>
        </p:nvGrpSpPr>
        <p:grpSpPr>
          <a:xfrm flipH="1">
            <a:off x="8667" y="34"/>
            <a:ext cx="12192000" cy="6864233"/>
            <a:chOff x="0" y="25"/>
            <a:chExt cx="9144000" cy="5148175"/>
          </a:xfrm>
        </p:grpSpPr>
        <p:sp>
          <p:nvSpPr>
            <p:cNvPr id="1175" name="Google Shape;1175;p26"/>
            <p:cNvSpPr/>
            <p:nvPr/>
          </p:nvSpPr>
          <p:spPr>
            <a:xfrm rot="10800000">
              <a:off x="6341700" y="25"/>
              <a:ext cx="2802300" cy="399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ontserrat"/>
                <a:ea typeface="Montserrat"/>
                <a:cs typeface="Montserrat"/>
                <a:sym typeface="Montserrat"/>
              </a:endParaRPr>
            </a:p>
          </p:txBody>
        </p:sp>
        <p:sp>
          <p:nvSpPr>
            <p:cNvPr id="1176" name="Google Shape;1176;p26"/>
            <p:cNvSpPr/>
            <p:nvPr/>
          </p:nvSpPr>
          <p:spPr>
            <a:xfrm>
              <a:off x="0" y="4741400"/>
              <a:ext cx="2802300" cy="4068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latin typeface="Montserrat"/>
                <a:ea typeface="Montserrat"/>
                <a:cs typeface="Montserrat"/>
                <a:sym typeface="Montserrat"/>
              </a:endParaRPr>
            </a:p>
          </p:txBody>
        </p:sp>
      </p:grpSp>
      <p:grpSp>
        <p:nvGrpSpPr>
          <p:cNvPr id="1177" name="Google Shape;1177;p26"/>
          <p:cNvGrpSpPr/>
          <p:nvPr/>
        </p:nvGrpSpPr>
        <p:grpSpPr>
          <a:xfrm flipH="1">
            <a:off x="-8667" y="-2600"/>
            <a:ext cx="12209333" cy="6872000"/>
            <a:chOff x="0" y="-1950"/>
            <a:chExt cx="9157000" cy="5154000"/>
          </a:xfrm>
        </p:grpSpPr>
        <p:cxnSp>
          <p:nvCxnSpPr>
            <p:cNvPr id="1178" name="Google Shape;1178;p26"/>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179" name="Google Shape;1179;p26"/>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180" name="Google Shape;1180;p26"/>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181" name="Google Shape;1181;p26"/>
          <p:cNvGrpSpPr/>
          <p:nvPr/>
        </p:nvGrpSpPr>
        <p:grpSpPr>
          <a:xfrm flipH="1">
            <a:off x="10708347" y="6203004"/>
            <a:ext cx="879760" cy="432113"/>
            <a:chOff x="754400" y="596000"/>
            <a:chExt cx="781500" cy="383850"/>
          </a:xfrm>
        </p:grpSpPr>
        <p:sp>
          <p:nvSpPr>
            <p:cNvPr id="1182" name="Google Shape;1182;p26"/>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3" name="Google Shape;1183;p26"/>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4" name="Google Shape;1184;p26"/>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5" name="Google Shape;1185;p26"/>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6" name="Google Shape;1186;p26"/>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7" name="Google Shape;1187;p26"/>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8" name="Google Shape;1188;p26"/>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9" name="Google Shape;1189;p26"/>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0" name="Google Shape;1190;p26"/>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1" name="Google Shape;1191;p26"/>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2" name="Google Shape;1192;p26"/>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3" name="Google Shape;1193;p26"/>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4" name="Google Shape;1194;p26"/>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5" name="Google Shape;1195;p26"/>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6" name="Google Shape;1196;p26"/>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7" name="Google Shape;1197;p26"/>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8" name="Google Shape;1198;p26"/>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9" name="Google Shape;1199;p26"/>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0" name="Google Shape;1200;p26"/>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1" name="Google Shape;1201;p26"/>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2" name="Google Shape;1202;p26"/>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3" name="Google Shape;1203;p26"/>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4" name="Google Shape;1204;p26"/>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5" name="Google Shape;1205;p26"/>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6" name="Google Shape;1206;p26"/>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7" name="Google Shape;1207;p26"/>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8" name="Google Shape;1208;p26"/>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9" name="Google Shape;1209;p26"/>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10" name="Google Shape;1210;p26"/>
          <p:cNvGrpSpPr/>
          <p:nvPr/>
        </p:nvGrpSpPr>
        <p:grpSpPr>
          <a:xfrm rot="5400000" flipH="1">
            <a:off x="-7220" y="459570"/>
            <a:ext cx="879760" cy="432113"/>
            <a:chOff x="754400" y="596000"/>
            <a:chExt cx="781500" cy="383850"/>
          </a:xfrm>
        </p:grpSpPr>
        <p:sp>
          <p:nvSpPr>
            <p:cNvPr id="1211" name="Google Shape;1211;p26"/>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2" name="Google Shape;1212;p26"/>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3" name="Google Shape;1213;p26"/>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4" name="Google Shape;1214;p26"/>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5" name="Google Shape;1215;p26"/>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6" name="Google Shape;1216;p26"/>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7" name="Google Shape;1217;p26"/>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8" name="Google Shape;1218;p26"/>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9" name="Google Shape;1219;p26"/>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0" name="Google Shape;1220;p26"/>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1" name="Google Shape;1221;p26"/>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2" name="Google Shape;1222;p26"/>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3" name="Google Shape;1223;p26"/>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4" name="Google Shape;1224;p26"/>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5" name="Google Shape;1225;p26"/>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6" name="Google Shape;1226;p26"/>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7" name="Google Shape;1227;p26"/>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8" name="Google Shape;1228;p26"/>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9" name="Google Shape;1229;p26"/>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0" name="Google Shape;1230;p26"/>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1" name="Google Shape;1231;p26"/>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2" name="Google Shape;1232;p26"/>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3" name="Google Shape;1233;p26"/>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4" name="Google Shape;1234;p26"/>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5" name="Google Shape;1235;p26"/>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6" name="Google Shape;1236;p26"/>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7" name="Google Shape;1237;p26"/>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8" name="Google Shape;1238;p26"/>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239" name="Google Shape;1239;p26"/>
          <p:cNvSpPr/>
          <p:nvPr/>
        </p:nvSpPr>
        <p:spPr>
          <a:xfrm rot="5400000">
            <a:off x="459767" y="6138671"/>
            <a:ext cx="1524800" cy="15248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5958012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40"/>
        <p:cNvGrpSpPr/>
        <p:nvPr/>
      </p:nvGrpSpPr>
      <p:grpSpPr>
        <a:xfrm>
          <a:off x="0" y="0"/>
          <a:ext cx="0" cy="0"/>
          <a:chOff x="0" y="0"/>
          <a:chExt cx="0" cy="0"/>
        </a:xfrm>
      </p:grpSpPr>
      <p:sp>
        <p:nvSpPr>
          <p:cNvPr id="1241" name="Google Shape;1241;p27"/>
          <p:cNvSpPr txBox="1">
            <a:spLocks noGrp="1"/>
          </p:cNvSpPr>
          <p:nvPr>
            <p:ph type="title"/>
          </p:nvPr>
        </p:nvSpPr>
        <p:spPr>
          <a:xfrm>
            <a:off x="2506827" y="903367"/>
            <a:ext cx="71784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000"/>
              <a:buFont typeface="Montserrat ExtraBold"/>
              <a:buNone/>
              <a:defRPr sz="10666" b="0">
                <a:latin typeface="Montserrat ExtraBold"/>
                <a:ea typeface="Montserrat ExtraBold"/>
                <a:cs typeface="Montserrat ExtraBold"/>
                <a:sym typeface="Montserrat ExtraBold"/>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1242" name="Google Shape;1242;p27"/>
          <p:cNvSpPr txBox="1">
            <a:spLocks noGrp="1"/>
          </p:cNvSpPr>
          <p:nvPr>
            <p:ph type="subTitle" idx="1"/>
          </p:nvPr>
        </p:nvSpPr>
        <p:spPr>
          <a:xfrm>
            <a:off x="2506767" y="2455267"/>
            <a:ext cx="7178400" cy="1411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sp>
        <p:nvSpPr>
          <p:cNvPr id="1243" name="Google Shape;1243;p27"/>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333">
                <a:solidFill>
                  <a:schemeClr val="dk1"/>
                </a:solidFill>
                <a:latin typeface="Lexend"/>
                <a:ea typeface="Lexend"/>
                <a:cs typeface="Lexend"/>
                <a:sym typeface="Lexend"/>
              </a:rPr>
              <a:t>CREDITS: This presentation template was created by </a:t>
            </a:r>
            <a:r>
              <a:rPr lang="en" sz="1333"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333">
                <a:solidFill>
                  <a:schemeClr val="dk1"/>
                </a:solidFill>
                <a:latin typeface="Lexend"/>
                <a:ea typeface="Lexend"/>
                <a:cs typeface="Lexend"/>
                <a:sym typeface="Lexend"/>
              </a:rPr>
              <a:t>, and includes icons by </a:t>
            </a:r>
            <a:r>
              <a:rPr lang="en" sz="1333"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333">
                <a:solidFill>
                  <a:schemeClr val="dk1"/>
                </a:solidFill>
                <a:latin typeface="Lexend"/>
                <a:ea typeface="Lexend"/>
                <a:cs typeface="Lexend"/>
                <a:sym typeface="Lexend"/>
              </a:rPr>
              <a:t>, and infographics &amp; images by </a:t>
            </a:r>
            <a:r>
              <a:rPr lang="en" sz="1333"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r>
              <a:rPr lang="en" sz="1333" u="sng">
                <a:solidFill>
                  <a:schemeClr val="dk1"/>
                </a:solidFill>
                <a:latin typeface="Lexend"/>
                <a:ea typeface="Lexend"/>
                <a:cs typeface="Lexend"/>
                <a:sym typeface="Lexend"/>
              </a:rPr>
              <a:t> </a:t>
            </a:r>
            <a:endParaRPr sz="1333" u="sng">
              <a:solidFill>
                <a:schemeClr val="dk1"/>
              </a:solidFill>
              <a:latin typeface="Lexend"/>
              <a:ea typeface="Lexend"/>
              <a:cs typeface="Lexend"/>
              <a:sym typeface="Lexend"/>
            </a:endParaRPr>
          </a:p>
        </p:txBody>
      </p:sp>
      <p:grpSp>
        <p:nvGrpSpPr>
          <p:cNvPr id="1244" name="Google Shape;1244;p27"/>
          <p:cNvGrpSpPr/>
          <p:nvPr/>
        </p:nvGrpSpPr>
        <p:grpSpPr>
          <a:xfrm flipH="1">
            <a:off x="0" y="-33"/>
            <a:ext cx="12192000" cy="6864300"/>
            <a:chOff x="0" y="-25"/>
            <a:chExt cx="9144000" cy="5148225"/>
          </a:xfrm>
        </p:grpSpPr>
        <p:sp>
          <p:nvSpPr>
            <p:cNvPr id="1245" name="Google Shape;1245;p27"/>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6" name="Google Shape;1246;p27"/>
            <p:cNvSpPr/>
            <p:nvPr/>
          </p:nvSpPr>
          <p:spPr>
            <a:xfrm>
              <a:off x="0" y="4604000"/>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47" name="Google Shape;1247;p27"/>
          <p:cNvGrpSpPr/>
          <p:nvPr/>
        </p:nvGrpSpPr>
        <p:grpSpPr>
          <a:xfrm flipH="1">
            <a:off x="-17333" y="-2600"/>
            <a:ext cx="12209333" cy="6872000"/>
            <a:chOff x="0" y="-1950"/>
            <a:chExt cx="9157000" cy="5154000"/>
          </a:xfrm>
        </p:grpSpPr>
        <p:cxnSp>
          <p:nvCxnSpPr>
            <p:cNvPr id="1248" name="Google Shape;1248;p27"/>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249" name="Google Shape;1249;p27"/>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250" name="Google Shape;1250;p27"/>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251" name="Google Shape;1251;p27"/>
          <p:cNvGrpSpPr/>
          <p:nvPr/>
        </p:nvGrpSpPr>
        <p:grpSpPr>
          <a:xfrm flipH="1">
            <a:off x="697347" y="618470"/>
            <a:ext cx="10882093" cy="5619313"/>
            <a:chOff x="459420" y="463852"/>
            <a:chExt cx="8161570" cy="4214485"/>
          </a:xfrm>
        </p:grpSpPr>
        <p:grpSp>
          <p:nvGrpSpPr>
            <p:cNvPr id="1252" name="Google Shape;1252;p27"/>
            <p:cNvGrpSpPr/>
            <p:nvPr/>
          </p:nvGrpSpPr>
          <p:grpSpPr>
            <a:xfrm>
              <a:off x="459420" y="4354252"/>
              <a:ext cx="659820" cy="324085"/>
              <a:chOff x="754400" y="596000"/>
              <a:chExt cx="781500" cy="383850"/>
            </a:xfrm>
          </p:grpSpPr>
          <p:sp>
            <p:nvSpPr>
              <p:cNvPr id="1253" name="Google Shape;1253;p2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4" name="Google Shape;1254;p2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5" name="Google Shape;1255;p2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6" name="Google Shape;1256;p2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7" name="Google Shape;1257;p2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8" name="Google Shape;1258;p2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59" name="Google Shape;1259;p2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0" name="Google Shape;1260;p2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1" name="Google Shape;1261;p2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2" name="Google Shape;1262;p2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3" name="Google Shape;1263;p2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4" name="Google Shape;1264;p2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5" name="Google Shape;1265;p2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6" name="Google Shape;1266;p2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7" name="Google Shape;1267;p2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8" name="Google Shape;1268;p2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69" name="Google Shape;1269;p2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0" name="Google Shape;1270;p2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1" name="Google Shape;1271;p2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2" name="Google Shape;1272;p2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3" name="Google Shape;1273;p2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4" name="Google Shape;1274;p2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5" name="Google Shape;1275;p2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6" name="Google Shape;1276;p2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7" name="Google Shape;1277;p2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8" name="Google Shape;1278;p2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9" name="Google Shape;1279;p2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0" name="Google Shape;1280;p2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81" name="Google Shape;1281;p27"/>
            <p:cNvGrpSpPr/>
            <p:nvPr/>
          </p:nvGrpSpPr>
          <p:grpSpPr>
            <a:xfrm>
              <a:off x="7961170" y="463852"/>
              <a:ext cx="659820" cy="324085"/>
              <a:chOff x="754400" y="596000"/>
              <a:chExt cx="781500" cy="383850"/>
            </a:xfrm>
          </p:grpSpPr>
          <p:sp>
            <p:nvSpPr>
              <p:cNvPr id="1282" name="Google Shape;1282;p2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3" name="Google Shape;1283;p2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4" name="Google Shape;1284;p2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5" name="Google Shape;1285;p2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6" name="Google Shape;1286;p2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7" name="Google Shape;1287;p2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8" name="Google Shape;1288;p2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9" name="Google Shape;1289;p2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0" name="Google Shape;1290;p2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1" name="Google Shape;1291;p2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2" name="Google Shape;1292;p2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3" name="Google Shape;1293;p2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4" name="Google Shape;1294;p2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5" name="Google Shape;1295;p2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6" name="Google Shape;1296;p2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7" name="Google Shape;1297;p2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8" name="Google Shape;1298;p2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9" name="Google Shape;1299;p2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0" name="Google Shape;1300;p2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1" name="Google Shape;1301;p2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2" name="Google Shape;1302;p2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3" name="Google Shape;1303;p2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4" name="Google Shape;1304;p2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5" name="Google Shape;1305;p2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6" name="Google Shape;1306;p2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7" name="Google Shape;1307;p2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8" name="Google Shape;1308;p2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9" name="Google Shape;1309;p2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grpSp>
        <p:nvGrpSpPr>
          <p:cNvPr id="1310" name="Google Shape;1310;p27"/>
          <p:cNvGrpSpPr/>
          <p:nvPr/>
        </p:nvGrpSpPr>
        <p:grpSpPr>
          <a:xfrm flipH="1">
            <a:off x="-1059066" y="129167"/>
            <a:ext cx="12533700" cy="6009512"/>
            <a:chOff x="538025" y="96875"/>
            <a:chExt cx="9400275" cy="4507134"/>
          </a:xfrm>
        </p:grpSpPr>
        <p:sp>
          <p:nvSpPr>
            <p:cNvPr id="1311" name="Google Shape;1311;p27"/>
            <p:cNvSpPr/>
            <p:nvPr/>
          </p:nvSpPr>
          <p:spPr>
            <a:xfrm>
              <a:off x="538025" y="96875"/>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2" name="Google Shape;1312;p27"/>
            <p:cNvSpPr/>
            <p:nvPr/>
          </p:nvSpPr>
          <p:spPr>
            <a:xfrm>
              <a:off x="8347700" y="3013409"/>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5593900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1313"/>
        <p:cNvGrpSpPr/>
        <p:nvPr/>
      </p:nvGrpSpPr>
      <p:grpSpPr>
        <a:xfrm>
          <a:off x="0" y="0"/>
          <a:ext cx="0" cy="0"/>
          <a:chOff x="0" y="0"/>
          <a:chExt cx="0" cy="0"/>
        </a:xfrm>
      </p:grpSpPr>
      <p:grpSp>
        <p:nvGrpSpPr>
          <p:cNvPr id="1314" name="Google Shape;1314;p28"/>
          <p:cNvGrpSpPr/>
          <p:nvPr/>
        </p:nvGrpSpPr>
        <p:grpSpPr>
          <a:xfrm>
            <a:off x="345434" y="5833"/>
            <a:ext cx="11846567" cy="6872000"/>
            <a:chOff x="272075" y="-1950"/>
            <a:chExt cx="8884925" cy="5154000"/>
          </a:xfrm>
        </p:grpSpPr>
        <p:cxnSp>
          <p:nvCxnSpPr>
            <p:cNvPr id="1315" name="Google Shape;1315;p28"/>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316" name="Google Shape;1316;p28"/>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1317" name="Google Shape;1317;p28"/>
          <p:cNvGrpSpPr/>
          <p:nvPr/>
        </p:nvGrpSpPr>
        <p:grpSpPr>
          <a:xfrm flipH="1">
            <a:off x="0" y="-33"/>
            <a:ext cx="12192000" cy="5080833"/>
            <a:chOff x="0" y="-25"/>
            <a:chExt cx="9144000" cy="3810625"/>
          </a:xfrm>
        </p:grpSpPr>
        <p:sp>
          <p:nvSpPr>
            <p:cNvPr id="1318" name="Google Shape;1318;p28"/>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9" name="Google Shape;1319;p28"/>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20" name="Google Shape;1320;p28"/>
          <p:cNvSpPr/>
          <p:nvPr/>
        </p:nvSpPr>
        <p:spPr>
          <a:xfrm rot="-5400000">
            <a:off x="4672133" y="-888568"/>
            <a:ext cx="1750400" cy="1750400"/>
          </a:xfrm>
          <a:prstGeom prst="pie">
            <a:avLst>
              <a:gd name="adj1" fmla="val 5411027"/>
              <a:gd name="adj2" fmla="val 1620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21" name="Google Shape;1321;p28"/>
          <p:cNvGrpSpPr/>
          <p:nvPr/>
        </p:nvGrpSpPr>
        <p:grpSpPr>
          <a:xfrm>
            <a:off x="595227" y="503287"/>
            <a:ext cx="11321727" cy="5379013"/>
            <a:chOff x="446420" y="377465"/>
            <a:chExt cx="8491295" cy="4034260"/>
          </a:xfrm>
        </p:grpSpPr>
        <p:grpSp>
          <p:nvGrpSpPr>
            <p:cNvPr id="1322" name="Google Shape;1322;p28"/>
            <p:cNvGrpSpPr/>
            <p:nvPr/>
          </p:nvGrpSpPr>
          <p:grpSpPr>
            <a:xfrm>
              <a:off x="446420" y="377465"/>
              <a:ext cx="659820" cy="324085"/>
              <a:chOff x="754400" y="596000"/>
              <a:chExt cx="781500" cy="383850"/>
            </a:xfrm>
          </p:grpSpPr>
          <p:sp>
            <p:nvSpPr>
              <p:cNvPr id="1323" name="Google Shape;1323;p2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4" name="Google Shape;1324;p2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5" name="Google Shape;1325;p2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6" name="Google Shape;1326;p2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7" name="Google Shape;1327;p2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8" name="Google Shape;1328;p2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9" name="Google Shape;1329;p2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0" name="Google Shape;1330;p2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1" name="Google Shape;1331;p2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2" name="Google Shape;1332;p2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8" name="Google Shape;1338;p2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9" name="Google Shape;1339;p2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3" name="Google Shape;1343;p2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4" name="Google Shape;1344;p2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8" name="Google Shape;1348;p2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9" name="Google Shape;1349;p2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1" name="Google Shape;1351;p28"/>
            <p:cNvGrpSpPr/>
            <p:nvPr/>
          </p:nvGrpSpPr>
          <p:grpSpPr>
            <a:xfrm>
              <a:off x="8277895" y="4087640"/>
              <a:ext cx="659820" cy="324085"/>
              <a:chOff x="754400" y="596000"/>
              <a:chExt cx="781500" cy="383850"/>
            </a:xfrm>
          </p:grpSpPr>
          <p:sp>
            <p:nvSpPr>
              <p:cNvPr id="1352" name="Google Shape;1352;p2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5" name="Google Shape;1355;p2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6" name="Google Shape;1356;p2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9" name="Google Shape;1359;p2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0" name="Google Shape;1360;p2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1" name="Google Shape;1361;p2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2" name="Google Shape;1362;p2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3" name="Google Shape;1363;p2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9" name="Google Shape;1369;p2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0" name="Google Shape;1370;p2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4" name="Google Shape;1374;p2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5" name="Google Shape;1375;p2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9" name="Google Shape;1379;p2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4458202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80"/>
        <p:cNvGrpSpPr/>
        <p:nvPr/>
      </p:nvGrpSpPr>
      <p:grpSpPr>
        <a:xfrm>
          <a:off x="0" y="0"/>
          <a:ext cx="0" cy="0"/>
          <a:chOff x="0" y="0"/>
          <a:chExt cx="0" cy="0"/>
        </a:xfrm>
      </p:grpSpPr>
      <p:grpSp>
        <p:nvGrpSpPr>
          <p:cNvPr id="1381" name="Google Shape;1381;p29"/>
          <p:cNvGrpSpPr/>
          <p:nvPr/>
        </p:nvGrpSpPr>
        <p:grpSpPr>
          <a:xfrm>
            <a:off x="0" y="362768"/>
            <a:ext cx="12209333" cy="6182433"/>
            <a:chOff x="0" y="272075"/>
            <a:chExt cx="9157000" cy="4636825"/>
          </a:xfrm>
        </p:grpSpPr>
        <p:cxnSp>
          <p:nvCxnSpPr>
            <p:cNvPr id="1382" name="Google Shape;1382;p29"/>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383" name="Google Shape;1383;p29"/>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grpSp>
        <p:nvGrpSpPr>
          <p:cNvPr id="1384" name="Google Shape;1384;p29"/>
          <p:cNvGrpSpPr/>
          <p:nvPr/>
        </p:nvGrpSpPr>
        <p:grpSpPr>
          <a:xfrm flipH="1">
            <a:off x="11000613" y="1364788"/>
            <a:ext cx="879760" cy="432113"/>
            <a:chOff x="754400" y="596000"/>
            <a:chExt cx="781500" cy="383850"/>
          </a:xfrm>
        </p:grpSpPr>
        <p:sp>
          <p:nvSpPr>
            <p:cNvPr id="1385" name="Google Shape;1385;p29"/>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6" name="Google Shape;1386;p29"/>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9"/>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9"/>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9" name="Google Shape;1389;p29"/>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0" name="Google Shape;1390;p29"/>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9"/>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9"/>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3" name="Google Shape;1393;p29"/>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4" name="Google Shape;1394;p29"/>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9"/>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9"/>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7" name="Google Shape;1397;p29"/>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8" name="Google Shape;1398;p29"/>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9" name="Google Shape;1399;p29"/>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0" name="Google Shape;1400;p29"/>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1" name="Google Shape;1401;p29"/>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2" name="Google Shape;1402;p29"/>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9"/>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9"/>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9"/>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6" name="Google Shape;1406;p29"/>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7" name="Google Shape;1407;p29"/>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9"/>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9"/>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9"/>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1" name="Google Shape;1411;p29"/>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2" name="Google Shape;1412;p29"/>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3" name="Google Shape;1413;p29"/>
          <p:cNvGrpSpPr/>
          <p:nvPr/>
        </p:nvGrpSpPr>
        <p:grpSpPr>
          <a:xfrm>
            <a:off x="-1074800" y="1280979"/>
            <a:ext cx="13000533" cy="5509755"/>
            <a:chOff x="-806100" y="960734"/>
            <a:chExt cx="9750400" cy="4132316"/>
          </a:xfrm>
        </p:grpSpPr>
        <p:sp>
          <p:nvSpPr>
            <p:cNvPr id="1414" name="Google Shape;1414;p29"/>
            <p:cNvSpPr/>
            <p:nvPr/>
          </p:nvSpPr>
          <p:spPr>
            <a:xfrm>
              <a:off x="8593900" y="4742650"/>
              <a:ext cx="350400" cy="35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9"/>
            <p:cNvSpPr/>
            <p:nvPr/>
          </p:nvSpPr>
          <p:spPr>
            <a:xfrm flipH="1">
              <a:off x="-806100" y="960734"/>
              <a:ext cx="1590600" cy="15906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846015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419"/>
        <p:cNvGrpSpPr/>
        <p:nvPr/>
      </p:nvGrpSpPr>
      <p:grpSpPr>
        <a:xfrm>
          <a:off x="0" y="0"/>
          <a:ext cx="0" cy="0"/>
          <a:chOff x="0" y="0"/>
          <a:chExt cx="0" cy="0"/>
        </a:xfrm>
      </p:grpSpPr>
    </p:spTree>
    <p:extLst>
      <p:ext uri="{BB962C8B-B14F-4D97-AF65-F5344CB8AC3E}">
        <p14:creationId xmlns:p14="http://schemas.microsoft.com/office/powerpoint/2010/main" val="1661347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0"/>
        <p:cNvGrpSpPr/>
        <p:nvPr/>
      </p:nvGrpSpPr>
      <p:grpSpPr>
        <a:xfrm>
          <a:off x="0" y="0"/>
          <a:ext cx="0" cy="0"/>
          <a:chOff x="0" y="0"/>
          <a:chExt cx="0" cy="0"/>
        </a:xfrm>
      </p:grpSpPr>
      <p:sp>
        <p:nvSpPr>
          <p:cNvPr id="151" name="Google Shape;151;p4"/>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ar-SA"/>
              <a:t>انقر لتحرير نمط عنوان الشكل الرئيسي</a:t>
            </a:r>
            <a:endParaRPr/>
          </a:p>
        </p:txBody>
      </p:sp>
      <p:sp>
        <p:nvSpPr>
          <p:cNvPr id="152" name="Google Shape;152;p4"/>
          <p:cNvSpPr txBox="1">
            <a:spLocks noGrp="1"/>
          </p:cNvSpPr>
          <p:nvPr>
            <p:ph type="body" idx="1"/>
          </p:nvPr>
        </p:nvSpPr>
        <p:spPr>
          <a:xfrm>
            <a:off x="960000" y="1417801"/>
            <a:ext cx="10272000" cy="436400"/>
          </a:xfrm>
          <a:prstGeom prst="rect">
            <a:avLst/>
          </a:prstGeom>
        </p:spPr>
        <p:txBody>
          <a:bodyPr spcFirstLastPara="1" wrap="square" lIns="91425" tIns="91425" rIns="91425" bIns="91425" anchor="t" anchorCtr="0">
            <a:noAutofit/>
          </a:bodyPr>
          <a:lstStyle>
            <a:lvl1pPr marL="609585" lvl="0" indent="-406390" algn="ctr" rtl="0">
              <a:spcBef>
                <a:spcPts val="0"/>
              </a:spcBef>
              <a:spcAft>
                <a:spcPts val="0"/>
              </a:spcAft>
              <a:buSzPts val="1200"/>
              <a:buFont typeface="Nunito Light"/>
              <a:buChar char="●"/>
              <a:defRPr/>
            </a:lvl1pPr>
            <a:lvl2pPr marL="1219170" lvl="1" indent="-406390" algn="ctr" rtl="0">
              <a:lnSpc>
                <a:spcPct val="100000"/>
              </a:lnSpc>
              <a:spcBef>
                <a:spcPts val="0"/>
              </a:spcBef>
              <a:spcAft>
                <a:spcPts val="0"/>
              </a:spcAft>
              <a:buSzPts val="1200"/>
              <a:buFont typeface="Nunito Light"/>
              <a:buChar char="○"/>
              <a:defRPr/>
            </a:lvl2pPr>
            <a:lvl3pPr marL="1828754" lvl="2" indent="-406390" algn="ctr" rtl="0">
              <a:lnSpc>
                <a:spcPct val="100000"/>
              </a:lnSpc>
              <a:spcBef>
                <a:spcPts val="0"/>
              </a:spcBef>
              <a:spcAft>
                <a:spcPts val="0"/>
              </a:spcAft>
              <a:buSzPts val="1200"/>
              <a:buFont typeface="Nunito Light"/>
              <a:buChar char="■"/>
              <a:defRPr/>
            </a:lvl3pPr>
            <a:lvl4pPr marL="2438339" lvl="3" indent="-406390" algn="ctr" rtl="0">
              <a:lnSpc>
                <a:spcPct val="100000"/>
              </a:lnSpc>
              <a:spcBef>
                <a:spcPts val="0"/>
              </a:spcBef>
              <a:spcAft>
                <a:spcPts val="0"/>
              </a:spcAft>
              <a:buSzPts val="1200"/>
              <a:buFont typeface="Nunito Light"/>
              <a:buChar char="●"/>
              <a:defRPr/>
            </a:lvl4pPr>
            <a:lvl5pPr marL="3047924" lvl="4" indent="-406390" algn="ctr" rtl="0">
              <a:lnSpc>
                <a:spcPct val="100000"/>
              </a:lnSpc>
              <a:spcBef>
                <a:spcPts val="0"/>
              </a:spcBef>
              <a:spcAft>
                <a:spcPts val="0"/>
              </a:spcAft>
              <a:buSzPts val="1200"/>
              <a:buFont typeface="Nunito Light"/>
              <a:buChar char="○"/>
              <a:defRPr/>
            </a:lvl5pPr>
            <a:lvl6pPr marL="3657509" lvl="5" indent="-406390" algn="ctr" rtl="0">
              <a:lnSpc>
                <a:spcPct val="100000"/>
              </a:lnSpc>
              <a:spcBef>
                <a:spcPts val="0"/>
              </a:spcBef>
              <a:spcAft>
                <a:spcPts val="0"/>
              </a:spcAft>
              <a:buSzPts val="1200"/>
              <a:buFont typeface="Nunito Light"/>
              <a:buChar char="■"/>
              <a:defRPr/>
            </a:lvl6pPr>
            <a:lvl7pPr marL="4267093" lvl="6" indent="-406390" algn="ctr" rtl="0">
              <a:lnSpc>
                <a:spcPct val="100000"/>
              </a:lnSpc>
              <a:spcBef>
                <a:spcPts val="0"/>
              </a:spcBef>
              <a:spcAft>
                <a:spcPts val="0"/>
              </a:spcAft>
              <a:buSzPts val="1200"/>
              <a:buFont typeface="Nunito Light"/>
              <a:buChar char="●"/>
              <a:defRPr/>
            </a:lvl7pPr>
            <a:lvl8pPr marL="4876678" lvl="7" indent="-406390" algn="ctr" rtl="0">
              <a:lnSpc>
                <a:spcPct val="100000"/>
              </a:lnSpc>
              <a:spcBef>
                <a:spcPts val="0"/>
              </a:spcBef>
              <a:spcAft>
                <a:spcPts val="0"/>
              </a:spcAft>
              <a:buSzPts val="1200"/>
              <a:buFont typeface="Nunito Light"/>
              <a:buChar char="○"/>
              <a:defRPr/>
            </a:lvl8pPr>
            <a:lvl9pPr marL="5486263" lvl="8" indent="-406390" algn="ctr" rtl="0">
              <a:lnSpc>
                <a:spcPct val="100000"/>
              </a:lnSpc>
              <a:spcBef>
                <a:spcPts val="0"/>
              </a:spcBef>
              <a:spcAft>
                <a:spcPts val="0"/>
              </a:spcAft>
              <a:buSzPts val="1200"/>
              <a:buFont typeface="Nunito Light"/>
              <a:buChar char="■"/>
              <a:defRPr/>
            </a:lvl9pPr>
          </a:lstStyle>
          <a:p>
            <a:pPr lvl="0"/>
            <a:r>
              <a:rPr lang="ar-SA"/>
              <a:t>انقر لتحرير أنماط نص الشكل الرئيسي</a:t>
            </a:r>
          </a:p>
        </p:txBody>
      </p:sp>
      <p:sp>
        <p:nvSpPr>
          <p:cNvPr id="153" name="Google Shape;153;p4"/>
          <p:cNvSpPr/>
          <p:nvPr/>
        </p:nvSpPr>
        <p:spPr>
          <a:xfrm rot="5400000">
            <a:off x="1381124" y="6214800"/>
            <a:ext cx="1286400" cy="1286400"/>
          </a:xfrm>
          <a:prstGeom prst="pie">
            <a:avLst>
              <a:gd name="adj1" fmla="val 5411027"/>
              <a:gd name="adj2" fmla="val 16200000"/>
            </a:avLst>
          </a:prstGeom>
          <a:solidFill>
            <a:srgbClr val="F8805E"/>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54" name="Google Shape;154;p4"/>
          <p:cNvGrpSpPr/>
          <p:nvPr/>
        </p:nvGrpSpPr>
        <p:grpSpPr>
          <a:xfrm>
            <a:off x="362767" y="-2600"/>
            <a:ext cx="11846567" cy="6872000"/>
            <a:chOff x="272075" y="-1950"/>
            <a:chExt cx="8884925" cy="5154000"/>
          </a:xfrm>
        </p:grpSpPr>
        <p:cxnSp>
          <p:nvCxnSpPr>
            <p:cNvPr id="155" name="Google Shape;155;p4"/>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56" name="Google Shape;156;p4"/>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sp>
        <p:nvSpPr>
          <p:cNvPr id="157" name="Google Shape;157;p4"/>
          <p:cNvSpPr/>
          <p:nvPr/>
        </p:nvSpPr>
        <p:spPr>
          <a:xfrm rot="-5400000" flipH="1">
            <a:off x="9375333" y="2265000"/>
            <a:ext cx="5080800" cy="550800"/>
          </a:xfrm>
          <a:prstGeom prst="round1Rect">
            <a:avLst>
              <a:gd name="adj" fmla="val 50000"/>
            </a:avLst>
          </a:prstGeom>
          <a:solidFill>
            <a:srgbClr val="42946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pic>
        <p:nvPicPr>
          <p:cNvPr id="2" name="صورة 1">
            <a:extLst>
              <a:ext uri="{FF2B5EF4-FFF2-40B4-BE49-F238E27FC236}">
                <a16:creationId xmlns:a16="http://schemas.microsoft.com/office/drawing/2014/main" id="{8585F3A1-4FF1-4DEE-A537-61C814B410A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149" t="15298" r="11465" b="16823"/>
          <a:stretch/>
        </p:blipFill>
        <p:spPr>
          <a:xfrm>
            <a:off x="1077566" y="97440"/>
            <a:ext cx="874955" cy="777517"/>
          </a:xfrm>
          <a:prstGeom prst="rect">
            <a:avLst/>
          </a:prstGeom>
        </p:spPr>
      </p:pic>
      <p:sp>
        <p:nvSpPr>
          <p:cNvPr id="3" name="مربع نص 2">
            <a:extLst>
              <a:ext uri="{FF2B5EF4-FFF2-40B4-BE49-F238E27FC236}">
                <a16:creationId xmlns:a16="http://schemas.microsoft.com/office/drawing/2014/main" id="{EB4CFB43-BC99-C870-50C0-AAF40BABBACA}"/>
              </a:ext>
            </a:extLst>
          </p:cNvPr>
          <p:cNvSpPr txBox="1"/>
          <p:nvPr userDrawn="1"/>
        </p:nvSpPr>
        <p:spPr>
          <a:xfrm>
            <a:off x="1952521" y="255365"/>
            <a:ext cx="3773978" cy="461665"/>
          </a:xfrm>
          <a:prstGeom prst="rect">
            <a:avLst/>
          </a:prstGeom>
          <a:noFill/>
        </p:spPr>
        <p:txBody>
          <a:bodyPr wrap="square" rtlCol="1">
            <a:spAutoFit/>
          </a:bodyPr>
          <a:lstStyle/>
          <a:p>
            <a:r>
              <a:rPr lang="en-US" sz="2400" b="1" dirty="0">
                <a:solidFill>
                  <a:srgbClr val="429466"/>
                </a:solidFill>
              </a:rPr>
              <a:t>Hand By Hand</a:t>
            </a:r>
            <a:endParaRPr lang="ar-SA" sz="2400" b="1" dirty="0">
              <a:solidFill>
                <a:srgbClr val="429466"/>
              </a:solidFill>
            </a:endParaRPr>
          </a:p>
        </p:txBody>
      </p:sp>
    </p:spTree>
    <p:extLst>
      <p:ext uri="{BB962C8B-B14F-4D97-AF65-F5344CB8AC3E}">
        <p14:creationId xmlns:p14="http://schemas.microsoft.com/office/powerpoint/2010/main" val="1701093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1420"/>
        <p:cNvGrpSpPr/>
        <p:nvPr/>
      </p:nvGrpSpPr>
      <p:grpSpPr>
        <a:xfrm>
          <a:off x="0" y="0"/>
          <a:ext cx="0" cy="0"/>
          <a:chOff x="0" y="0"/>
          <a:chExt cx="0" cy="0"/>
        </a:xfrm>
      </p:grpSpPr>
      <p:sp>
        <p:nvSpPr>
          <p:cNvPr id="1421" name="Google Shape;1421;p32"/>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ar-SA"/>
              <a:t>انقر لتحرير نمط عنوان الشكل الرئيسي</a:t>
            </a:r>
            <a:endParaRPr/>
          </a:p>
        </p:txBody>
      </p:sp>
    </p:spTree>
    <p:extLst>
      <p:ext uri="{BB962C8B-B14F-4D97-AF65-F5344CB8AC3E}">
        <p14:creationId xmlns:p14="http://schemas.microsoft.com/office/powerpoint/2010/main" val="888558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158"/>
        <p:cNvGrpSpPr/>
        <p:nvPr/>
      </p:nvGrpSpPr>
      <p:grpSpPr>
        <a:xfrm>
          <a:off x="0" y="0"/>
          <a:ext cx="0" cy="0"/>
          <a:chOff x="0" y="0"/>
          <a:chExt cx="0" cy="0"/>
        </a:xfrm>
      </p:grpSpPr>
      <p:sp>
        <p:nvSpPr>
          <p:cNvPr id="159" name="Google Shape;159;p5"/>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160" name="Google Shape;160;p5"/>
          <p:cNvSpPr txBox="1">
            <a:spLocks noGrp="1"/>
          </p:cNvSpPr>
          <p:nvPr>
            <p:ph type="subTitle" idx="1"/>
          </p:nvPr>
        </p:nvSpPr>
        <p:spPr>
          <a:xfrm>
            <a:off x="6740379"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ar-SA"/>
              <a:t>انقر لتحرير نمط العنوان الفرعي للشكل الرئيسي</a:t>
            </a:r>
            <a:endParaRPr/>
          </a:p>
        </p:txBody>
      </p:sp>
      <p:sp>
        <p:nvSpPr>
          <p:cNvPr id="161" name="Google Shape;161;p5"/>
          <p:cNvSpPr txBox="1">
            <a:spLocks noGrp="1"/>
          </p:cNvSpPr>
          <p:nvPr>
            <p:ph type="subTitle" idx="2"/>
          </p:nvPr>
        </p:nvSpPr>
        <p:spPr>
          <a:xfrm>
            <a:off x="2111067" y="4926965"/>
            <a:ext cx="3340800" cy="763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ar-SA"/>
              <a:t>انقر لتحرير نمط العنوان الفرعي للشكل الرئيسي</a:t>
            </a:r>
            <a:endParaRPr/>
          </a:p>
        </p:txBody>
      </p:sp>
      <p:sp>
        <p:nvSpPr>
          <p:cNvPr id="162" name="Google Shape;162;p5"/>
          <p:cNvSpPr txBox="1">
            <a:spLocks noGrp="1"/>
          </p:cNvSpPr>
          <p:nvPr>
            <p:ph type="subTitle" idx="3"/>
          </p:nvPr>
        </p:nvSpPr>
        <p:spPr>
          <a:xfrm>
            <a:off x="6740367" y="4368700"/>
            <a:ext cx="3340800" cy="55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sp>
        <p:nvSpPr>
          <p:cNvPr id="163" name="Google Shape;163;p5"/>
          <p:cNvSpPr txBox="1">
            <a:spLocks noGrp="1"/>
          </p:cNvSpPr>
          <p:nvPr>
            <p:ph type="subTitle" idx="4"/>
          </p:nvPr>
        </p:nvSpPr>
        <p:spPr>
          <a:xfrm>
            <a:off x="2110767" y="4368700"/>
            <a:ext cx="3340800" cy="55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Montserrat"/>
              <a:buNone/>
              <a:defRPr sz="2667"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2pPr>
            <a:lvl3pPr lvl="2"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3pPr>
            <a:lvl4pPr lvl="3"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4pPr>
            <a:lvl5pPr lvl="4"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5pPr>
            <a:lvl6pPr lvl="5"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6pPr>
            <a:lvl7pPr lvl="6"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7pPr>
            <a:lvl8pPr lvl="7"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8pPr>
            <a:lvl9pPr lvl="8" algn="ctr" rtl="0">
              <a:lnSpc>
                <a:spcPct val="100000"/>
              </a:lnSpc>
              <a:spcBef>
                <a:spcPts val="0"/>
              </a:spcBef>
              <a:spcAft>
                <a:spcPts val="0"/>
              </a:spcAft>
              <a:buSzPts val="2400"/>
              <a:buFont typeface="Montserrat"/>
              <a:buNone/>
              <a:defRPr sz="3200" b="1">
                <a:latin typeface="Montserrat"/>
                <a:ea typeface="Montserrat"/>
                <a:cs typeface="Montserrat"/>
                <a:sym typeface="Montserrat"/>
              </a:defRPr>
            </a:lvl9pPr>
          </a:lstStyle>
          <a:p>
            <a:r>
              <a:rPr lang="ar-SA"/>
              <a:t>انقر لتحرير نمط العنوان الفرعي للشكل الرئيسي</a:t>
            </a:r>
            <a:endParaRPr/>
          </a:p>
        </p:txBody>
      </p:sp>
      <p:grpSp>
        <p:nvGrpSpPr>
          <p:cNvPr id="164" name="Google Shape;164;p5"/>
          <p:cNvGrpSpPr/>
          <p:nvPr/>
        </p:nvGrpSpPr>
        <p:grpSpPr>
          <a:xfrm flipH="1">
            <a:off x="-17333" y="362768"/>
            <a:ext cx="12209333" cy="6182433"/>
            <a:chOff x="0" y="272075"/>
            <a:chExt cx="9157000" cy="4636825"/>
          </a:xfrm>
        </p:grpSpPr>
        <p:cxnSp>
          <p:nvCxnSpPr>
            <p:cNvPr id="165" name="Google Shape;165;p5"/>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5"/>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167" name="Google Shape;167;p5"/>
          <p:cNvSpPr/>
          <p:nvPr/>
        </p:nvSpPr>
        <p:spPr>
          <a:xfrm flipH="1">
            <a:off x="11607133" y="126167"/>
            <a:ext cx="467200" cy="4672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68" name="Google Shape;168;p5"/>
          <p:cNvGrpSpPr/>
          <p:nvPr/>
        </p:nvGrpSpPr>
        <p:grpSpPr>
          <a:xfrm>
            <a:off x="-101600" y="-304833"/>
            <a:ext cx="12293600" cy="7168967"/>
            <a:chOff x="-76200" y="-228625"/>
            <a:chExt cx="9220200" cy="5376725"/>
          </a:xfrm>
        </p:grpSpPr>
        <p:sp>
          <p:nvSpPr>
            <p:cNvPr id="169" name="Google Shape;169;p5"/>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0" name="Google Shape;170;p5"/>
            <p:cNvSpPr/>
            <p:nvPr/>
          </p:nvSpPr>
          <p:spPr>
            <a:xfrm flipH="1">
              <a:off x="6793500" y="4724800"/>
              <a:ext cx="2350500" cy="423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71" name="Google Shape;171;p5"/>
          <p:cNvGrpSpPr/>
          <p:nvPr/>
        </p:nvGrpSpPr>
        <p:grpSpPr>
          <a:xfrm flipH="1">
            <a:off x="311980" y="91537"/>
            <a:ext cx="879760" cy="432113"/>
            <a:chOff x="754400" y="596000"/>
            <a:chExt cx="781500" cy="383850"/>
          </a:xfrm>
        </p:grpSpPr>
        <p:sp>
          <p:nvSpPr>
            <p:cNvPr id="172" name="Google Shape;172;p5"/>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5"/>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5"/>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5" name="Google Shape;175;p5"/>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6" name="Google Shape;176;p5"/>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7" name="Google Shape;177;p5"/>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8" name="Google Shape;178;p5"/>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9" name="Google Shape;179;p5"/>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0" name="Google Shape;180;p5"/>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1" name="Google Shape;181;p5"/>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2" name="Google Shape;182;p5"/>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3" name="Google Shape;183;p5"/>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4" name="Google Shape;184;p5"/>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5" name="Google Shape;185;p5"/>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6" name="Google Shape;186;p5"/>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7" name="Google Shape;187;p5"/>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8" name="Google Shape;188;p5"/>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9" name="Google Shape;189;p5"/>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0" name="Google Shape;190;p5"/>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1" name="Google Shape;191;p5"/>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2" name="Google Shape;192;p5"/>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3" name="Google Shape;193;p5"/>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4" name="Google Shape;194;p5"/>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5" name="Google Shape;195;p5"/>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6" name="Google Shape;196;p5"/>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7" name="Google Shape;197;p5"/>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8" name="Google Shape;198;p5"/>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9" name="Google Shape;199;p5"/>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95917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00"/>
        <p:cNvGrpSpPr/>
        <p:nvPr/>
      </p:nvGrpSpPr>
      <p:grpSpPr>
        <a:xfrm>
          <a:off x="0" y="0"/>
          <a:ext cx="0" cy="0"/>
          <a:chOff x="0" y="0"/>
          <a:chExt cx="0" cy="0"/>
        </a:xfrm>
      </p:grpSpPr>
      <p:sp>
        <p:nvSpPr>
          <p:cNvPr id="201" name="Google Shape;201;p6"/>
          <p:cNvSpPr txBox="1">
            <a:spLocks noGrp="1"/>
          </p:cNvSpPr>
          <p:nvPr>
            <p:ph type="title"/>
          </p:nvPr>
        </p:nvSpPr>
        <p:spPr>
          <a:xfrm>
            <a:off x="960000" y="593367"/>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grpSp>
        <p:nvGrpSpPr>
          <p:cNvPr id="202" name="Google Shape;202;p6"/>
          <p:cNvGrpSpPr/>
          <p:nvPr/>
        </p:nvGrpSpPr>
        <p:grpSpPr>
          <a:xfrm>
            <a:off x="0" y="362768"/>
            <a:ext cx="12209333" cy="6182433"/>
            <a:chOff x="0" y="272075"/>
            <a:chExt cx="9157000" cy="4636825"/>
          </a:xfrm>
        </p:grpSpPr>
        <p:cxnSp>
          <p:nvCxnSpPr>
            <p:cNvPr id="203" name="Google Shape;203;p6"/>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6"/>
            <p:cNvCxnSpPr/>
            <p:nvPr/>
          </p:nvCxnSpPr>
          <p:spPr>
            <a:xfrm rot="10800000">
              <a:off x="0" y="272075"/>
              <a:ext cx="6094800" cy="0"/>
            </a:xfrm>
            <a:prstGeom prst="straightConnector1">
              <a:avLst/>
            </a:prstGeom>
            <a:noFill/>
            <a:ln w="9525" cap="flat" cmpd="sng">
              <a:solidFill>
                <a:schemeClr val="dk1"/>
              </a:solidFill>
              <a:prstDash val="solid"/>
              <a:round/>
              <a:headEnd type="none" w="med" len="med"/>
              <a:tailEnd type="none" w="med" len="med"/>
            </a:ln>
          </p:spPr>
        </p:cxnSp>
      </p:grpSp>
      <p:sp>
        <p:nvSpPr>
          <p:cNvPr id="205" name="Google Shape;205;p6"/>
          <p:cNvSpPr/>
          <p:nvPr/>
        </p:nvSpPr>
        <p:spPr>
          <a:xfrm>
            <a:off x="117667" y="126167"/>
            <a:ext cx="467200" cy="4672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06" name="Google Shape;206;p6"/>
          <p:cNvGrpSpPr/>
          <p:nvPr/>
        </p:nvGrpSpPr>
        <p:grpSpPr>
          <a:xfrm flipH="1">
            <a:off x="0" y="-304833"/>
            <a:ext cx="12293600" cy="7168967"/>
            <a:chOff x="-76200" y="-228625"/>
            <a:chExt cx="9220200" cy="5376725"/>
          </a:xfrm>
        </p:grpSpPr>
        <p:sp>
          <p:nvSpPr>
            <p:cNvPr id="207" name="Google Shape;207;p6"/>
            <p:cNvSpPr/>
            <p:nvPr/>
          </p:nvSpPr>
          <p:spPr>
            <a:xfrm rot="10800000" flipH="1">
              <a:off x="-76200" y="-2286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8" name="Google Shape;208;p6"/>
            <p:cNvSpPr/>
            <p:nvPr/>
          </p:nvSpPr>
          <p:spPr>
            <a:xfrm flipH="1">
              <a:off x="6793500" y="4724800"/>
              <a:ext cx="2350500" cy="4233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9" name="Google Shape;209;p6"/>
          <p:cNvGrpSpPr/>
          <p:nvPr/>
        </p:nvGrpSpPr>
        <p:grpSpPr>
          <a:xfrm>
            <a:off x="11000260" y="91537"/>
            <a:ext cx="879760" cy="432113"/>
            <a:chOff x="754400" y="596000"/>
            <a:chExt cx="781500" cy="383850"/>
          </a:xfrm>
        </p:grpSpPr>
        <p:sp>
          <p:nvSpPr>
            <p:cNvPr id="210" name="Google Shape;210;p6"/>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1" name="Google Shape;211;p6"/>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2" name="Google Shape;212;p6"/>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3" name="Google Shape;213;p6"/>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4" name="Google Shape;214;p6"/>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5" name="Google Shape;215;p6"/>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6" name="Google Shape;216;p6"/>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7" name="Google Shape;217;p6"/>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6"/>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6"/>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6"/>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6"/>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2" name="Google Shape;222;p6"/>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3" name="Google Shape;223;p6"/>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6"/>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6"/>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6"/>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6"/>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8" name="Google Shape;228;p6"/>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9" name="Google Shape;229;p6"/>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0" name="Google Shape;230;p6"/>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1" name="Google Shape;231;p6"/>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2" name="Google Shape;232;p6"/>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3" name="Google Shape;233;p6"/>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4" name="Google Shape;234;p6"/>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5" name="Google Shape;235;p6"/>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6" name="Google Shape;236;p6"/>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7" name="Google Shape;237;p6"/>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92013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8"/>
        <p:cNvGrpSpPr/>
        <p:nvPr/>
      </p:nvGrpSpPr>
      <p:grpSpPr>
        <a:xfrm>
          <a:off x="0" y="0"/>
          <a:ext cx="0" cy="0"/>
          <a:chOff x="0" y="0"/>
          <a:chExt cx="0" cy="0"/>
        </a:xfrm>
      </p:grpSpPr>
      <p:sp>
        <p:nvSpPr>
          <p:cNvPr id="239" name="Google Shape;239;p7"/>
          <p:cNvSpPr txBox="1">
            <a:spLocks noGrp="1"/>
          </p:cNvSpPr>
          <p:nvPr>
            <p:ph type="title"/>
          </p:nvPr>
        </p:nvSpPr>
        <p:spPr>
          <a:xfrm>
            <a:off x="960000" y="593367"/>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ar-SA"/>
              <a:t>انقر لتحرير نمط عنوان الشكل الرئيسي</a:t>
            </a:r>
            <a:endParaRPr/>
          </a:p>
        </p:txBody>
      </p:sp>
      <p:sp>
        <p:nvSpPr>
          <p:cNvPr id="240" name="Google Shape;240;p7"/>
          <p:cNvSpPr txBox="1">
            <a:spLocks noGrp="1"/>
          </p:cNvSpPr>
          <p:nvPr>
            <p:ph type="subTitle" idx="1"/>
          </p:nvPr>
        </p:nvSpPr>
        <p:spPr>
          <a:xfrm>
            <a:off x="1382733" y="2386267"/>
            <a:ext cx="5184400" cy="306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r>
              <a:rPr lang="ar-SA"/>
              <a:t>انقر لتحرير نمط العنوان الفرعي للشكل الرئيسي</a:t>
            </a:r>
            <a:endParaRPr/>
          </a:p>
        </p:txBody>
      </p:sp>
      <p:grpSp>
        <p:nvGrpSpPr>
          <p:cNvPr id="241" name="Google Shape;241;p7"/>
          <p:cNvGrpSpPr/>
          <p:nvPr/>
        </p:nvGrpSpPr>
        <p:grpSpPr>
          <a:xfrm flipH="1">
            <a:off x="1" y="5833"/>
            <a:ext cx="11846567" cy="6872000"/>
            <a:chOff x="272075" y="-1950"/>
            <a:chExt cx="8884925" cy="5154000"/>
          </a:xfrm>
        </p:grpSpPr>
        <p:cxnSp>
          <p:nvCxnSpPr>
            <p:cNvPr id="242" name="Google Shape;242;p7"/>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7"/>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sp>
        <p:nvSpPr>
          <p:cNvPr id="244" name="Google Shape;244;p7"/>
          <p:cNvSpPr/>
          <p:nvPr/>
        </p:nvSpPr>
        <p:spPr>
          <a:xfrm rot="5400000">
            <a:off x="-2265000" y="2265000"/>
            <a:ext cx="5080800" cy="550800"/>
          </a:xfrm>
          <a:prstGeom prst="round1Rect">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45" name="Google Shape;245;p7"/>
          <p:cNvGrpSpPr/>
          <p:nvPr/>
        </p:nvGrpSpPr>
        <p:grpSpPr>
          <a:xfrm flipH="1">
            <a:off x="10717013" y="5814104"/>
            <a:ext cx="879760" cy="432113"/>
            <a:chOff x="754400" y="596000"/>
            <a:chExt cx="781500" cy="383850"/>
          </a:xfrm>
        </p:grpSpPr>
        <p:sp>
          <p:nvSpPr>
            <p:cNvPr id="246" name="Google Shape;246;p7"/>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7"/>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7"/>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7"/>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7"/>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1" name="Google Shape;251;p7"/>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2" name="Google Shape;252;p7"/>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3" name="Google Shape;253;p7"/>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4" name="Google Shape;254;p7"/>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5" name="Google Shape;255;p7"/>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6" name="Google Shape;256;p7"/>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7" name="Google Shape;257;p7"/>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8" name="Google Shape;258;p7"/>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9" name="Google Shape;259;p7"/>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0" name="Google Shape;260;p7"/>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1" name="Google Shape;261;p7"/>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2" name="Google Shape;262;p7"/>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3" name="Google Shape;263;p7"/>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4" name="Google Shape;264;p7"/>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5" name="Google Shape;265;p7"/>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6" name="Google Shape;266;p7"/>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7" name="Google Shape;267;p7"/>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8" name="Google Shape;268;p7"/>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9" name="Google Shape;269;p7"/>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0" name="Google Shape;270;p7"/>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1" name="Google Shape;271;p7"/>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2" name="Google Shape;272;p7"/>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7"/>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4" name="Google Shape;274;p7"/>
          <p:cNvGrpSpPr/>
          <p:nvPr/>
        </p:nvGrpSpPr>
        <p:grpSpPr>
          <a:xfrm>
            <a:off x="1094434" y="-751833"/>
            <a:ext cx="9622567" cy="8254072"/>
            <a:chOff x="820825" y="-563875"/>
            <a:chExt cx="7216925" cy="6190554"/>
          </a:xfrm>
        </p:grpSpPr>
        <p:sp>
          <p:nvSpPr>
            <p:cNvPr id="275" name="Google Shape;275;p7"/>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7"/>
            <p:cNvSpPr/>
            <p:nvPr/>
          </p:nvSpPr>
          <p:spPr>
            <a:xfrm rot="5400000" flipH="1">
              <a:off x="820825" y="-563875"/>
              <a:ext cx="1008900" cy="10089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237966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7"/>
        <p:cNvGrpSpPr/>
        <p:nvPr/>
      </p:nvGrpSpPr>
      <p:grpSpPr>
        <a:xfrm>
          <a:off x="0" y="0"/>
          <a:ext cx="0" cy="0"/>
          <a:chOff x="0" y="0"/>
          <a:chExt cx="0" cy="0"/>
        </a:xfrm>
      </p:grpSpPr>
      <p:sp>
        <p:nvSpPr>
          <p:cNvPr id="278" name="Google Shape;278;p8"/>
          <p:cNvSpPr txBox="1">
            <a:spLocks noGrp="1"/>
          </p:cNvSpPr>
          <p:nvPr>
            <p:ph type="title"/>
          </p:nvPr>
        </p:nvSpPr>
        <p:spPr>
          <a:xfrm>
            <a:off x="2358067" y="1742800"/>
            <a:ext cx="74760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Font typeface="Montserrat ExtraBold"/>
              <a:buNone/>
              <a:defRPr sz="9600" b="0">
                <a:latin typeface="Montserrat ExtraBold"/>
                <a:ea typeface="Montserrat ExtraBold"/>
                <a:cs typeface="Montserrat ExtraBold"/>
                <a:sym typeface="Montserrat ExtraBold"/>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ar-SA"/>
              <a:t>انقر لتحرير نمط عنوان الشكل الرئيسي</a:t>
            </a:r>
            <a:endParaRPr/>
          </a:p>
        </p:txBody>
      </p:sp>
      <p:grpSp>
        <p:nvGrpSpPr>
          <p:cNvPr id="279" name="Google Shape;279;p8"/>
          <p:cNvGrpSpPr/>
          <p:nvPr/>
        </p:nvGrpSpPr>
        <p:grpSpPr>
          <a:xfrm>
            <a:off x="345434" y="5833"/>
            <a:ext cx="11846567" cy="6872000"/>
            <a:chOff x="272075" y="-1950"/>
            <a:chExt cx="8884925" cy="5154000"/>
          </a:xfrm>
        </p:grpSpPr>
        <p:cxnSp>
          <p:nvCxnSpPr>
            <p:cNvPr id="280" name="Google Shape;280;p8"/>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281" name="Google Shape;281;p8"/>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282" name="Google Shape;282;p8"/>
          <p:cNvGrpSpPr/>
          <p:nvPr/>
        </p:nvGrpSpPr>
        <p:grpSpPr>
          <a:xfrm flipH="1">
            <a:off x="0" y="-33"/>
            <a:ext cx="12192000" cy="5080833"/>
            <a:chOff x="0" y="-25"/>
            <a:chExt cx="9144000" cy="3810625"/>
          </a:xfrm>
        </p:grpSpPr>
        <p:sp>
          <p:nvSpPr>
            <p:cNvPr id="283" name="Google Shape;283;p8"/>
            <p:cNvSpPr/>
            <p:nvPr/>
          </p:nvSpPr>
          <p:spPr>
            <a:xfrm rot="10800000">
              <a:off x="6341700" y="-25"/>
              <a:ext cx="2802300" cy="5442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4" name="Google Shape;284;p8"/>
            <p:cNvSpPr/>
            <p:nvPr/>
          </p:nvSpPr>
          <p:spPr>
            <a:xfrm rot="5400000">
              <a:off x="-1698750" y="1698750"/>
              <a:ext cx="3810600" cy="413100"/>
            </a:xfrm>
            <a:prstGeom prst="round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5" name="Google Shape;285;p8"/>
          <p:cNvGrpSpPr/>
          <p:nvPr/>
        </p:nvGrpSpPr>
        <p:grpSpPr>
          <a:xfrm flipH="1">
            <a:off x="1475000" y="-888568"/>
            <a:ext cx="10059567" cy="8390807"/>
            <a:chOff x="493075" y="-666426"/>
            <a:chExt cx="7544675" cy="6293105"/>
          </a:xfrm>
        </p:grpSpPr>
        <p:sp>
          <p:nvSpPr>
            <p:cNvPr id="286" name="Google Shape;286;p8"/>
            <p:cNvSpPr/>
            <p:nvPr/>
          </p:nvSpPr>
          <p:spPr>
            <a:xfrm rot="-5400000" flipH="1">
              <a:off x="7072950" y="4661879"/>
              <a:ext cx="964800" cy="964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7" name="Google Shape;287;p8"/>
            <p:cNvSpPr/>
            <p:nvPr/>
          </p:nvSpPr>
          <p:spPr>
            <a:xfrm rot="5400000" flipH="1">
              <a:off x="493075" y="-666426"/>
              <a:ext cx="1312800" cy="1312800"/>
            </a:xfrm>
            <a:prstGeom prst="pie">
              <a:avLst>
                <a:gd name="adj1" fmla="val 5411027"/>
                <a:gd name="adj2" fmla="val 162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88" name="Google Shape;288;p8"/>
          <p:cNvGrpSpPr/>
          <p:nvPr/>
        </p:nvGrpSpPr>
        <p:grpSpPr>
          <a:xfrm>
            <a:off x="595227" y="3090787"/>
            <a:ext cx="11321727" cy="3155429"/>
            <a:chOff x="446420" y="2318090"/>
            <a:chExt cx="8491295" cy="2366572"/>
          </a:xfrm>
        </p:grpSpPr>
        <p:grpSp>
          <p:nvGrpSpPr>
            <p:cNvPr id="289" name="Google Shape;289;p8"/>
            <p:cNvGrpSpPr/>
            <p:nvPr/>
          </p:nvGrpSpPr>
          <p:grpSpPr>
            <a:xfrm>
              <a:off x="446420" y="4360577"/>
              <a:ext cx="659820" cy="324085"/>
              <a:chOff x="754400" y="596000"/>
              <a:chExt cx="781500" cy="383850"/>
            </a:xfrm>
          </p:grpSpPr>
          <p:sp>
            <p:nvSpPr>
              <p:cNvPr id="290" name="Google Shape;290;p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1" name="Google Shape;291;p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2" name="Google Shape;292;p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3" name="Google Shape;293;p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4" name="Google Shape;294;p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5" name="Google Shape;295;p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6" name="Google Shape;296;p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7" name="Google Shape;297;p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8" name="Google Shape;298;p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3" name="Google Shape;303;p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4" name="Google Shape;304;p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9" name="Google Shape;309;p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0" name="Google Shape;310;p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1" name="Google Shape;311;p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2" name="Google Shape;312;p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3" name="Google Shape;313;p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4" name="Google Shape;314;p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5" name="Google Shape;315;p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6" name="Google Shape;316;p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7" name="Google Shape;317;p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18" name="Google Shape;318;p8"/>
            <p:cNvGrpSpPr/>
            <p:nvPr/>
          </p:nvGrpSpPr>
          <p:grpSpPr>
            <a:xfrm>
              <a:off x="8277895" y="2318090"/>
              <a:ext cx="659820" cy="324085"/>
              <a:chOff x="754400" y="596000"/>
              <a:chExt cx="781500" cy="383850"/>
            </a:xfrm>
          </p:grpSpPr>
          <p:sp>
            <p:nvSpPr>
              <p:cNvPr id="319" name="Google Shape;319;p8"/>
              <p:cNvSpPr/>
              <p:nvPr/>
            </p:nvSpPr>
            <p:spPr>
              <a:xfrm>
                <a:off x="754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0" name="Google Shape;320;p8"/>
              <p:cNvSpPr/>
              <p:nvPr/>
            </p:nvSpPr>
            <p:spPr>
              <a:xfrm>
                <a:off x="874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1" name="Google Shape;321;p8"/>
              <p:cNvSpPr/>
              <p:nvPr/>
            </p:nvSpPr>
            <p:spPr>
              <a:xfrm>
                <a:off x="9936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2" name="Google Shape;322;p8"/>
              <p:cNvSpPr/>
              <p:nvPr/>
            </p:nvSpPr>
            <p:spPr>
              <a:xfrm>
                <a:off x="11132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3" name="Google Shape;323;p8"/>
              <p:cNvSpPr/>
              <p:nvPr/>
            </p:nvSpPr>
            <p:spPr>
              <a:xfrm>
                <a:off x="12328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4" name="Google Shape;324;p8"/>
              <p:cNvSpPr/>
              <p:nvPr/>
            </p:nvSpPr>
            <p:spPr>
              <a:xfrm>
                <a:off x="13524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5" name="Google Shape;325;p8"/>
              <p:cNvSpPr/>
              <p:nvPr/>
            </p:nvSpPr>
            <p:spPr>
              <a:xfrm>
                <a:off x="1472000" y="5960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6" name="Google Shape;326;p8"/>
              <p:cNvSpPr/>
              <p:nvPr/>
            </p:nvSpPr>
            <p:spPr>
              <a:xfrm>
                <a:off x="754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7" name="Google Shape;327;p8"/>
              <p:cNvSpPr/>
              <p:nvPr/>
            </p:nvSpPr>
            <p:spPr>
              <a:xfrm>
                <a:off x="874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8" name="Google Shape;328;p8"/>
              <p:cNvSpPr/>
              <p:nvPr/>
            </p:nvSpPr>
            <p:spPr>
              <a:xfrm>
                <a:off x="9936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9" name="Google Shape;329;p8"/>
              <p:cNvSpPr/>
              <p:nvPr/>
            </p:nvSpPr>
            <p:spPr>
              <a:xfrm>
                <a:off x="11132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0" name="Google Shape;330;p8"/>
              <p:cNvSpPr/>
              <p:nvPr/>
            </p:nvSpPr>
            <p:spPr>
              <a:xfrm>
                <a:off x="12328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1" name="Google Shape;331;p8"/>
              <p:cNvSpPr/>
              <p:nvPr/>
            </p:nvSpPr>
            <p:spPr>
              <a:xfrm>
                <a:off x="13524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2" name="Google Shape;332;p8"/>
              <p:cNvSpPr/>
              <p:nvPr/>
            </p:nvSpPr>
            <p:spPr>
              <a:xfrm>
                <a:off x="1472000" y="6996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3" name="Google Shape;333;p8"/>
              <p:cNvSpPr/>
              <p:nvPr/>
            </p:nvSpPr>
            <p:spPr>
              <a:xfrm>
                <a:off x="754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4" name="Google Shape;334;p8"/>
              <p:cNvSpPr/>
              <p:nvPr/>
            </p:nvSpPr>
            <p:spPr>
              <a:xfrm>
                <a:off x="874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5" name="Google Shape;335;p8"/>
              <p:cNvSpPr/>
              <p:nvPr/>
            </p:nvSpPr>
            <p:spPr>
              <a:xfrm>
                <a:off x="9936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6" name="Google Shape;336;p8"/>
              <p:cNvSpPr/>
              <p:nvPr/>
            </p:nvSpPr>
            <p:spPr>
              <a:xfrm>
                <a:off x="11132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7" name="Google Shape;337;p8"/>
              <p:cNvSpPr/>
              <p:nvPr/>
            </p:nvSpPr>
            <p:spPr>
              <a:xfrm>
                <a:off x="12328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8" name="Google Shape;338;p8"/>
              <p:cNvSpPr/>
              <p:nvPr/>
            </p:nvSpPr>
            <p:spPr>
              <a:xfrm>
                <a:off x="13524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9" name="Google Shape;339;p8"/>
              <p:cNvSpPr/>
              <p:nvPr/>
            </p:nvSpPr>
            <p:spPr>
              <a:xfrm>
                <a:off x="1472000" y="80330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0" name="Google Shape;340;p8"/>
              <p:cNvSpPr/>
              <p:nvPr/>
            </p:nvSpPr>
            <p:spPr>
              <a:xfrm>
                <a:off x="754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1" name="Google Shape;341;p8"/>
              <p:cNvSpPr/>
              <p:nvPr/>
            </p:nvSpPr>
            <p:spPr>
              <a:xfrm>
                <a:off x="874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2" name="Google Shape;342;p8"/>
              <p:cNvSpPr/>
              <p:nvPr/>
            </p:nvSpPr>
            <p:spPr>
              <a:xfrm>
                <a:off x="9936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3" name="Google Shape;343;p8"/>
              <p:cNvSpPr/>
              <p:nvPr/>
            </p:nvSpPr>
            <p:spPr>
              <a:xfrm>
                <a:off x="11132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4" name="Google Shape;344;p8"/>
              <p:cNvSpPr/>
              <p:nvPr/>
            </p:nvSpPr>
            <p:spPr>
              <a:xfrm>
                <a:off x="12328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5" name="Google Shape;345;p8"/>
              <p:cNvSpPr/>
              <p:nvPr/>
            </p:nvSpPr>
            <p:spPr>
              <a:xfrm>
                <a:off x="13524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6" name="Google Shape;346;p8"/>
              <p:cNvSpPr/>
              <p:nvPr/>
            </p:nvSpPr>
            <p:spPr>
              <a:xfrm>
                <a:off x="1472000" y="915950"/>
                <a:ext cx="63900" cy="63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363665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47"/>
        <p:cNvGrpSpPr/>
        <p:nvPr/>
      </p:nvGrpSpPr>
      <p:grpSpPr>
        <a:xfrm>
          <a:off x="0" y="0"/>
          <a:ext cx="0" cy="0"/>
          <a:chOff x="0" y="0"/>
          <a:chExt cx="0" cy="0"/>
        </a:xfrm>
      </p:grpSpPr>
      <p:sp>
        <p:nvSpPr>
          <p:cNvPr id="348" name="Google Shape;348;p9"/>
          <p:cNvSpPr txBox="1">
            <a:spLocks noGrp="1"/>
          </p:cNvSpPr>
          <p:nvPr>
            <p:ph type="title"/>
          </p:nvPr>
        </p:nvSpPr>
        <p:spPr>
          <a:xfrm>
            <a:off x="2847400" y="1998667"/>
            <a:ext cx="6497200" cy="156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8000"/>
              <a:buFont typeface="Montserrat ExtraBold"/>
              <a:buNone/>
              <a:defRPr sz="10666" b="0">
                <a:latin typeface="Montserrat ExtraBold"/>
                <a:ea typeface="Montserrat ExtraBold"/>
                <a:cs typeface="Montserrat ExtraBold"/>
                <a:sym typeface="Montserrat ExtraBold"/>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ar-SA"/>
              <a:t>انقر لتحرير نمط عنوان الشكل الرئيسي</a:t>
            </a:r>
            <a:endParaRPr/>
          </a:p>
        </p:txBody>
      </p:sp>
      <p:sp>
        <p:nvSpPr>
          <p:cNvPr id="349" name="Google Shape;349;p9"/>
          <p:cNvSpPr txBox="1">
            <a:spLocks noGrp="1"/>
          </p:cNvSpPr>
          <p:nvPr>
            <p:ph type="subTitle" idx="1"/>
          </p:nvPr>
        </p:nvSpPr>
        <p:spPr>
          <a:xfrm>
            <a:off x="2847400" y="37982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r>
              <a:rPr lang="ar-SA"/>
              <a:t>انقر لتحرير نمط العنوان الفرعي للشكل الرئيسي</a:t>
            </a:r>
            <a:endParaRPr/>
          </a:p>
        </p:txBody>
      </p:sp>
      <p:grpSp>
        <p:nvGrpSpPr>
          <p:cNvPr id="350" name="Google Shape;350;p9"/>
          <p:cNvGrpSpPr/>
          <p:nvPr/>
        </p:nvGrpSpPr>
        <p:grpSpPr>
          <a:xfrm flipH="1">
            <a:off x="1" y="5833"/>
            <a:ext cx="11846567" cy="6872000"/>
            <a:chOff x="272075" y="-1950"/>
            <a:chExt cx="8884925" cy="5154000"/>
          </a:xfrm>
        </p:grpSpPr>
        <p:cxnSp>
          <p:nvCxnSpPr>
            <p:cNvPr id="351" name="Google Shape;351;p9"/>
            <p:cNvCxnSpPr/>
            <p:nvPr/>
          </p:nvCxnSpPr>
          <p:spPr>
            <a:xfrm rot="10800000">
              <a:off x="3062200" y="4908900"/>
              <a:ext cx="6094800" cy="0"/>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9"/>
            <p:cNvCxnSpPr/>
            <p:nvPr/>
          </p:nvCxnSpPr>
          <p:spPr>
            <a:xfrm rot="10800000">
              <a:off x="272075" y="-1950"/>
              <a:ext cx="0" cy="5154000"/>
            </a:xfrm>
            <a:prstGeom prst="straightConnector1">
              <a:avLst/>
            </a:prstGeom>
            <a:noFill/>
            <a:ln w="9525" cap="flat" cmpd="sng">
              <a:solidFill>
                <a:schemeClr val="dk1"/>
              </a:solidFill>
              <a:prstDash val="solid"/>
              <a:round/>
              <a:headEnd type="none" w="med" len="med"/>
              <a:tailEnd type="none" w="med" len="med"/>
            </a:ln>
          </p:spPr>
        </p:cxnSp>
      </p:grpSp>
      <p:grpSp>
        <p:nvGrpSpPr>
          <p:cNvPr id="353" name="Google Shape;353;p9"/>
          <p:cNvGrpSpPr/>
          <p:nvPr/>
        </p:nvGrpSpPr>
        <p:grpSpPr>
          <a:xfrm>
            <a:off x="0" y="-33"/>
            <a:ext cx="12192000" cy="5080833"/>
            <a:chOff x="0" y="-25"/>
            <a:chExt cx="9144000" cy="3810625"/>
          </a:xfrm>
        </p:grpSpPr>
        <p:sp>
          <p:nvSpPr>
            <p:cNvPr id="354" name="Google Shape;354;p9"/>
            <p:cNvSpPr/>
            <p:nvPr/>
          </p:nvSpPr>
          <p:spPr>
            <a:xfrm rot="10800000">
              <a:off x="6341700" y="-25"/>
              <a:ext cx="2802300" cy="544200"/>
            </a:xfrm>
            <a:prstGeom prst="round1Rect">
              <a:avLst>
                <a:gd name="adj" fmla="val 50000"/>
              </a:avLst>
            </a:prstGeom>
            <a:solidFill>
              <a:srgbClr val="42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5" name="Google Shape;355;p9"/>
            <p:cNvSpPr/>
            <p:nvPr/>
          </p:nvSpPr>
          <p:spPr>
            <a:xfrm rot="5400000">
              <a:off x="-1698750" y="1698750"/>
              <a:ext cx="3810600" cy="413100"/>
            </a:xfrm>
            <a:prstGeom prst="round1Rect">
              <a:avLst>
                <a:gd name="adj" fmla="val 50000"/>
              </a:avLst>
            </a:prstGeom>
            <a:solidFill>
              <a:srgbClr val="4294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86" name="Google Shape;386;p9"/>
          <p:cNvSpPr/>
          <p:nvPr/>
        </p:nvSpPr>
        <p:spPr>
          <a:xfrm rot="16200000" flipH="1">
            <a:off x="9455728" y="6129764"/>
            <a:ext cx="1558619" cy="1456472"/>
          </a:xfrm>
          <a:prstGeom prst="pie">
            <a:avLst>
              <a:gd name="adj1" fmla="val 5411027"/>
              <a:gd name="adj2" fmla="val 16200000"/>
            </a:avLst>
          </a:prstGeom>
          <a:solidFill>
            <a:srgbClr val="F880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pic>
        <p:nvPicPr>
          <p:cNvPr id="2" name="صورة 1">
            <a:extLst>
              <a:ext uri="{FF2B5EF4-FFF2-40B4-BE49-F238E27FC236}">
                <a16:creationId xmlns:a16="http://schemas.microsoft.com/office/drawing/2014/main" id="{F1F60AD8-0D14-5336-A5B8-1133B91547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2149" t="15298" r="11465" b="16823"/>
          <a:stretch/>
        </p:blipFill>
        <p:spPr>
          <a:xfrm>
            <a:off x="1075203" y="93409"/>
            <a:ext cx="874955" cy="777517"/>
          </a:xfrm>
          <a:prstGeom prst="rect">
            <a:avLst/>
          </a:prstGeom>
        </p:spPr>
      </p:pic>
      <p:sp>
        <p:nvSpPr>
          <p:cNvPr id="3" name="مربع نص 2">
            <a:extLst>
              <a:ext uri="{FF2B5EF4-FFF2-40B4-BE49-F238E27FC236}">
                <a16:creationId xmlns:a16="http://schemas.microsoft.com/office/drawing/2014/main" id="{85B74278-D867-FA21-F28B-E817A3B0893C}"/>
              </a:ext>
            </a:extLst>
          </p:cNvPr>
          <p:cNvSpPr txBox="1"/>
          <p:nvPr userDrawn="1"/>
        </p:nvSpPr>
        <p:spPr>
          <a:xfrm>
            <a:off x="1916532" y="272752"/>
            <a:ext cx="3773978" cy="461665"/>
          </a:xfrm>
          <a:prstGeom prst="rect">
            <a:avLst/>
          </a:prstGeom>
          <a:noFill/>
        </p:spPr>
        <p:txBody>
          <a:bodyPr wrap="square" rtlCol="1">
            <a:spAutoFit/>
          </a:bodyPr>
          <a:lstStyle/>
          <a:p>
            <a:r>
              <a:rPr lang="en-US" sz="2400" b="1" dirty="0">
                <a:solidFill>
                  <a:srgbClr val="429466"/>
                </a:solidFill>
              </a:rPr>
              <a:t>Hand By Hand</a:t>
            </a:r>
            <a:endParaRPr lang="ar-SA" sz="2400" b="1" dirty="0">
              <a:solidFill>
                <a:srgbClr val="429466"/>
              </a:solidFill>
            </a:endParaRPr>
          </a:p>
        </p:txBody>
      </p:sp>
    </p:spTree>
    <p:extLst>
      <p:ext uri="{BB962C8B-B14F-4D97-AF65-F5344CB8AC3E}">
        <p14:creationId xmlns:p14="http://schemas.microsoft.com/office/powerpoint/2010/main" val="3037337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88"/>
        <p:cNvGrpSpPr/>
        <p:nvPr/>
      </p:nvGrpSpPr>
      <p:grpSpPr>
        <a:xfrm>
          <a:off x="0" y="0"/>
          <a:ext cx="0" cy="0"/>
          <a:chOff x="0" y="0"/>
          <a:chExt cx="0" cy="0"/>
        </a:xfrm>
      </p:grpSpPr>
      <p:sp>
        <p:nvSpPr>
          <p:cNvPr id="389" name="Google Shape;389;p10"/>
          <p:cNvSpPr>
            <a:spLocks noGrp="1"/>
          </p:cNvSpPr>
          <p:nvPr>
            <p:ph type="pic" idx="2"/>
          </p:nvPr>
        </p:nvSpPr>
        <p:spPr>
          <a:xfrm>
            <a:off x="0" y="0"/>
            <a:ext cx="12192000" cy="6858000"/>
          </a:xfrm>
          <a:prstGeom prst="rect">
            <a:avLst/>
          </a:prstGeom>
          <a:noFill/>
          <a:ln>
            <a:noFill/>
          </a:ln>
        </p:spPr>
      </p:sp>
      <p:sp>
        <p:nvSpPr>
          <p:cNvPr id="390" name="Google Shape;390;p10"/>
          <p:cNvSpPr txBox="1">
            <a:spLocks noGrp="1"/>
          </p:cNvSpPr>
          <p:nvPr>
            <p:ph type="title"/>
          </p:nvPr>
        </p:nvSpPr>
        <p:spPr>
          <a:xfrm>
            <a:off x="1668000" y="5352600"/>
            <a:ext cx="8856000" cy="589600"/>
          </a:xfrm>
          <a:prstGeom prst="rect">
            <a:avLst/>
          </a:prstGeom>
          <a:solidFill>
            <a:schemeClr val="dk1"/>
          </a:solidFill>
          <a:ln w="1143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r>
              <a:rPr lang="ar-SA"/>
              <a:t>انقر لتحرير نمط عنوان الشكل الرئيسي</a:t>
            </a:r>
            <a:endParaRPr/>
          </a:p>
        </p:txBody>
      </p:sp>
    </p:spTree>
    <p:extLst>
      <p:ext uri="{BB962C8B-B14F-4D97-AF65-F5344CB8AC3E}">
        <p14:creationId xmlns:p14="http://schemas.microsoft.com/office/powerpoint/2010/main" val="3451593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0.xml"/><Relationship Id="rId1"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rtl="0">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00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extLst>
      <p:ext uri="{BB962C8B-B14F-4D97-AF65-F5344CB8AC3E}">
        <p14:creationId xmlns:p14="http://schemas.microsoft.com/office/powerpoint/2010/main" val="3386084693"/>
      </p:ext>
    </p:extLst>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xStyles>
    <p:titleStyle>
      <a:defPPr marR="0" lvl="0" algn="l" rtl="0">
        <a:lnSpc>
          <a:spcPct val="100000"/>
        </a:lnSpc>
        <a:spcBef>
          <a:spcPts val="0"/>
        </a:spcBef>
        <a:spcAft>
          <a:spcPts val="0"/>
        </a:spcAft>
      </a:defPPr>
      <a:lvl1pPr marR="0" lvl="0"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1416"/>
        <p:cNvGrpSpPr/>
        <p:nvPr/>
      </p:nvGrpSpPr>
      <p:grpSpPr>
        <a:xfrm>
          <a:off x="0" y="0"/>
          <a:ext cx="0" cy="0"/>
          <a:chOff x="0" y="0"/>
          <a:chExt cx="0" cy="0"/>
        </a:xfrm>
      </p:grpSpPr>
      <p:sp>
        <p:nvSpPr>
          <p:cNvPr id="1417" name="Google Shape;1417;p3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418" name="Google Shape;1418;p3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711127527"/>
      </p:ext>
    </p:extLst>
  </p:cSld>
  <p:clrMap bg1="lt1" tx1="dk1" bg2="dk2" tx2="lt2" accent1="accent1" accent2="accent2" accent3="accent3" accent4="accent4" accent5="accent5" accent6="accent6" hlink="hlink" folHlink="folHlink"/>
  <p:sldLayoutIdLst>
    <p:sldLayoutId id="2147483720" r:id="rId1"/>
    <p:sldLayoutId id="2147483721" r:id="rId2"/>
  </p:sldLayoutIdLst>
  <mc:AlternateContent xmlns:mc="http://schemas.openxmlformats.org/markup-compatibility/2006" xmlns:p14="http://schemas.microsoft.com/office/powerpoint/2010/main">
    <mc:Choice Requires="p14">
      <p:transition spd="slow">
        <p:fade thruBlk="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r" rtl="1"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6.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33"/>
          <p:cNvSpPr txBox="1">
            <a:spLocks noGrp="1"/>
          </p:cNvSpPr>
          <p:nvPr>
            <p:ph type="ctrTitle"/>
          </p:nvPr>
        </p:nvSpPr>
        <p:spPr>
          <a:xfrm>
            <a:off x="1902000" y="2482799"/>
            <a:ext cx="10290000" cy="1892400"/>
          </a:xfrm>
          <a:prstGeom prst="rect">
            <a:avLst/>
          </a:prstGeom>
        </p:spPr>
        <p:txBody>
          <a:bodyPr spcFirstLastPara="1" vert="horz" wrap="square" lIns="121900" tIns="121900" rIns="121900" bIns="121900" rtlCol="1" anchor="b" anchorCtr="0">
            <a:noAutofit/>
          </a:bodyPr>
          <a:lstStyle/>
          <a:p>
            <a:pPr rtl="0">
              <a:spcBef>
                <a:spcPts val="0"/>
              </a:spcBef>
            </a:pPr>
            <a:r>
              <a:rPr lang="en-US" b="1" dirty="0">
                <a:solidFill>
                  <a:srgbClr val="429466"/>
                </a:solidFill>
                <a:latin typeface="+mn-lt"/>
              </a:rPr>
              <a:t>HAND BY HAND</a:t>
            </a:r>
          </a:p>
          <a:p>
            <a:pPr rtl="0">
              <a:spcBef>
                <a:spcPts val="0"/>
              </a:spcBef>
            </a:pPr>
            <a:r>
              <a:rPr lang="en-US" sz="2667" b="1" dirty="0">
                <a:solidFill>
                  <a:srgbClr val="F8805E"/>
                </a:solidFill>
                <a:latin typeface="+mn-lt"/>
              </a:rPr>
              <a:t>Charity project</a:t>
            </a:r>
          </a:p>
        </p:txBody>
      </p:sp>
      <p:pic>
        <p:nvPicPr>
          <p:cNvPr id="2" name="صورة 1">
            <a:extLst>
              <a:ext uri="{FF2B5EF4-FFF2-40B4-BE49-F238E27FC236}">
                <a16:creationId xmlns:a16="http://schemas.microsoft.com/office/drawing/2014/main" id="{DA1F3539-8F48-FEF1-C5B6-10E9A75CE6B7}"/>
              </a:ext>
            </a:extLst>
          </p:cNvPr>
          <p:cNvPicPr>
            <a:picLocks noChangeAspect="1"/>
          </p:cNvPicPr>
          <p:nvPr/>
        </p:nvPicPr>
        <p:blipFill rotWithShape="1">
          <a:blip r:embed="rId3">
            <a:extLst>
              <a:ext uri="{BEBA8EAE-BF5A-486C-A8C5-ECC9F3942E4B}">
                <a14:imgProps xmlns:a14="http://schemas.microsoft.com/office/drawing/2010/main">
                  <a14:imgLayer r:embed="rId4">
                    <a14:imgEffect>
                      <a14:backgroundRemoval t="13477" b="80176" l="11133" r="86133">
                        <a14:foregroundMark x1="75586" y1="26563" x2="75586" y2="26563"/>
                        <a14:foregroundMark x1="75586" y1="26563" x2="75586" y2="26563"/>
                        <a14:foregroundMark x1="86328" y1="28613" x2="86328" y2="28613"/>
                        <a14:foregroundMark x1="86328" y1="28613" x2="86328" y2="28613"/>
                        <a14:foregroundMark x1="86328" y1="28613" x2="86328" y2="28613"/>
                        <a14:foregroundMark x1="86328" y1="28613" x2="86328" y2="28613"/>
                        <a14:foregroundMark x1="55762" y1="19434" x2="55762" y2="19434"/>
                        <a14:foregroundMark x1="55762" y1="19434" x2="55762" y2="19434"/>
                        <a14:foregroundMark x1="55762" y1="19434" x2="55762" y2="19434"/>
                        <a14:foregroundMark x1="55762" y1="19434" x2="55762" y2="19434"/>
                        <a14:foregroundMark x1="39453" y1="31738" x2="39453" y2="31738"/>
                        <a14:foregroundMark x1="39453" y1="31738" x2="39453" y2="31738"/>
                        <a14:foregroundMark x1="43066" y1="42090" x2="43066" y2="42090"/>
                        <a14:foregroundMark x1="43066" y1="42090" x2="43066" y2="42090"/>
                        <a14:foregroundMark x1="43066" y1="42090" x2="43066" y2="42090"/>
                        <a14:foregroundMark x1="43066" y1="42090" x2="43066" y2="42090"/>
                        <a14:foregroundMark x1="43066" y1="42090" x2="43066" y2="42090"/>
                        <a14:foregroundMark x1="43066" y1="42090" x2="43066" y2="42090"/>
                        <a14:foregroundMark x1="43066" y1="42090" x2="48633" y2="48828"/>
                        <a14:foregroundMark x1="60156" y1="48438" x2="60156" y2="48438"/>
                        <a14:foregroundMark x1="60156" y1="48438" x2="60156" y2="48438"/>
                        <a14:foregroundMark x1="58887" y1="44043" x2="58887" y2="44043"/>
                        <a14:foregroundMark x1="58887" y1="44043" x2="58887" y2="44043"/>
                        <a14:foregroundMark x1="58887" y1="44434" x2="60547" y2="48438"/>
                        <a14:foregroundMark x1="62500" y1="44824" x2="54199" y2="45996"/>
                        <a14:foregroundMark x1="53809" y1="45996" x2="58496" y2="45605"/>
                        <a14:foregroundMark x1="42676" y1="47656" x2="38672" y2="41309"/>
                        <a14:foregroundMark x1="29980" y1="68262" x2="29980" y2="68262"/>
                        <a14:foregroundMark x1="29980" y1="68262" x2="29980" y2="68262"/>
                        <a14:foregroundMark x1="29980" y1="68262" x2="29980" y2="68262"/>
                        <a14:foregroundMark x1="29980" y1="68262" x2="29980" y2="68262"/>
                        <a14:foregroundMark x1="29980" y1="68262" x2="29980" y2="68262"/>
                        <a14:foregroundMark x1="29980" y1="68262" x2="35156" y2="70605"/>
                        <a14:foregroundMark x1="35156" y1="70605" x2="20801" y2="73828"/>
                        <a14:foregroundMark x1="20801" y1="72656" x2="20801" y2="72656"/>
                        <a14:foregroundMark x1="20801" y1="72656" x2="20801" y2="72656"/>
                        <a14:foregroundMark x1="20801" y1="72656" x2="20801" y2="72656"/>
                        <a14:foregroundMark x1="20801" y1="72656" x2="50391" y2="52344"/>
                        <a14:foregroundMark x1="50391" y1="52344" x2="49805" y2="59961"/>
                        <a14:foregroundMark x1="28809" y1="66309" x2="47852" y2="69043"/>
                        <a14:foregroundMark x1="47852" y1="69043" x2="16602" y2="71289"/>
                        <a14:foregroundMark x1="16602" y1="71289" x2="11328" y2="75781"/>
                        <a14:foregroundMark x1="43848" y1="80176" x2="43848" y2="80176"/>
                        <a14:foregroundMark x1="43848" y1="80176" x2="43848" y2="80176"/>
                        <a14:foregroundMark x1="50195" y1="78613" x2="50195" y2="78613"/>
                        <a14:foregroundMark x1="50195" y1="78613" x2="50195" y2="78613"/>
                        <a14:foregroundMark x1="65723" y1="63477" x2="65723" y2="63477"/>
                        <a14:foregroundMark x1="65723" y1="63477" x2="65723" y2="63477"/>
                        <a14:foregroundMark x1="79590" y1="29395" x2="79590" y2="29395"/>
                        <a14:foregroundMark x1="79590" y1="29395" x2="79590" y2="29395"/>
                        <a14:foregroundMark x1="79590" y1="29395" x2="79590" y2="29395"/>
                        <a14:foregroundMark x1="79590" y1="29395" x2="79590" y2="29395"/>
                        <a14:foregroundMark x1="79590" y1="29395" x2="79590" y2="29395"/>
                        <a14:foregroundMark x1="79590" y1="29395" x2="79590" y2="29395"/>
                        <a14:foregroundMark x1="79590" y1="29395" x2="61328" y2="13477"/>
                        <a14:foregroundMark x1="66113" y1="24219" x2="72070" y2="29004"/>
                        <a14:foregroundMark x1="40234" y1="25000" x2="40234" y2="25000"/>
                        <a14:foregroundMark x1="40234" y1="25000" x2="40234" y2="25000"/>
                        <a14:foregroundMark x1="40234" y1="25000" x2="40234" y2="25000"/>
                        <a14:foregroundMark x1="40234" y1="25000" x2="40234" y2="25000"/>
                        <a14:foregroundMark x1="40234" y1="25000" x2="40234" y2="25000"/>
                        <a14:foregroundMark x1="40234" y1="25000" x2="40234" y2="25000"/>
                        <a14:foregroundMark x1="40234" y1="25000" x2="40234" y2="25000"/>
                        <a14:foregroundMark x1="40234" y1="25000" x2="30762" y2="29004"/>
                        <a14:foregroundMark x1="36719" y1="32520" x2="36719" y2="32520"/>
                        <a14:foregroundMark x1="36719" y1="32520" x2="36719" y2="32520"/>
                        <a14:foregroundMark x1="32715" y1="32910" x2="32715" y2="32910"/>
                        <a14:foregroundMark x1="32715" y1="32910" x2="32715" y2="32910"/>
                        <a14:foregroundMark x1="32715" y1="32910" x2="32715" y2="34082"/>
                        <a14:foregroundMark x1="32715" y1="34082" x2="32715" y2="34082"/>
                        <a14:foregroundMark x1="34766" y1="31348" x2="43848" y2="29395"/>
                        <a14:foregroundMark x1="44238" y1="29395" x2="34766" y2="29785"/>
                        <a14:foregroundMark x1="62891" y1="47656" x2="61328" y2="40918"/>
                        <a14:foregroundMark x1="54980" y1="47266" x2="54980" y2="51953"/>
                      </a14:backgroundRemoval>
                    </a14:imgEffect>
                  </a14:imgLayer>
                </a14:imgProps>
              </a:ext>
            </a:extLst>
          </a:blip>
          <a:srcRect l="9722" t="13492" r="10151" b="15476"/>
          <a:stretch/>
        </p:blipFill>
        <p:spPr>
          <a:xfrm>
            <a:off x="1333040" y="2194584"/>
            <a:ext cx="2459829" cy="2180615"/>
          </a:xfrm>
          <a:prstGeom prst="rect">
            <a:avLst/>
          </a:prstGeom>
        </p:spPr>
      </p:pic>
    </p:spTree>
    <p:extLst>
      <p:ext uri="{BB962C8B-B14F-4D97-AF65-F5344CB8AC3E}">
        <p14:creationId xmlns:p14="http://schemas.microsoft.com/office/powerpoint/2010/main" val="3784741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sp>
        <p:nvSpPr>
          <p:cNvPr id="6" name="مربع نص 5">
            <a:extLst>
              <a:ext uri="{FF2B5EF4-FFF2-40B4-BE49-F238E27FC236}">
                <a16:creationId xmlns:a16="http://schemas.microsoft.com/office/drawing/2014/main" id="{95CEE59E-3CB7-C81E-2AE5-59C4EFD30BDE}"/>
              </a:ext>
            </a:extLst>
          </p:cNvPr>
          <p:cNvSpPr txBox="1"/>
          <p:nvPr/>
        </p:nvSpPr>
        <p:spPr>
          <a:xfrm>
            <a:off x="2539760" y="2443720"/>
            <a:ext cx="7469928" cy="420564"/>
          </a:xfrm>
          <a:prstGeom prst="rect">
            <a:avLst/>
          </a:prstGeom>
          <a:noFill/>
        </p:spPr>
        <p:txBody>
          <a:bodyPr wrap="square" rtlCol="1">
            <a:spAutoFit/>
          </a:bodyPr>
          <a:lstStyle/>
          <a:p>
            <a:pPr algn="r"/>
            <a:r>
              <a:rPr lang="ar-SA" sz="2133" dirty="0">
                <a:latin typeface="Calibri" panose="020F0502020204030204" pitchFamily="34" charset="0"/>
                <a:ea typeface="Calibri" panose="020F0502020204030204" pitchFamily="34" charset="0"/>
                <a:cs typeface="Calibri" panose="020F0502020204030204" pitchFamily="34" charset="0"/>
              </a:rPr>
              <a:t>تطبيق يهدف إلى خدمة المحتاجين وتنظيم حملات التبرع.</a:t>
            </a:r>
            <a:r>
              <a:rPr lang="en-US" sz="2133" dirty="0">
                <a:latin typeface="Calibri" panose="020F0502020204030204" pitchFamily="34" charset="0"/>
                <a:ea typeface="Calibri" panose="020F0502020204030204" pitchFamily="34" charset="0"/>
                <a:cs typeface="Calibri" panose="020F0502020204030204" pitchFamily="34" charset="0"/>
              </a:rPr>
              <a:t> :Hand By Hand</a:t>
            </a:r>
            <a:r>
              <a:rPr lang="ar-SA" sz="2133" dirty="0">
                <a:latin typeface="Calibri" panose="020F0502020204030204" pitchFamily="34" charset="0"/>
                <a:ea typeface="Calibri" panose="020F0502020204030204" pitchFamily="34" charset="0"/>
                <a:cs typeface="Calibri" panose="020F0502020204030204" pitchFamily="34" charset="0"/>
              </a:rPr>
              <a:t> </a:t>
            </a:r>
          </a:p>
        </p:txBody>
      </p:sp>
      <p:sp>
        <p:nvSpPr>
          <p:cNvPr id="7" name="مربع نص 6">
            <a:extLst>
              <a:ext uri="{FF2B5EF4-FFF2-40B4-BE49-F238E27FC236}">
                <a16:creationId xmlns:a16="http://schemas.microsoft.com/office/drawing/2014/main" id="{48858CFD-53F5-462B-ED9A-13CD1422DCFE}"/>
              </a:ext>
            </a:extLst>
          </p:cNvPr>
          <p:cNvSpPr txBox="1"/>
          <p:nvPr/>
        </p:nvSpPr>
        <p:spPr>
          <a:xfrm>
            <a:off x="1645921" y="2864284"/>
            <a:ext cx="8282489" cy="1077026"/>
          </a:xfrm>
          <a:prstGeom prst="rect">
            <a:avLst/>
          </a:prstGeom>
          <a:noFill/>
        </p:spPr>
        <p:txBody>
          <a:bodyPr wrap="square" rtlCol="1">
            <a:spAutoFit/>
          </a:bodyPr>
          <a:lstStyle/>
          <a:p>
            <a:pPr algn="r"/>
            <a:r>
              <a:rPr lang="ar-SA" sz="2133" dirty="0">
                <a:latin typeface="Calibri" panose="020F0502020204030204" pitchFamily="34" charset="0"/>
                <a:ea typeface="Calibri" panose="020F0502020204030204" pitchFamily="34" charset="0"/>
                <a:cs typeface="Calibri" panose="020F0502020204030204" pitchFamily="34" charset="0"/>
              </a:rPr>
              <a:t>وبسبب صعوبة الوصول للمحتاجين بشكل دقيق، والمعاملات الورقية المعرضة للأخطاء والتأخير وأحياناً الضياع، وعدم وجود وسيلة لمتابعة حالة التبرعات، تم العمل على تطوير تطبيق خاص بالجمعية يسهل عمليات التبرع واستقبال طلبات الاحتياج. </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36"/>
          <p:cNvSpPr txBox="1">
            <a:spLocks noGrp="1"/>
          </p:cNvSpPr>
          <p:nvPr>
            <p:ph type="title"/>
          </p:nvPr>
        </p:nvSpPr>
        <p:spPr>
          <a:xfrm>
            <a:off x="1606752" y="1352344"/>
            <a:ext cx="5937520" cy="698597"/>
          </a:xfrm>
          <a:prstGeom prst="rect">
            <a:avLst/>
          </a:prstGeom>
        </p:spPr>
        <p:txBody>
          <a:bodyPr spcFirstLastPara="1" vert="horz" wrap="square" lIns="121900" tIns="121900" rIns="121900" bIns="121900" rtlCol="1" anchor="b" anchorCtr="0">
            <a:noAutofit/>
          </a:bodyPr>
          <a:lstStyle/>
          <a:p>
            <a:pPr algn="r" rtl="1"/>
            <a:r>
              <a:rPr lang="ar-SA" sz="2800" dirty="0">
                <a:latin typeface="Calibri" panose="020F0502020204030204" pitchFamily="34" charset="0"/>
                <a:ea typeface="Calibri" panose="020F0502020204030204" pitchFamily="34" charset="0"/>
                <a:cs typeface="Calibri" panose="020F0502020204030204" pitchFamily="34" charset="0"/>
              </a:rPr>
              <a:t>الدراسة المرجعية</a:t>
            </a:r>
            <a:endParaRPr sz="2800" dirty="0">
              <a:latin typeface="Calibri" panose="020F0502020204030204" pitchFamily="34" charset="0"/>
              <a:ea typeface="Calibri" panose="020F0502020204030204" pitchFamily="34" charset="0"/>
              <a:cs typeface="Calibri" panose="020F0502020204030204" pitchFamily="34" charset="0"/>
            </a:endParaRPr>
          </a:p>
        </p:txBody>
      </p:sp>
      <p:pic>
        <p:nvPicPr>
          <p:cNvPr id="9" name="صورة 8">
            <a:extLst>
              <a:ext uri="{FF2B5EF4-FFF2-40B4-BE49-F238E27FC236}">
                <a16:creationId xmlns:a16="http://schemas.microsoft.com/office/drawing/2014/main" id="{5C0E2585-2D0A-A2A6-5544-559E896789D7}"/>
              </a:ext>
            </a:extLst>
          </p:cNvPr>
          <p:cNvPicPr>
            <a:picLocks noChangeAspect="1"/>
          </p:cNvPicPr>
          <p:nvPr/>
        </p:nvPicPr>
        <p:blipFill rotWithShape="1">
          <a:blip r:embed="rId3"/>
          <a:srcRect l="4871" t="10471" r="6265" b="8184"/>
          <a:stretch/>
        </p:blipFill>
        <p:spPr>
          <a:xfrm>
            <a:off x="5424406" y="2809066"/>
            <a:ext cx="1343187" cy="1239864"/>
          </a:xfrm>
          <a:prstGeom prst="rect">
            <a:avLst/>
          </a:prstGeom>
        </p:spPr>
      </p:pic>
      <p:pic>
        <p:nvPicPr>
          <p:cNvPr id="11" name="صورة 10">
            <a:extLst>
              <a:ext uri="{FF2B5EF4-FFF2-40B4-BE49-F238E27FC236}">
                <a16:creationId xmlns:a16="http://schemas.microsoft.com/office/drawing/2014/main" id="{2911F53C-4B15-40CE-0D54-DB139C50D2B5}"/>
              </a:ext>
            </a:extLst>
          </p:cNvPr>
          <p:cNvPicPr>
            <a:picLocks noChangeAspect="1"/>
          </p:cNvPicPr>
          <p:nvPr/>
        </p:nvPicPr>
        <p:blipFill>
          <a:blip r:embed="rId4"/>
          <a:stretch>
            <a:fillRect/>
          </a:stretch>
        </p:blipFill>
        <p:spPr>
          <a:xfrm>
            <a:off x="8653129" y="3079700"/>
            <a:ext cx="1740143" cy="698597"/>
          </a:xfrm>
          <a:prstGeom prst="rect">
            <a:avLst/>
          </a:prstGeom>
        </p:spPr>
      </p:pic>
      <p:pic>
        <p:nvPicPr>
          <p:cNvPr id="13" name="صورة 12">
            <a:extLst>
              <a:ext uri="{FF2B5EF4-FFF2-40B4-BE49-F238E27FC236}">
                <a16:creationId xmlns:a16="http://schemas.microsoft.com/office/drawing/2014/main" id="{772052D9-DFCC-A570-0793-4EA082874EC6}"/>
              </a:ext>
            </a:extLst>
          </p:cNvPr>
          <p:cNvPicPr>
            <a:picLocks noChangeAspect="1"/>
          </p:cNvPicPr>
          <p:nvPr/>
        </p:nvPicPr>
        <p:blipFill rotWithShape="1">
          <a:blip r:embed="rId5"/>
          <a:srcRect l="2169" t="18150" r="3575" b="12487"/>
          <a:stretch/>
        </p:blipFill>
        <p:spPr>
          <a:xfrm>
            <a:off x="1606752" y="2860729"/>
            <a:ext cx="1508501" cy="1136543"/>
          </a:xfrm>
          <a:prstGeom prst="rect">
            <a:avLst/>
          </a:prstGeom>
        </p:spPr>
      </p:pic>
      <p:sp>
        <p:nvSpPr>
          <p:cNvPr id="6" name="مربع نص 5">
            <a:extLst>
              <a:ext uri="{FF2B5EF4-FFF2-40B4-BE49-F238E27FC236}">
                <a16:creationId xmlns:a16="http://schemas.microsoft.com/office/drawing/2014/main" id="{CE6E99A1-34AB-4497-FA3F-34B433D4B461}"/>
              </a:ext>
            </a:extLst>
          </p:cNvPr>
          <p:cNvSpPr txBox="1"/>
          <p:nvPr/>
        </p:nvSpPr>
        <p:spPr>
          <a:xfrm>
            <a:off x="8744833" y="4351921"/>
            <a:ext cx="1942455" cy="420564"/>
          </a:xfrm>
          <a:prstGeom prst="rect">
            <a:avLst/>
          </a:prstGeom>
          <a:noFill/>
        </p:spPr>
        <p:txBody>
          <a:bodyPr wrap="square" rtlCol="1">
            <a:spAutoFit/>
          </a:bodyPr>
          <a:lstStyle/>
          <a:p>
            <a:r>
              <a:rPr lang="ar-SA" sz="2133" dirty="0">
                <a:latin typeface="Calibri" panose="020F0502020204030204" pitchFamily="34" charset="0"/>
                <a:ea typeface="Calibri" panose="020F0502020204030204" pitchFamily="34" charset="0"/>
                <a:cs typeface="Calibri" panose="020F0502020204030204" pitchFamily="34" charset="0"/>
              </a:rPr>
              <a:t>العون المباشر</a:t>
            </a:r>
          </a:p>
        </p:txBody>
      </p:sp>
      <p:sp>
        <p:nvSpPr>
          <p:cNvPr id="8" name="مربع نص 7">
            <a:extLst>
              <a:ext uri="{FF2B5EF4-FFF2-40B4-BE49-F238E27FC236}">
                <a16:creationId xmlns:a16="http://schemas.microsoft.com/office/drawing/2014/main" id="{9E45251B-B0F5-D1EC-D51F-D44DA0AE18FF}"/>
              </a:ext>
            </a:extLst>
          </p:cNvPr>
          <p:cNvSpPr txBox="1"/>
          <p:nvPr/>
        </p:nvSpPr>
        <p:spPr>
          <a:xfrm>
            <a:off x="5324606" y="4463681"/>
            <a:ext cx="2100537" cy="420115"/>
          </a:xfrm>
          <a:prstGeom prst="rect">
            <a:avLst/>
          </a:prstGeom>
          <a:noFill/>
        </p:spPr>
        <p:txBody>
          <a:bodyPr wrap="square" rtlCol="1">
            <a:spAutoFit/>
          </a:bodyPr>
          <a:lstStyle/>
          <a:p>
            <a:r>
              <a:rPr lang="en-US" sz="2130" dirty="0" err="1"/>
              <a:t>shareTheMeal</a:t>
            </a:r>
            <a:endParaRPr lang="ar-SA" sz="2130" dirty="0"/>
          </a:p>
        </p:txBody>
      </p:sp>
      <p:sp>
        <p:nvSpPr>
          <p:cNvPr id="10" name="مربع نص 9">
            <a:extLst>
              <a:ext uri="{FF2B5EF4-FFF2-40B4-BE49-F238E27FC236}">
                <a16:creationId xmlns:a16="http://schemas.microsoft.com/office/drawing/2014/main" id="{EC5E6AA5-C80B-7632-D64A-3AD99CBF05D0}"/>
              </a:ext>
            </a:extLst>
          </p:cNvPr>
          <p:cNvSpPr txBox="1"/>
          <p:nvPr/>
        </p:nvSpPr>
        <p:spPr>
          <a:xfrm>
            <a:off x="2062462" y="4379777"/>
            <a:ext cx="1942455" cy="420564"/>
          </a:xfrm>
          <a:prstGeom prst="rect">
            <a:avLst/>
          </a:prstGeom>
          <a:noFill/>
        </p:spPr>
        <p:txBody>
          <a:bodyPr wrap="square" rtlCol="1">
            <a:spAutoFit/>
          </a:bodyPr>
          <a:lstStyle/>
          <a:p>
            <a:r>
              <a:rPr lang="ar-SA" sz="2133" dirty="0" err="1">
                <a:latin typeface="Calibri" panose="020F0502020204030204" pitchFamily="34" charset="0"/>
                <a:ea typeface="Calibri" panose="020F0502020204030204" pitchFamily="34" charset="0"/>
                <a:cs typeface="Calibri" panose="020F0502020204030204" pitchFamily="34" charset="0"/>
              </a:rPr>
              <a:t>آي</a:t>
            </a:r>
            <a:r>
              <a:rPr lang="ar-SA" sz="2133" dirty="0">
                <a:latin typeface="Calibri" panose="020F0502020204030204" pitchFamily="34" charset="0"/>
                <a:ea typeface="Calibri" panose="020F0502020204030204" pitchFamily="34" charset="0"/>
                <a:cs typeface="Calibri" panose="020F0502020204030204" pitchFamily="34" charset="0"/>
              </a:rPr>
              <a:t>-خير</a:t>
            </a:r>
          </a:p>
        </p:txBody>
      </p:sp>
    </p:spTree>
    <p:extLst>
      <p:ext uri="{BB962C8B-B14F-4D97-AF65-F5344CB8AC3E}">
        <p14:creationId xmlns:p14="http://schemas.microsoft.com/office/powerpoint/2010/main" val="8276272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0"/>
        <p:cNvGrpSpPr/>
        <p:nvPr/>
      </p:nvGrpSpPr>
      <p:grpSpPr>
        <a:xfrm>
          <a:off x="0" y="0"/>
          <a:ext cx="0" cy="0"/>
          <a:chOff x="0" y="0"/>
          <a:chExt cx="0" cy="0"/>
        </a:xfrm>
      </p:grpSpPr>
      <p:sp>
        <p:nvSpPr>
          <p:cNvPr id="1491" name="Google Shape;1491;p36"/>
          <p:cNvSpPr txBox="1">
            <a:spLocks noGrp="1"/>
          </p:cNvSpPr>
          <p:nvPr>
            <p:ph type="title"/>
          </p:nvPr>
        </p:nvSpPr>
        <p:spPr>
          <a:xfrm>
            <a:off x="1627649" y="1320339"/>
            <a:ext cx="5937520" cy="698597"/>
          </a:xfrm>
          <a:prstGeom prst="rect">
            <a:avLst/>
          </a:prstGeom>
        </p:spPr>
        <p:txBody>
          <a:bodyPr spcFirstLastPara="1" vert="horz" wrap="square" lIns="121900" tIns="121900" rIns="121900" bIns="121900" rtlCol="1" anchor="b" anchorCtr="0">
            <a:noAutofit/>
          </a:bodyPr>
          <a:lstStyle/>
          <a:p>
            <a:pPr algn="r" rtl="1"/>
            <a:r>
              <a:rPr lang="ar-SA" sz="2800" dirty="0">
                <a:latin typeface="Calibri" panose="020F0502020204030204" pitchFamily="34" charset="0"/>
                <a:ea typeface="Calibri" panose="020F0502020204030204" pitchFamily="34" charset="0"/>
                <a:cs typeface="Calibri" panose="020F0502020204030204" pitchFamily="34" charset="0"/>
              </a:rPr>
              <a:t>الدراسة المرجعية</a:t>
            </a:r>
            <a:endParaRPr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صورة 2">
            <a:extLst>
              <a:ext uri="{FF2B5EF4-FFF2-40B4-BE49-F238E27FC236}">
                <a16:creationId xmlns:a16="http://schemas.microsoft.com/office/drawing/2014/main" id="{47DACE74-0B60-7031-71A7-0B81A44B4D9E}"/>
              </a:ext>
            </a:extLst>
          </p:cNvPr>
          <p:cNvPicPr>
            <a:picLocks noChangeAspect="1"/>
          </p:cNvPicPr>
          <p:nvPr/>
        </p:nvPicPr>
        <p:blipFill>
          <a:blip r:embed="rId3"/>
          <a:stretch>
            <a:fillRect/>
          </a:stretch>
        </p:blipFill>
        <p:spPr>
          <a:xfrm>
            <a:off x="9304047" y="2701497"/>
            <a:ext cx="1143160" cy="1130457"/>
          </a:xfrm>
          <a:prstGeom prst="rect">
            <a:avLst/>
          </a:prstGeom>
        </p:spPr>
      </p:pic>
      <p:pic>
        <p:nvPicPr>
          <p:cNvPr id="5" name="صورة 4">
            <a:extLst>
              <a:ext uri="{FF2B5EF4-FFF2-40B4-BE49-F238E27FC236}">
                <a16:creationId xmlns:a16="http://schemas.microsoft.com/office/drawing/2014/main" id="{BE91D9DD-8646-2E8F-F75F-262D58FE3B11}"/>
              </a:ext>
            </a:extLst>
          </p:cNvPr>
          <p:cNvPicPr>
            <a:picLocks noChangeAspect="1"/>
          </p:cNvPicPr>
          <p:nvPr/>
        </p:nvPicPr>
        <p:blipFill>
          <a:blip r:embed="rId4"/>
          <a:stretch>
            <a:fillRect/>
          </a:stretch>
        </p:blipFill>
        <p:spPr>
          <a:xfrm>
            <a:off x="1886025" y="2548015"/>
            <a:ext cx="1117756" cy="1232072"/>
          </a:xfrm>
          <a:prstGeom prst="rect">
            <a:avLst/>
          </a:prstGeom>
        </p:spPr>
      </p:pic>
      <p:pic>
        <p:nvPicPr>
          <p:cNvPr id="7" name="صورة 6">
            <a:extLst>
              <a:ext uri="{FF2B5EF4-FFF2-40B4-BE49-F238E27FC236}">
                <a16:creationId xmlns:a16="http://schemas.microsoft.com/office/drawing/2014/main" id="{648CEB5A-08BC-1911-4A10-7EF5E1A3C8B5}"/>
              </a:ext>
            </a:extLst>
          </p:cNvPr>
          <p:cNvPicPr>
            <a:picLocks noChangeAspect="1"/>
          </p:cNvPicPr>
          <p:nvPr/>
        </p:nvPicPr>
        <p:blipFill rotWithShape="1">
          <a:blip r:embed="rId5"/>
          <a:srcRect t="14423" b="15545"/>
          <a:stretch/>
        </p:blipFill>
        <p:spPr>
          <a:xfrm>
            <a:off x="5507075" y="2804173"/>
            <a:ext cx="1384493" cy="925107"/>
          </a:xfrm>
          <a:prstGeom prst="rect">
            <a:avLst/>
          </a:prstGeom>
        </p:spPr>
      </p:pic>
      <p:sp>
        <p:nvSpPr>
          <p:cNvPr id="16" name="مربع نص 15">
            <a:extLst>
              <a:ext uri="{FF2B5EF4-FFF2-40B4-BE49-F238E27FC236}">
                <a16:creationId xmlns:a16="http://schemas.microsoft.com/office/drawing/2014/main" id="{F62F44C0-F397-0861-5E1C-2C8A02BDE212}"/>
              </a:ext>
            </a:extLst>
          </p:cNvPr>
          <p:cNvSpPr txBox="1"/>
          <p:nvPr/>
        </p:nvSpPr>
        <p:spPr>
          <a:xfrm>
            <a:off x="9228572" y="4422786"/>
            <a:ext cx="1942455" cy="420564"/>
          </a:xfrm>
          <a:prstGeom prst="rect">
            <a:avLst/>
          </a:prstGeom>
          <a:noFill/>
        </p:spPr>
        <p:txBody>
          <a:bodyPr wrap="square" rtlCol="1">
            <a:spAutoFit/>
          </a:bodyPr>
          <a:lstStyle/>
          <a:p>
            <a:r>
              <a:rPr lang="ar-SA" sz="2133" dirty="0">
                <a:latin typeface="Calibri" panose="020F0502020204030204" pitchFamily="34" charset="0"/>
                <a:ea typeface="Calibri" panose="020F0502020204030204" pitchFamily="34" charset="0"/>
                <a:cs typeface="Calibri" panose="020F0502020204030204" pitchFamily="34" charset="0"/>
              </a:rPr>
              <a:t>جود الإسكان</a:t>
            </a:r>
          </a:p>
        </p:txBody>
      </p:sp>
      <p:sp>
        <p:nvSpPr>
          <p:cNvPr id="17" name="مربع نص 16">
            <a:extLst>
              <a:ext uri="{FF2B5EF4-FFF2-40B4-BE49-F238E27FC236}">
                <a16:creationId xmlns:a16="http://schemas.microsoft.com/office/drawing/2014/main" id="{FD19DB0D-BD18-DB96-DF38-F62F11349A1D}"/>
              </a:ext>
            </a:extLst>
          </p:cNvPr>
          <p:cNvSpPr txBox="1"/>
          <p:nvPr/>
        </p:nvSpPr>
        <p:spPr>
          <a:xfrm>
            <a:off x="5507075" y="4304459"/>
            <a:ext cx="1942455" cy="420115"/>
          </a:xfrm>
          <a:prstGeom prst="rect">
            <a:avLst/>
          </a:prstGeom>
          <a:noFill/>
        </p:spPr>
        <p:txBody>
          <a:bodyPr wrap="square" rtlCol="1">
            <a:spAutoFit/>
          </a:bodyPr>
          <a:lstStyle/>
          <a:p>
            <a:r>
              <a:rPr lang="en-US" sz="2130" dirty="0" err="1"/>
              <a:t>gofundme</a:t>
            </a:r>
            <a:endParaRPr lang="ar-SA" sz="2130" dirty="0"/>
          </a:p>
        </p:txBody>
      </p:sp>
      <p:sp>
        <p:nvSpPr>
          <p:cNvPr id="18" name="مربع نص 17">
            <a:extLst>
              <a:ext uri="{FF2B5EF4-FFF2-40B4-BE49-F238E27FC236}">
                <a16:creationId xmlns:a16="http://schemas.microsoft.com/office/drawing/2014/main" id="{665C8C0F-4A6C-B7D2-CB72-DD64C9ACC9B4}"/>
              </a:ext>
            </a:extLst>
          </p:cNvPr>
          <p:cNvSpPr txBox="1"/>
          <p:nvPr/>
        </p:nvSpPr>
        <p:spPr>
          <a:xfrm>
            <a:off x="2032553" y="4338125"/>
            <a:ext cx="1942455" cy="420564"/>
          </a:xfrm>
          <a:prstGeom prst="rect">
            <a:avLst/>
          </a:prstGeom>
          <a:noFill/>
        </p:spPr>
        <p:txBody>
          <a:bodyPr wrap="square" rtlCol="1">
            <a:spAutoFit/>
          </a:bodyPr>
          <a:lstStyle/>
          <a:p>
            <a:r>
              <a:rPr lang="ar-SA" sz="2133" dirty="0">
                <a:latin typeface="Calibri" panose="020F0502020204030204" pitchFamily="34" charset="0"/>
                <a:ea typeface="Calibri" panose="020F0502020204030204" pitchFamily="34" charset="0"/>
                <a:cs typeface="Calibri" panose="020F0502020204030204" pitchFamily="34" charset="0"/>
              </a:rPr>
              <a:t>إحسان</a:t>
            </a:r>
          </a:p>
        </p:txBody>
      </p:sp>
    </p:spTree>
    <p:extLst>
      <p:ext uri="{BB962C8B-B14F-4D97-AF65-F5344CB8AC3E}">
        <p14:creationId xmlns:p14="http://schemas.microsoft.com/office/powerpoint/2010/main" val="5456786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graphicFrame>
        <p:nvGraphicFramePr>
          <p:cNvPr id="2" name="جدول 1">
            <a:extLst>
              <a:ext uri="{FF2B5EF4-FFF2-40B4-BE49-F238E27FC236}">
                <a16:creationId xmlns:a16="http://schemas.microsoft.com/office/drawing/2014/main" id="{9B617E64-6A00-D03F-163C-074304DB06EB}"/>
              </a:ext>
            </a:extLst>
          </p:cNvPr>
          <p:cNvGraphicFramePr>
            <a:graphicFrameLocks noGrp="1"/>
          </p:cNvGraphicFramePr>
          <p:nvPr>
            <p:extLst>
              <p:ext uri="{D42A27DB-BD31-4B8C-83A1-F6EECF244321}">
                <p14:modId xmlns:p14="http://schemas.microsoft.com/office/powerpoint/2010/main" val="1811933582"/>
              </p:ext>
            </p:extLst>
          </p:nvPr>
        </p:nvGraphicFramePr>
        <p:xfrm>
          <a:off x="1865942" y="1117600"/>
          <a:ext cx="8923977" cy="4887727"/>
        </p:xfrm>
        <a:graphic>
          <a:graphicData uri="http://schemas.openxmlformats.org/drawingml/2006/table">
            <a:tbl>
              <a:tblPr rtl="1" firstRow="1" bandRow="1"/>
              <a:tblGrid>
                <a:gridCol w="2076001">
                  <a:extLst>
                    <a:ext uri="{9D8B030D-6E8A-4147-A177-3AD203B41FA5}">
                      <a16:colId xmlns:a16="http://schemas.microsoft.com/office/drawing/2014/main" val="1231040157"/>
                    </a:ext>
                  </a:extLst>
                </a:gridCol>
                <a:gridCol w="3500303">
                  <a:extLst>
                    <a:ext uri="{9D8B030D-6E8A-4147-A177-3AD203B41FA5}">
                      <a16:colId xmlns:a16="http://schemas.microsoft.com/office/drawing/2014/main" val="2051498714"/>
                    </a:ext>
                  </a:extLst>
                </a:gridCol>
                <a:gridCol w="3347673">
                  <a:extLst>
                    <a:ext uri="{9D8B030D-6E8A-4147-A177-3AD203B41FA5}">
                      <a16:colId xmlns:a16="http://schemas.microsoft.com/office/drawing/2014/main" val="2092985984"/>
                    </a:ext>
                  </a:extLst>
                </a:gridCol>
              </a:tblGrid>
              <a:tr h="491606">
                <a:tc>
                  <a:txBody>
                    <a:bodyPr/>
                    <a:lstStyle/>
                    <a:p>
                      <a:pPr marL="0" marR="0" algn="ctr"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التطبيق</a:t>
                      </a:r>
                    </a:p>
                  </a:txBody>
                  <a:tcPr marL="121920" marR="121920" marT="60960" marB="60960" anchor="ctr"/>
                </a:tc>
                <a:tc>
                  <a:txBody>
                    <a:bodyPr/>
                    <a:lstStyle/>
                    <a:p>
                      <a:pPr marL="0" marR="0" algn="ctr"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الميزات</a:t>
                      </a:r>
                    </a:p>
                  </a:txBody>
                  <a:tcPr marL="121920" marR="121920" marT="60960" marB="60960" anchor="ctr"/>
                </a:tc>
                <a:tc>
                  <a:txBody>
                    <a:bodyPr/>
                    <a:lstStyle/>
                    <a:p>
                      <a:pPr marL="0" marR="0" algn="ctr"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السلبيات</a:t>
                      </a:r>
                    </a:p>
                  </a:txBody>
                  <a:tcPr marL="121920" marR="121920" marT="60960" marB="60960" anchor="ctr"/>
                </a:tc>
                <a:extLst>
                  <a:ext uri="{0D108BD9-81ED-4DB2-BD59-A6C34878D82A}">
                    <a16:rowId xmlns:a16="http://schemas.microsoft.com/office/drawing/2014/main" val="1176578601"/>
                  </a:ext>
                </a:extLst>
              </a:tr>
              <a:tr h="1518258">
                <a:tc>
                  <a:txBody>
                    <a:bodyPr/>
                    <a:lstStyle/>
                    <a:p>
                      <a:pPr marL="0" marR="0" algn="ctr"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جود الإسكان </a:t>
                      </a:r>
                    </a:p>
                  </a:txBody>
                  <a:tcPr marL="121920" marR="121920" marT="60960" marB="60960" anchor="ctr"/>
                </a:tc>
                <a:tc>
                  <a:txBody>
                    <a:bodyPr/>
                    <a:lstStyle/>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يدعم اللغة العربية بشكل كامل.</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واجهاته تتيح التعامل مع التطبيق بمرونة.</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يعرض الحالات التفصيلية لكل طلب احتياج.</a:t>
                      </a:r>
                    </a:p>
                  </a:txBody>
                  <a:tcPr marL="121920" marR="121920" marT="60960" marB="60960" anchor="ctr"/>
                </a:tc>
                <a:tc>
                  <a:txBody>
                    <a:bodyPr/>
                    <a:lstStyle/>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حالات دعم محدودة بالإسكان فقط.</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لا يدعم التبرعات العامة.</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يخدم منطقة جغرافية محدودة.</a:t>
                      </a:r>
                    </a:p>
                  </a:txBody>
                  <a:tcPr marL="121920" marR="121920" marT="60960" marB="60960" anchor="ctr"/>
                </a:tc>
                <a:extLst>
                  <a:ext uri="{0D108BD9-81ED-4DB2-BD59-A6C34878D82A}">
                    <a16:rowId xmlns:a16="http://schemas.microsoft.com/office/drawing/2014/main" val="1868656823"/>
                  </a:ext>
                </a:extLst>
              </a:tr>
              <a:tr h="1560680">
                <a:tc>
                  <a:txBody>
                    <a:bodyPr/>
                    <a:lstStyle/>
                    <a:p>
                      <a:pPr marL="0" marR="0" algn="ctr"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إحسان</a:t>
                      </a:r>
                    </a:p>
                  </a:txBody>
                  <a:tcPr marL="121920" marR="121920" marT="60960" marB="60960" anchor="ctr"/>
                </a:tc>
                <a:tc>
                  <a:txBody>
                    <a:bodyPr/>
                    <a:lstStyle/>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يدعم التبرعات لمجالات متنوعة.</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يتيح التبرع المباشر.</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يتيح التبرع العام.</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واجهات بسيطة وواضحة.</a:t>
                      </a:r>
                    </a:p>
                    <a:p>
                      <a:pPr marL="0" marR="0" algn="ctr" defTabSz="914400" rtl="1" eaLnBrk="1" latinLnBrk="0" hangingPunct="1">
                        <a:lnSpc>
                          <a:spcPct val="100000"/>
                        </a:lnSpc>
                        <a:spcBef>
                          <a:spcPts val="0"/>
                        </a:spcBef>
                        <a:spcAft>
                          <a:spcPts val="0"/>
                        </a:spcAft>
                        <a:buClr>
                          <a:srgbClr val="000000"/>
                        </a:buClr>
                        <a:buFont typeface="Arial"/>
                      </a:pPr>
                      <a:endParaRPr lang="ar-SA" sz="1900" b="0" i="0" u="none" strike="noStrike" kern="1200" cap="none" dirty="0">
                        <a:solidFill>
                          <a:srgbClr val="000000"/>
                        </a:solidFill>
                        <a:latin typeface="Calibri" panose="020F0502020204030204" pitchFamily="34" charset="0"/>
                        <a:ea typeface="+mn-ea"/>
                        <a:cs typeface="Calibri" panose="020F0502020204030204" pitchFamily="34" charset="0"/>
                      </a:endParaRPr>
                    </a:p>
                  </a:txBody>
                  <a:tcPr marL="121920" marR="121920" marT="60960" marB="60960" anchor="ctr"/>
                </a:tc>
                <a:tc>
                  <a:txBody>
                    <a:bodyPr/>
                    <a:lstStyle/>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عدم إمكانية إرسال تقييمات من قبل المستفيدين.</a:t>
                      </a:r>
                    </a:p>
                    <a:p>
                      <a:pPr marL="0" marR="0" algn="ctr" defTabSz="914400" rtl="1" eaLnBrk="1" latinLnBrk="0" hangingPunct="1">
                        <a:lnSpc>
                          <a:spcPct val="100000"/>
                        </a:lnSpc>
                        <a:spcBef>
                          <a:spcPts val="0"/>
                        </a:spcBef>
                        <a:spcAft>
                          <a:spcPts val="0"/>
                        </a:spcAft>
                        <a:buClr>
                          <a:srgbClr val="000000"/>
                        </a:buClr>
                        <a:buFont typeface="Arial"/>
                      </a:pPr>
                      <a:endParaRPr lang="ar-SA" sz="1900" b="0" i="0" u="none" strike="noStrike" kern="1200" cap="none" dirty="0">
                        <a:solidFill>
                          <a:srgbClr val="000000"/>
                        </a:solidFill>
                        <a:latin typeface="Calibri" panose="020F0502020204030204" pitchFamily="34" charset="0"/>
                        <a:ea typeface="+mn-ea"/>
                        <a:cs typeface="Calibri" panose="020F0502020204030204" pitchFamily="34" charset="0"/>
                      </a:endParaRPr>
                    </a:p>
                  </a:txBody>
                  <a:tcPr marL="121920" marR="121920" marT="60960" marB="60960" anchor="ctr"/>
                </a:tc>
                <a:extLst>
                  <a:ext uri="{0D108BD9-81ED-4DB2-BD59-A6C34878D82A}">
                    <a16:rowId xmlns:a16="http://schemas.microsoft.com/office/drawing/2014/main" val="2156251349"/>
                  </a:ext>
                </a:extLst>
              </a:tr>
              <a:tr h="1308143">
                <a:tc>
                  <a:txBody>
                    <a:bodyPr/>
                    <a:lstStyle/>
                    <a:p>
                      <a:pPr marL="0" marR="0" algn="ctr" defTabSz="914400" rtl="1" eaLnBrk="1" latinLnBrk="0" hangingPunct="1">
                        <a:lnSpc>
                          <a:spcPct val="100000"/>
                        </a:lnSpc>
                        <a:spcBef>
                          <a:spcPts val="0"/>
                        </a:spcBef>
                        <a:spcAft>
                          <a:spcPts val="0"/>
                        </a:spcAft>
                        <a:buClr>
                          <a:srgbClr val="000000"/>
                        </a:buClr>
                        <a:buFont typeface="Arial"/>
                      </a:pPr>
                      <a:r>
                        <a:rPr lang="en-US" sz="1900" b="0" i="0" u="none" strike="noStrike" kern="1200" cap="none" dirty="0" err="1">
                          <a:solidFill>
                            <a:srgbClr val="000000"/>
                          </a:solidFill>
                          <a:latin typeface="Calibri" panose="020F0502020204030204" pitchFamily="34" charset="0"/>
                          <a:ea typeface="+mn-ea"/>
                          <a:cs typeface="Calibri" panose="020F0502020204030204" pitchFamily="34" charset="0"/>
                        </a:rPr>
                        <a:t>Gofundme</a:t>
                      </a:r>
                      <a:endParaRPr lang="ar-SA" sz="1900" b="0" i="0" u="none" strike="noStrike" kern="1200" cap="none" dirty="0">
                        <a:solidFill>
                          <a:srgbClr val="000000"/>
                        </a:solidFill>
                        <a:latin typeface="Calibri" panose="020F0502020204030204" pitchFamily="34" charset="0"/>
                        <a:ea typeface="+mn-ea"/>
                        <a:cs typeface="Calibri" panose="020F0502020204030204" pitchFamily="34" charset="0"/>
                      </a:endParaRPr>
                    </a:p>
                  </a:txBody>
                  <a:tcPr marL="121920" marR="121920" marT="60960" marB="60960" anchor="ctr"/>
                </a:tc>
                <a:tc>
                  <a:txBody>
                    <a:bodyPr/>
                    <a:lstStyle/>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يخدم مناطق جغرافية متعددة.</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يتم إنشاء حملات وإدارتها بسهولة.</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إمكانية التبرع بمبلغ صغير.</a:t>
                      </a:r>
                    </a:p>
                  </a:txBody>
                  <a:tcPr marL="121920" marR="121920" marT="60960" marB="60960" anchor="ctr"/>
                </a:tc>
                <a:tc>
                  <a:txBody>
                    <a:bodyPr/>
                    <a:lstStyle/>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عرض حملات غير موثوقة.</a:t>
                      </a:r>
                    </a:p>
                    <a:p>
                      <a:pPr marL="0" marR="0" algn="just" defTabSz="914400" rtl="1" eaLnBrk="1" latinLnBrk="0" hangingPunct="1">
                        <a:lnSpc>
                          <a:spcPct val="100000"/>
                        </a:lnSpc>
                        <a:spcBef>
                          <a:spcPts val="0"/>
                        </a:spcBef>
                        <a:spcAft>
                          <a:spcPts val="0"/>
                        </a:spcAft>
                        <a:buClr>
                          <a:srgbClr val="000000"/>
                        </a:buClr>
                        <a:buFont typeface="Arial"/>
                      </a:pPr>
                      <a:r>
                        <a:rPr lang="ar-SA" sz="1900" b="0" i="0" u="none" strike="noStrike" kern="1200" cap="none" dirty="0">
                          <a:solidFill>
                            <a:srgbClr val="000000"/>
                          </a:solidFill>
                          <a:latin typeface="Calibri" panose="020F0502020204030204" pitchFamily="34" charset="0"/>
                          <a:ea typeface="+mn-ea"/>
                          <a:cs typeface="Calibri" panose="020F0502020204030204" pitchFamily="34" charset="0"/>
                        </a:rPr>
                        <a:t>يتطلب حساب بنكي مدعوم.</a:t>
                      </a:r>
                    </a:p>
                    <a:p>
                      <a:pPr marL="0" marR="0" algn="ctr" defTabSz="914400" rtl="1" eaLnBrk="1" latinLnBrk="0" hangingPunct="1">
                        <a:lnSpc>
                          <a:spcPct val="100000"/>
                        </a:lnSpc>
                        <a:spcBef>
                          <a:spcPts val="0"/>
                        </a:spcBef>
                        <a:spcAft>
                          <a:spcPts val="0"/>
                        </a:spcAft>
                        <a:buClr>
                          <a:srgbClr val="000000"/>
                        </a:buClr>
                        <a:buFont typeface="Arial"/>
                      </a:pPr>
                      <a:endParaRPr lang="ar-SA" sz="1900" b="0" i="0" u="none" strike="noStrike" kern="1200" cap="none" dirty="0">
                        <a:solidFill>
                          <a:srgbClr val="000000"/>
                        </a:solidFill>
                        <a:latin typeface="Calibri" panose="020F0502020204030204" pitchFamily="34" charset="0"/>
                        <a:ea typeface="+mn-ea"/>
                        <a:cs typeface="Calibri" panose="020F0502020204030204" pitchFamily="34" charset="0"/>
                      </a:endParaRPr>
                    </a:p>
                  </a:txBody>
                  <a:tcPr marL="121920" marR="121920" marT="60960" marB="60960" anchor="ctr"/>
                </a:tc>
                <a:extLst>
                  <a:ext uri="{0D108BD9-81ED-4DB2-BD59-A6C34878D82A}">
                    <a16:rowId xmlns:a16="http://schemas.microsoft.com/office/drawing/2014/main" val="4033051924"/>
                  </a:ext>
                </a:extLst>
              </a:tr>
            </a:tbl>
          </a:graphicData>
        </a:graphic>
      </p:graphicFrame>
    </p:spTree>
    <p:extLst>
      <p:ext uri="{BB962C8B-B14F-4D97-AF65-F5344CB8AC3E}">
        <p14:creationId xmlns:p14="http://schemas.microsoft.com/office/powerpoint/2010/main" val="3177510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1"/>
        <p:cNvGrpSpPr/>
        <p:nvPr/>
      </p:nvGrpSpPr>
      <p:grpSpPr>
        <a:xfrm>
          <a:off x="0" y="0"/>
          <a:ext cx="0" cy="0"/>
          <a:chOff x="0" y="0"/>
          <a:chExt cx="0" cy="0"/>
        </a:xfrm>
      </p:grpSpPr>
      <p:graphicFrame>
        <p:nvGraphicFramePr>
          <p:cNvPr id="4" name="جدول 3">
            <a:extLst>
              <a:ext uri="{FF2B5EF4-FFF2-40B4-BE49-F238E27FC236}">
                <a16:creationId xmlns:a16="http://schemas.microsoft.com/office/drawing/2014/main" id="{2808EAB8-CCCB-B5BD-BBC0-96F91102DA9E}"/>
              </a:ext>
            </a:extLst>
          </p:cNvPr>
          <p:cNvGraphicFramePr>
            <a:graphicFrameLocks noGrp="1"/>
          </p:cNvGraphicFramePr>
          <p:nvPr>
            <p:extLst>
              <p:ext uri="{D42A27DB-BD31-4B8C-83A1-F6EECF244321}">
                <p14:modId xmlns:p14="http://schemas.microsoft.com/office/powerpoint/2010/main" val="122405055"/>
              </p:ext>
            </p:extLst>
          </p:nvPr>
        </p:nvGraphicFramePr>
        <p:xfrm>
          <a:off x="1950600" y="1103326"/>
          <a:ext cx="8910440" cy="4860594"/>
        </p:xfrm>
        <a:graphic>
          <a:graphicData uri="http://schemas.openxmlformats.org/drawingml/2006/table">
            <a:tbl>
              <a:tblPr rtl="1" firstRow="1" bandRow="1"/>
              <a:tblGrid>
                <a:gridCol w="1921517">
                  <a:extLst>
                    <a:ext uri="{9D8B030D-6E8A-4147-A177-3AD203B41FA5}">
                      <a16:colId xmlns:a16="http://schemas.microsoft.com/office/drawing/2014/main" val="3913894577"/>
                    </a:ext>
                  </a:extLst>
                </a:gridCol>
                <a:gridCol w="3708936">
                  <a:extLst>
                    <a:ext uri="{9D8B030D-6E8A-4147-A177-3AD203B41FA5}">
                      <a16:colId xmlns:a16="http://schemas.microsoft.com/office/drawing/2014/main" val="3484271173"/>
                    </a:ext>
                  </a:extLst>
                </a:gridCol>
                <a:gridCol w="3279987">
                  <a:extLst>
                    <a:ext uri="{9D8B030D-6E8A-4147-A177-3AD203B41FA5}">
                      <a16:colId xmlns:a16="http://schemas.microsoft.com/office/drawing/2014/main" val="2590841166"/>
                    </a:ext>
                  </a:extLst>
                </a:gridCol>
              </a:tblGrid>
              <a:tr h="509690">
                <a:tc>
                  <a:txBody>
                    <a:bodyPr/>
                    <a:lstStyle/>
                    <a:p>
                      <a:pPr marR="0" algn="ctr"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التطبيق</a:t>
                      </a:r>
                    </a:p>
                  </a:txBody>
                  <a:tcPr marL="121920" marR="121920" marT="60960" marB="60960" anchor="ctr"/>
                </a:tc>
                <a:tc>
                  <a:txBody>
                    <a:bodyPr/>
                    <a:lstStyle/>
                    <a:p>
                      <a:pPr marR="0" algn="ctr"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الميزات</a:t>
                      </a:r>
                    </a:p>
                  </a:txBody>
                  <a:tcPr marL="121920" marR="121920" marT="60960" marB="60960" anchor="ctr"/>
                </a:tc>
                <a:tc>
                  <a:txBody>
                    <a:bodyPr/>
                    <a:lstStyle/>
                    <a:p>
                      <a:pPr marR="0" algn="ctr"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السلبيات</a:t>
                      </a:r>
                    </a:p>
                  </a:txBody>
                  <a:tcPr marL="121920" marR="121920" marT="60960" marB="60960" anchor="ctr"/>
                </a:tc>
                <a:extLst>
                  <a:ext uri="{0D108BD9-81ED-4DB2-BD59-A6C34878D82A}">
                    <a16:rowId xmlns:a16="http://schemas.microsoft.com/office/drawing/2014/main" val="577426289"/>
                  </a:ext>
                </a:extLst>
              </a:tr>
              <a:tr h="1319608">
                <a:tc>
                  <a:txBody>
                    <a:bodyPr/>
                    <a:lstStyle/>
                    <a:p>
                      <a:pPr marR="0" algn="ctr" rtl="1">
                        <a:lnSpc>
                          <a:spcPct val="100000"/>
                        </a:lnSpc>
                        <a:spcBef>
                          <a:spcPts val="0"/>
                        </a:spcBef>
                        <a:spcAft>
                          <a:spcPts val="0"/>
                        </a:spcAft>
                        <a:buClr>
                          <a:srgbClr val="000000"/>
                        </a:buClr>
                        <a:buFont typeface="Arial"/>
                      </a:pPr>
                      <a:r>
                        <a:rPr lang="en-US" sz="1900" b="0" i="0" u="none" strike="noStrike" cap="none" dirty="0" err="1">
                          <a:solidFill>
                            <a:srgbClr val="000000"/>
                          </a:solidFill>
                          <a:latin typeface="Calibri" panose="020F0502020204030204" pitchFamily="34" charset="0"/>
                          <a:cs typeface="Calibri" panose="020F0502020204030204" pitchFamily="34" charset="0"/>
                          <a:sym typeface="Arial"/>
                        </a:rPr>
                        <a:t>ShareTheMeal</a:t>
                      </a:r>
                      <a:endParaRPr lang="ar-SA" sz="1900" b="0" i="0" u="none" strike="noStrike" cap="none" dirty="0">
                        <a:solidFill>
                          <a:srgbClr val="000000"/>
                        </a:solidFill>
                        <a:latin typeface="Calibri" panose="020F0502020204030204" pitchFamily="34" charset="0"/>
                        <a:cs typeface="Calibri" panose="020F0502020204030204" pitchFamily="34" charset="0"/>
                        <a:sym typeface="Arial"/>
                      </a:endParaRPr>
                    </a:p>
                  </a:txBody>
                  <a:tcPr marL="121920" marR="121920" marT="60960" marB="60960" anchor="ctr"/>
                </a:tc>
                <a:tc>
                  <a:txBody>
                    <a:bodyPr/>
                    <a:lstStyle/>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شفافية كبيرة في عرض أماكن الاستفادة والكمية الموزعة.</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يدعم إرسال الهدايا لأي شخص.</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يحوي صفحة لعرض المساهمين بالتبرعات.</a:t>
                      </a:r>
                    </a:p>
                  </a:txBody>
                  <a:tcPr marL="121920" marR="121920" marT="60960" marB="60960" anchor="ctr"/>
                </a:tc>
                <a:tc>
                  <a:txBody>
                    <a:bodyPr/>
                    <a:lstStyle/>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لا يمنح فرصة للأشخاص للتبرع او المشاركة  في الأنشطة التطوعية.</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يركز على التبرعات الغذائية فقط.</a:t>
                      </a:r>
                    </a:p>
                    <a:p>
                      <a:pPr marR="0" algn="r" rtl="1">
                        <a:lnSpc>
                          <a:spcPct val="100000"/>
                        </a:lnSpc>
                        <a:spcBef>
                          <a:spcPts val="0"/>
                        </a:spcBef>
                        <a:spcAft>
                          <a:spcPts val="0"/>
                        </a:spcAft>
                        <a:buClr>
                          <a:srgbClr val="000000"/>
                        </a:buClr>
                        <a:buFont typeface="Arial"/>
                      </a:pPr>
                      <a:endParaRPr lang="ar-SA" sz="1900" b="0" i="0" u="none" strike="noStrike" cap="none" dirty="0">
                        <a:solidFill>
                          <a:srgbClr val="000000"/>
                        </a:solidFill>
                        <a:latin typeface="Calibri" panose="020F0502020204030204" pitchFamily="34" charset="0"/>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982220971"/>
                  </a:ext>
                </a:extLst>
              </a:tr>
              <a:tr h="1253296">
                <a:tc>
                  <a:txBody>
                    <a:bodyPr/>
                    <a:lstStyle/>
                    <a:p>
                      <a:pPr marR="0" algn="ctr"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العون المباشر</a:t>
                      </a:r>
                    </a:p>
                  </a:txBody>
                  <a:tcPr marL="121920" marR="121920" marT="60960" marB="60960" anchor="ctr"/>
                </a:tc>
                <a:tc>
                  <a:txBody>
                    <a:bodyPr/>
                    <a:lstStyle/>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إرسال إشعارات جديدة للمستخدمين عن بدء حملات جديدة.</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عرض وصف المشروع بشكل كامل.</a:t>
                      </a:r>
                    </a:p>
                  </a:txBody>
                  <a:tcPr marL="121920" marR="121920" marT="60960" marB="60960" anchor="ctr"/>
                </a:tc>
                <a:tc>
                  <a:txBody>
                    <a:bodyPr/>
                    <a:lstStyle/>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بطء في التنقل بين واجهات التطبيق.</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يخدم منطقة جغرافية محددة.</a:t>
                      </a:r>
                    </a:p>
                    <a:p>
                      <a:pPr marR="0" algn="r" rtl="1">
                        <a:lnSpc>
                          <a:spcPct val="100000"/>
                        </a:lnSpc>
                        <a:spcBef>
                          <a:spcPts val="0"/>
                        </a:spcBef>
                        <a:spcAft>
                          <a:spcPts val="0"/>
                        </a:spcAft>
                        <a:buClr>
                          <a:srgbClr val="000000"/>
                        </a:buClr>
                        <a:buFont typeface="Arial"/>
                      </a:pPr>
                      <a:endParaRPr lang="ar-SA" sz="1900" b="0" i="0" u="none" strike="noStrike" cap="none" dirty="0">
                        <a:solidFill>
                          <a:srgbClr val="000000"/>
                        </a:solidFill>
                        <a:latin typeface="Calibri" panose="020F0502020204030204" pitchFamily="34" charset="0"/>
                        <a:cs typeface="Calibri" panose="020F0502020204030204" pitchFamily="34" charset="0"/>
                        <a:sym typeface="Arial"/>
                      </a:endParaRPr>
                    </a:p>
                  </a:txBody>
                  <a:tcPr marL="121920" marR="121920" marT="60960" marB="60960" anchor="ctr"/>
                </a:tc>
                <a:extLst>
                  <a:ext uri="{0D108BD9-81ED-4DB2-BD59-A6C34878D82A}">
                    <a16:rowId xmlns:a16="http://schemas.microsoft.com/office/drawing/2014/main" val="3723168935"/>
                  </a:ext>
                </a:extLst>
              </a:tr>
              <a:tr h="1778000">
                <a:tc>
                  <a:txBody>
                    <a:bodyPr/>
                    <a:lstStyle/>
                    <a:p>
                      <a:pPr marR="0" algn="ctr" rtl="1">
                        <a:lnSpc>
                          <a:spcPct val="100000"/>
                        </a:lnSpc>
                        <a:spcBef>
                          <a:spcPts val="0"/>
                        </a:spcBef>
                        <a:spcAft>
                          <a:spcPts val="0"/>
                        </a:spcAft>
                        <a:buClr>
                          <a:srgbClr val="000000"/>
                        </a:buClr>
                        <a:buFont typeface="Arial"/>
                      </a:pPr>
                      <a:r>
                        <a:rPr lang="ar-SA" sz="1900" b="0" i="0" u="none" strike="noStrike" cap="none" dirty="0" err="1">
                          <a:solidFill>
                            <a:srgbClr val="000000"/>
                          </a:solidFill>
                          <a:latin typeface="Calibri" panose="020F0502020204030204" pitchFamily="34" charset="0"/>
                          <a:cs typeface="Calibri" panose="020F0502020204030204" pitchFamily="34" charset="0"/>
                          <a:sym typeface="Arial"/>
                        </a:rPr>
                        <a:t>آي</a:t>
                      </a:r>
                      <a:r>
                        <a:rPr lang="ar-SA" sz="1900" b="0" i="0" u="none" strike="noStrike" cap="none" dirty="0">
                          <a:solidFill>
                            <a:srgbClr val="000000"/>
                          </a:solidFill>
                          <a:latin typeface="Calibri" panose="020F0502020204030204" pitchFamily="34" charset="0"/>
                          <a:cs typeface="Calibri" panose="020F0502020204030204" pitchFamily="34" charset="0"/>
                          <a:sym typeface="Arial"/>
                        </a:rPr>
                        <a:t>-خير</a:t>
                      </a:r>
                    </a:p>
                  </a:txBody>
                  <a:tcPr marL="121920" marR="121920" marT="60960" marB="60960" anchor="ctr"/>
                </a:tc>
                <a:tc>
                  <a:txBody>
                    <a:bodyPr/>
                    <a:lstStyle/>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يدعم مشاريع متنوعة.</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يمكن المتبرع من معرفة المشروع المستفيد من تبرعه.</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يرسل </a:t>
                      </a:r>
                      <a:r>
                        <a:rPr lang="ar-SA" sz="1900" b="0" i="0" u="none" strike="noStrike" cap="none" dirty="0" err="1">
                          <a:solidFill>
                            <a:srgbClr val="000000"/>
                          </a:solidFill>
                          <a:latin typeface="Calibri" panose="020F0502020204030204" pitchFamily="34" charset="0"/>
                          <a:cs typeface="Calibri" panose="020F0502020204030204" pitchFamily="34" charset="0"/>
                          <a:sym typeface="Arial"/>
                        </a:rPr>
                        <a:t>تذكيرات</a:t>
                      </a:r>
                      <a:r>
                        <a:rPr lang="ar-SA" sz="1900" b="0" i="0" u="none" strike="noStrike" cap="none" dirty="0">
                          <a:solidFill>
                            <a:srgbClr val="000000"/>
                          </a:solidFill>
                          <a:latin typeface="Calibri" panose="020F0502020204030204" pitchFamily="34" charset="0"/>
                          <a:cs typeface="Calibri" panose="020F0502020204030204" pitchFamily="34" charset="0"/>
                          <a:sym typeface="Arial"/>
                        </a:rPr>
                        <a:t> للمتبرعين لإخراج ذكاة.</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يتيح التبرع الشهري التلقائي.</a:t>
                      </a:r>
                    </a:p>
                  </a:txBody>
                  <a:tcPr marL="121920" marR="121920" marT="60960" marB="60960" anchor="ctr"/>
                </a:tc>
                <a:tc>
                  <a:txBody>
                    <a:bodyPr/>
                    <a:lstStyle/>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عدم وجود محفظة داخلية للمتبرع.</a:t>
                      </a:r>
                    </a:p>
                    <a:p>
                      <a:pPr marR="0" algn="just" rtl="1">
                        <a:lnSpc>
                          <a:spcPct val="100000"/>
                        </a:lnSpc>
                        <a:spcBef>
                          <a:spcPts val="0"/>
                        </a:spcBef>
                        <a:spcAft>
                          <a:spcPts val="0"/>
                        </a:spcAft>
                        <a:buClr>
                          <a:srgbClr val="000000"/>
                        </a:buClr>
                        <a:buFont typeface="Arial"/>
                      </a:pPr>
                      <a:r>
                        <a:rPr lang="ar-SA" sz="1900" b="0" i="0" u="none" strike="noStrike" cap="none" dirty="0">
                          <a:solidFill>
                            <a:srgbClr val="000000"/>
                          </a:solidFill>
                          <a:latin typeface="Calibri" panose="020F0502020204030204" pitchFamily="34" charset="0"/>
                          <a:cs typeface="Calibri" panose="020F0502020204030204" pitchFamily="34" charset="0"/>
                          <a:sym typeface="Arial"/>
                        </a:rPr>
                        <a:t>لا يدعم ارسال تقييمات من المحتاجين.</a:t>
                      </a:r>
                    </a:p>
                  </a:txBody>
                  <a:tcPr marL="121920" marR="121920" marT="60960" marB="60960" anchor="ctr"/>
                </a:tc>
                <a:extLst>
                  <a:ext uri="{0D108BD9-81ED-4DB2-BD59-A6C34878D82A}">
                    <a16:rowId xmlns:a16="http://schemas.microsoft.com/office/drawing/2014/main" val="2627852082"/>
                  </a:ext>
                </a:extLst>
              </a:tr>
            </a:tbl>
          </a:graphicData>
        </a:graphic>
      </p:graphicFrame>
    </p:spTree>
    <p:extLst>
      <p:ext uri="{BB962C8B-B14F-4D97-AF65-F5344CB8AC3E}">
        <p14:creationId xmlns:p14="http://schemas.microsoft.com/office/powerpoint/2010/main" val="2550711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5"/>
        <p:cNvGrpSpPr/>
        <p:nvPr/>
      </p:nvGrpSpPr>
      <p:grpSpPr>
        <a:xfrm>
          <a:off x="0" y="0"/>
          <a:ext cx="0" cy="0"/>
          <a:chOff x="0" y="0"/>
          <a:chExt cx="0" cy="0"/>
        </a:xfrm>
      </p:grpSpPr>
      <p:sp>
        <p:nvSpPr>
          <p:cNvPr id="1426" name="Google Shape;1426;p33"/>
          <p:cNvSpPr txBox="1">
            <a:spLocks noGrp="1"/>
          </p:cNvSpPr>
          <p:nvPr>
            <p:ph type="ctrTitle"/>
          </p:nvPr>
        </p:nvSpPr>
        <p:spPr>
          <a:xfrm flipH="1">
            <a:off x="2933699" y="595630"/>
            <a:ext cx="7172325" cy="1257299"/>
          </a:xfrm>
          <a:prstGeom prst="rect">
            <a:avLst/>
          </a:prstGeom>
        </p:spPr>
        <p:txBody>
          <a:bodyPr spcFirstLastPara="1" vert="horz" wrap="square" lIns="121900" tIns="121900" rIns="121900" bIns="121900" rtlCol="1" anchor="b" anchorCtr="0">
            <a:noAutofit/>
          </a:bodyPr>
          <a:lstStyle/>
          <a:p>
            <a:pPr rtl="0">
              <a:spcBef>
                <a:spcPts val="0"/>
              </a:spcBef>
            </a:pPr>
            <a:r>
              <a:rPr lang="ar-SY" sz="3200" b="1" dirty="0">
                <a:solidFill>
                  <a:schemeClr val="tx1"/>
                </a:solidFill>
                <a:latin typeface="Calibri" panose="020F0502020204030204" pitchFamily="34" charset="0"/>
                <a:cs typeface="Calibri" panose="020F0502020204030204" pitchFamily="34" charset="0"/>
              </a:rPr>
              <a:t>باستخدام أطر العمل</a:t>
            </a:r>
            <a:endParaRPr lang="en-US" sz="2667" b="1" dirty="0">
              <a:solidFill>
                <a:schemeClr val="tx1"/>
              </a:solidFill>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F774A214-5EC3-45E4-AB3A-0B5E75E6C8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5080" y="2068443"/>
            <a:ext cx="2443162" cy="2443162"/>
          </a:xfrm>
          <a:prstGeom prst="rect">
            <a:avLst/>
          </a:prstGeom>
        </p:spPr>
      </p:pic>
      <p:sp>
        <p:nvSpPr>
          <p:cNvPr id="8" name="TextBox 7">
            <a:extLst>
              <a:ext uri="{FF2B5EF4-FFF2-40B4-BE49-F238E27FC236}">
                <a16:creationId xmlns:a16="http://schemas.microsoft.com/office/drawing/2014/main" id="{D5F4EE5D-1477-40CC-A366-A364C928DA18}"/>
              </a:ext>
            </a:extLst>
          </p:cNvPr>
          <p:cNvSpPr txBox="1"/>
          <p:nvPr/>
        </p:nvSpPr>
        <p:spPr>
          <a:xfrm>
            <a:off x="1508917" y="4650580"/>
            <a:ext cx="2219325" cy="707886"/>
          </a:xfrm>
          <a:prstGeom prst="rect">
            <a:avLst/>
          </a:prstGeom>
          <a:noFill/>
        </p:spPr>
        <p:txBody>
          <a:bodyPr wrap="square" rtlCol="0">
            <a:spAutoFit/>
          </a:bodyPr>
          <a:lstStyle/>
          <a:p>
            <a:r>
              <a:rPr lang="en-US" sz="4000" b="1" dirty="0">
                <a:solidFill>
                  <a:schemeClr val="tx1"/>
                </a:solidFill>
              </a:rPr>
              <a:t>Flutter</a:t>
            </a:r>
            <a:endParaRPr lang="en-US" b="1" dirty="0">
              <a:solidFill>
                <a:schemeClr val="tx1"/>
              </a:solidFill>
            </a:endParaRPr>
          </a:p>
        </p:txBody>
      </p:sp>
      <p:pic>
        <p:nvPicPr>
          <p:cNvPr id="12" name="Picture 11">
            <a:extLst>
              <a:ext uri="{FF2B5EF4-FFF2-40B4-BE49-F238E27FC236}">
                <a16:creationId xmlns:a16="http://schemas.microsoft.com/office/drawing/2014/main" id="{62178ECD-67AF-4EE3-B019-54C4EC12E1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9821" y="2068443"/>
            <a:ext cx="2443162" cy="2443162"/>
          </a:xfrm>
          <a:prstGeom prst="rect">
            <a:avLst/>
          </a:prstGeom>
        </p:spPr>
      </p:pic>
      <p:sp>
        <p:nvSpPr>
          <p:cNvPr id="14" name="TextBox 13">
            <a:extLst>
              <a:ext uri="{FF2B5EF4-FFF2-40B4-BE49-F238E27FC236}">
                <a16:creationId xmlns:a16="http://schemas.microsoft.com/office/drawing/2014/main" id="{BAD25F8F-036A-4067-85FA-23D5D970BF17}"/>
              </a:ext>
            </a:extLst>
          </p:cNvPr>
          <p:cNvSpPr txBox="1"/>
          <p:nvPr/>
        </p:nvSpPr>
        <p:spPr>
          <a:xfrm>
            <a:off x="5376546" y="4655999"/>
            <a:ext cx="2219325" cy="707886"/>
          </a:xfrm>
          <a:prstGeom prst="rect">
            <a:avLst/>
          </a:prstGeom>
          <a:noFill/>
        </p:spPr>
        <p:txBody>
          <a:bodyPr wrap="square" rtlCol="0">
            <a:spAutoFit/>
          </a:bodyPr>
          <a:lstStyle/>
          <a:p>
            <a:r>
              <a:rPr lang="en-US" sz="4000" b="1" dirty="0">
                <a:solidFill>
                  <a:schemeClr val="tx1"/>
                </a:solidFill>
              </a:rPr>
              <a:t>React</a:t>
            </a:r>
            <a:endParaRPr lang="en-US" sz="3200" b="1" dirty="0">
              <a:solidFill>
                <a:schemeClr val="tx1"/>
              </a:solidFill>
            </a:endParaRPr>
          </a:p>
        </p:txBody>
      </p:sp>
      <p:pic>
        <p:nvPicPr>
          <p:cNvPr id="3" name="Picture 2">
            <a:extLst>
              <a:ext uri="{FF2B5EF4-FFF2-40B4-BE49-F238E27FC236}">
                <a16:creationId xmlns:a16="http://schemas.microsoft.com/office/drawing/2014/main" id="{6301E4C0-B797-4BD5-8B81-B5783902E4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6310" y="2207419"/>
            <a:ext cx="2493166" cy="2443161"/>
          </a:xfrm>
          <a:prstGeom prst="rect">
            <a:avLst/>
          </a:prstGeom>
        </p:spPr>
      </p:pic>
      <p:sp>
        <p:nvSpPr>
          <p:cNvPr id="9" name="TextBox 8">
            <a:extLst>
              <a:ext uri="{FF2B5EF4-FFF2-40B4-BE49-F238E27FC236}">
                <a16:creationId xmlns:a16="http://schemas.microsoft.com/office/drawing/2014/main" id="{EEAA2760-6A06-4618-83A6-D82D2C84414F}"/>
              </a:ext>
            </a:extLst>
          </p:cNvPr>
          <p:cNvSpPr txBox="1"/>
          <p:nvPr/>
        </p:nvSpPr>
        <p:spPr>
          <a:xfrm>
            <a:off x="8820151" y="4650580"/>
            <a:ext cx="2219325" cy="707886"/>
          </a:xfrm>
          <a:prstGeom prst="rect">
            <a:avLst/>
          </a:prstGeom>
          <a:noFill/>
        </p:spPr>
        <p:txBody>
          <a:bodyPr wrap="square" rtlCol="0">
            <a:spAutoFit/>
          </a:bodyPr>
          <a:lstStyle/>
          <a:p>
            <a:r>
              <a:rPr lang="en-US" sz="4000" b="1" dirty="0">
                <a:solidFill>
                  <a:schemeClr val="tx1"/>
                </a:solidFill>
              </a:rPr>
              <a:t>Laravel</a:t>
            </a:r>
          </a:p>
        </p:txBody>
      </p:sp>
    </p:spTree>
    <p:extLst>
      <p:ext uri="{BB962C8B-B14F-4D97-AF65-F5344CB8AC3E}">
        <p14:creationId xmlns:p14="http://schemas.microsoft.com/office/powerpoint/2010/main" val="381235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DD2BABA-2BC1-BAE9-9F33-83D2DFA7327C}"/>
              </a:ext>
            </a:extLst>
          </p:cNvPr>
          <p:cNvSpPr>
            <a:spLocks noGrp="1"/>
          </p:cNvSpPr>
          <p:nvPr>
            <p:ph type="title"/>
          </p:nvPr>
        </p:nvSpPr>
        <p:spPr>
          <a:xfrm>
            <a:off x="5796280" y="423867"/>
            <a:ext cx="6497200" cy="1564800"/>
          </a:xfrm>
        </p:spPr>
        <p:txBody>
          <a:bodyPr/>
          <a:lstStyle/>
          <a:p>
            <a:r>
              <a:rPr lang="ar-SA" sz="3200" dirty="0">
                <a:latin typeface="Calibri" panose="020F0502020204030204" pitchFamily="34" charset="0"/>
                <a:cs typeface="Calibri" panose="020F0502020204030204" pitchFamily="34" charset="0"/>
              </a:rPr>
              <a:t>تقسيم العمل:</a:t>
            </a:r>
          </a:p>
        </p:txBody>
      </p:sp>
      <p:graphicFrame>
        <p:nvGraphicFramePr>
          <p:cNvPr id="4" name="جدول 3">
            <a:extLst>
              <a:ext uri="{FF2B5EF4-FFF2-40B4-BE49-F238E27FC236}">
                <a16:creationId xmlns:a16="http://schemas.microsoft.com/office/drawing/2014/main" id="{E71866AA-9D18-1F9D-F1A0-6C66E6D4818D}"/>
              </a:ext>
            </a:extLst>
          </p:cNvPr>
          <p:cNvGraphicFramePr>
            <a:graphicFrameLocks noGrp="1"/>
          </p:cNvGraphicFramePr>
          <p:nvPr>
            <p:extLst>
              <p:ext uri="{D42A27DB-BD31-4B8C-83A1-F6EECF244321}">
                <p14:modId xmlns:p14="http://schemas.microsoft.com/office/powerpoint/2010/main" val="2402887548"/>
              </p:ext>
            </p:extLst>
          </p:nvPr>
        </p:nvGraphicFramePr>
        <p:xfrm>
          <a:off x="1463040" y="2438291"/>
          <a:ext cx="8666480" cy="2393680"/>
        </p:xfrm>
        <a:graphic>
          <a:graphicData uri="http://schemas.openxmlformats.org/drawingml/2006/table">
            <a:tbl>
              <a:tblPr rtl="1" firstRow="1" bandRow="1">
                <a:tableStyleId>{3B4B98B0-60AC-42C2-AFA5-B58CD77FA1E5}</a:tableStyleId>
              </a:tblPr>
              <a:tblGrid>
                <a:gridCol w="1754962">
                  <a:extLst>
                    <a:ext uri="{9D8B030D-6E8A-4147-A177-3AD203B41FA5}">
                      <a16:colId xmlns:a16="http://schemas.microsoft.com/office/drawing/2014/main" val="3889708155"/>
                    </a:ext>
                  </a:extLst>
                </a:gridCol>
                <a:gridCol w="6911518">
                  <a:extLst>
                    <a:ext uri="{9D8B030D-6E8A-4147-A177-3AD203B41FA5}">
                      <a16:colId xmlns:a16="http://schemas.microsoft.com/office/drawing/2014/main" val="1698153192"/>
                    </a:ext>
                  </a:extLst>
                </a:gridCol>
              </a:tblGrid>
              <a:tr h="478736">
                <a:tc>
                  <a:txBody>
                    <a:bodyPr/>
                    <a:lstStyle/>
                    <a:p>
                      <a:pPr algn="ctr" rtl="1"/>
                      <a:r>
                        <a:rPr lang="en-US" b="0" dirty="0">
                          <a:latin typeface="Calibri" panose="020F0502020204030204" pitchFamily="34" charset="0"/>
                          <a:cs typeface="Calibri" panose="020F0502020204030204" pitchFamily="34" charset="0"/>
                        </a:rPr>
                        <a:t>Ui Mobile App</a:t>
                      </a:r>
                      <a:endParaRPr lang="ar-SA" b="0" dirty="0">
                        <a:latin typeface="Calibri" panose="020F0502020204030204" pitchFamily="34" charset="0"/>
                        <a:cs typeface="Calibri" panose="020F0502020204030204" pitchFamily="34" charset="0"/>
                      </a:endParaRPr>
                    </a:p>
                  </a:txBody>
                  <a:tcPr anchor="ctr"/>
                </a:tc>
                <a:tc>
                  <a:txBody>
                    <a:bodyPr/>
                    <a:lstStyle/>
                    <a:p>
                      <a:pPr algn="ctr" rtl="1"/>
                      <a:r>
                        <a:rPr lang="ar-SA" b="0" dirty="0">
                          <a:latin typeface="Calibri" panose="020F0502020204030204" pitchFamily="34" charset="0"/>
                          <a:cs typeface="Calibri" panose="020F0502020204030204" pitchFamily="34" charset="0"/>
                        </a:rPr>
                        <a:t>تقى العش + هبة داود</a:t>
                      </a:r>
                    </a:p>
                  </a:txBody>
                  <a:tcPr anchor="ctr"/>
                </a:tc>
                <a:extLst>
                  <a:ext uri="{0D108BD9-81ED-4DB2-BD59-A6C34878D82A}">
                    <a16:rowId xmlns:a16="http://schemas.microsoft.com/office/drawing/2014/main" val="71556644"/>
                  </a:ext>
                </a:extLst>
              </a:tr>
              <a:tr h="478736">
                <a:tc>
                  <a:txBody>
                    <a:bodyPr/>
                    <a:lstStyle/>
                    <a:p>
                      <a:pPr algn="ctr" rtl="1"/>
                      <a:r>
                        <a:rPr lang="en-US" dirty="0">
                          <a:latin typeface="Calibri" panose="020F0502020204030204" pitchFamily="34" charset="0"/>
                          <a:cs typeface="Calibri" panose="020F0502020204030204" pitchFamily="34" charset="0"/>
                        </a:rPr>
                        <a:t>Ui Dashboard</a:t>
                      </a:r>
                      <a:endParaRPr lang="ar-SA" dirty="0">
                        <a:latin typeface="Calibri" panose="020F0502020204030204" pitchFamily="34" charset="0"/>
                        <a:cs typeface="Calibri" panose="020F0502020204030204" pitchFamily="34" charset="0"/>
                      </a:endParaRPr>
                    </a:p>
                  </a:txBody>
                  <a:tcPr anchor="ctr"/>
                </a:tc>
                <a:tc>
                  <a:txBody>
                    <a:bodyPr/>
                    <a:lstStyle/>
                    <a:p>
                      <a:pPr algn="ctr" rtl="1"/>
                      <a:r>
                        <a:rPr lang="ar-SA" dirty="0">
                          <a:latin typeface="Calibri" panose="020F0502020204030204" pitchFamily="34" charset="0"/>
                          <a:cs typeface="Calibri" panose="020F0502020204030204" pitchFamily="34" charset="0"/>
                        </a:rPr>
                        <a:t>راقية كيوان</a:t>
                      </a:r>
                    </a:p>
                  </a:txBody>
                  <a:tcPr anchor="ctr"/>
                </a:tc>
                <a:extLst>
                  <a:ext uri="{0D108BD9-81ED-4DB2-BD59-A6C34878D82A}">
                    <a16:rowId xmlns:a16="http://schemas.microsoft.com/office/drawing/2014/main" val="151445293"/>
                  </a:ext>
                </a:extLst>
              </a:tr>
              <a:tr h="478736">
                <a:tc>
                  <a:txBody>
                    <a:bodyPr/>
                    <a:lstStyle/>
                    <a:p>
                      <a:pPr algn="ctr" rtl="1"/>
                      <a:r>
                        <a:rPr lang="en-US" dirty="0">
                          <a:latin typeface="Calibri" panose="020F0502020204030204" pitchFamily="34" charset="0"/>
                          <a:cs typeface="Calibri" panose="020F0502020204030204" pitchFamily="34" charset="0"/>
                        </a:rPr>
                        <a:t>ERD</a:t>
                      </a:r>
                      <a:endParaRPr lang="ar-SA" dirty="0">
                        <a:latin typeface="Calibri" panose="020F0502020204030204" pitchFamily="34" charset="0"/>
                        <a:cs typeface="Calibri" panose="020F0502020204030204" pitchFamily="34" charset="0"/>
                      </a:endParaRPr>
                    </a:p>
                  </a:txBody>
                  <a:tcPr anchor="ctr"/>
                </a:tc>
                <a:tc>
                  <a:txBody>
                    <a:bodyPr/>
                    <a:lstStyle/>
                    <a:p>
                      <a:pPr algn="ctr" rtl="1"/>
                      <a:r>
                        <a:rPr lang="ar-SA" dirty="0">
                          <a:latin typeface="Calibri" panose="020F0502020204030204" pitchFamily="34" charset="0"/>
                          <a:cs typeface="Calibri" panose="020F0502020204030204" pitchFamily="34" charset="0"/>
                        </a:rPr>
                        <a:t>البتول صراميجو + حلا سليمان + نور الهبيان</a:t>
                      </a:r>
                    </a:p>
                  </a:txBody>
                  <a:tcPr anchor="ctr"/>
                </a:tc>
                <a:extLst>
                  <a:ext uri="{0D108BD9-81ED-4DB2-BD59-A6C34878D82A}">
                    <a16:rowId xmlns:a16="http://schemas.microsoft.com/office/drawing/2014/main" val="2885448373"/>
                  </a:ext>
                </a:extLst>
              </a:tr>
              <a:tr h="478736">
                <a:tc>
                  <a:txBody>
                    <a:bodyPr/>
                    <a:lstStyle/>
                    <a:p>
                      <a:pPr algn="ctr" rtl="1"/>
                      <a:r>
                        <a:rPr lang="en-US" dirty="0">
                          <a:latin typeface="Calibri" panose="020F0502020204030204" pitchFamily="34" charset="0"/>
                          <a:cs typeface="Calibri" panose="020F0502020204030204" pitchFamily="34" charset="0"/>
                        </a:rPr>
                        <a:t>Use Cases</a:t>
                      </a:r>
                      <a:endParaRPr lang="ar-SA" dirty="0">
                        <a:latin typeface="Calibri" panose="020F0502020204030204" pitchFamily="34" charset="0"/>
                        <a:cs typeface="Calibri" panose="020F0502020204030204" pitchFamily="34" charset="0"/>
                      </a:endParaRPr>
                    </a:p>
                  </a:txBody>
                  <a:tcPr anchor="ctr"/>
                </a:tc>
                <a:tc>
                  <a:txBody>
                    <a:bodyPr/>
                    <a:lstStyle/>
                    <a:p>
                      <a:pPr algn="ctr" rtl="1"/>
                      <a:r>
                        <a:rPr lang="ar-SA" dirty="0">
                          <a:latin typeface="Calibri" panose="020F0502020204030204" pitchFamily="34" charset="0"/>
                          <a:cs typeface="Calibri" panose="020F0502020204030204" pitchFamily="34" charset="0"/>
                        </a:rPr>
                        <a:t>البتول </a:t>
                      </a:r>
                      <a:r>
                        <a:rPr lang="ar-SA" dirty="0" err="1">
                          <a:latin typeface="Calibri" panose="020F0502020204030204" pitchFamily="34" charset="0"/>
                          <a:cs typeface="Calibri" panose="020F0502020204030204" pitchFamily="34" charset="0"/>
                        </a:rPr>
                        <a:t>صراميجو</a:t>
                      </a:r>
                      <a:r>
                        <a:rPr lang="ar-SA" dirty="0">
                          <a:latin typeface="Calibri" panose="020F0502020204030204" pitchFamily="34" charset="0"/>
                          <a:cs typeface="Calibri" panose="020F0502020204030204" pitchFamily="34" charset="0"/>
                        </a:rPr>
                        <a:t> + حلا سليمان + نور الهبيان</a:t>
                      </a:r>
                    </a:p>
                  </a:txBody>
                  <a:tcPr anchor="ctr"/>
                </a:tc>
                <a:extLst>
                  <a:ext uri="{0D108BD9-81ED-4DB2-BD59-A6C34878D82A}">
                    <a16:rowId xmlns:a16="http://schemas.microsoft.com/office/drawing/2014/main" val="933384050"/>
                  </a:ext>
                </a:extLst>
              </a:tr>
              <a:tr h="478736">
                <a:tc>
                  <a:txBody>
                    <a:bodyPr/>
                    <a:lstStyle/>
                    <a:p>
                      <a:pPr algn="ctr" rtl="1"/>
                      <a:r>
                        <a:rPr lang="ar-SA" dirty="0">
                          <a:latin typeface="Calibri" panose="020F0502020204030204" pitchFamily="34" charset="0"/>
                          <a:cs typeface="Calibri" panose="020F0502020204030204" pitchFamily="34" charset="0"/>
                        </a:rPr>
                        <a:t>التقرير</a:t>
                      </a:r>
                    </a:p>
                  </a:txBody>
                  <a:tcPr anchor="ctr"/>
                </a:tc>
                <a:tc>
                  <a:txBody>
                    <a:bodyPr/>
                    <a:lstStyle/>
                    <a:p>
                      <a:pPr algn="ctr" rtl="1"/>
                      <a:r>
                        <a:rPr lang="ar-SA" dirty="0">
                          <a:latin typeface="Calibri" panose="020F0502020204030204" pitchFamily="34" charset="0"/>
                          <a:cs typeface="Calibri" panose="020F0502020204030204" pitchFamily="34" charset="0"/>
                        </a:rPr>
                        <a:t>كامل الفريق</a:t>
                      </a:r>
                    </a:p>
                  </a:txBody>
                  <a:tcPr anchor="ctr"/>
                </a:tc>
                <a:extLst>
                  <a:ext uri="{0D108BD9-81ED-4DB2-BD59-A6C34878D82A}">
                    <a16:rowId xmlns:a16="http://schemas.microsoft.com/office/drawing/2014/main" val="12919991"/>
                  </a:ext>
                </a:extLst>
              </a:tr>
            </a:tbl>
          </a:graphicData>
        </a:graphic>
      </p:graphicFrame>
    </p:spTree>
    <p:extLst>
      <p:ext uri="{BB962C8B-B14F-4D97-AF65-F5344CB8AC3E}">
        <p14:creationId xmlns:p14="http://schemas.microsoft.com/office/powerpoint/2010/main" val="3194967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490"/>
        <p:cNvGrpSpPr/>
        <p:nvPr/>
      </p:nvGrpSpPr>
      <p:grpSpPr>
        <a:xfrm>
          <a:off x="0" y="0"/>
          <a:ext cx="0" cy="0"/>
          <a:chOff x="0" y="0"/>
          <a:chExt cx="0" cy="0"/>
        </a:xfrm>
      </p:grpSpPr>
      <p:sp>
        <p:nvSpPr>
          <p:cNvPr id="1491" name="Google Shape;1491;p36"/>
          <p:cNvSpPr txBox="1">
            <a:spLocks noGrp="1"/>
          </p:cNvSpPr>
          <p:nvPr>
            <p:ph type="title"/>
          </p:nvPr>
        </p:nvSpPr>
        <p:spPr>
          <a:xfrm>
            <a:off x="4356321" y="1575697"/>
            <a:ext cx="5937520" cy="698597"/>
          </a:xfrm>
          <a:prstGeom prst="rect">
            <a:avLst/>
          </a:prstGeom>
        </p:spPr>
        <p:txBody>
          <a:bodyPr spcFirstLastPara="1" vert="horz" wrap="square" lIns="121900" tIns="121900" rIns="121900" bIns="121900" rtlCol="1" anchor="b" anchorCtr="0">
            <a:noAutofit/>
          </a:bodyPr>
          <a:lstStyle/>
          <a:p>
            <a:pPr algn="r" rtl="1"/>
            <a:r>
              <a:rPr lang="ar-SA" sz="2800" dirty="0">
                <a:latin typeface="Calibri" panose="020F0502020204030204" pitchFamily="34" charset="0"/>
                <a:ea typeface="Calibri" panose="020F0502020204030204" pitchFamily="34" charset="0"/>
                <a:cs typeface="Calibri" panose="020F0502020204030204" pitchFamily="34" charset="0"/>
              </a:rPr>
              <a:t>الدراسة المرجعية</a:t>
            </a:r>
            <a:endParaRPr sz="2800" dirty="0">
              <a:latin typeface="Calibri" panose="020F0502020204030204" pitchFamily="34" charset="0"/>
              <a:ea typeface="Calibri" panose="020F0502020204030204" pitchFamily="34" charset="0"/>
              <a:cs typeface="Calibri" panose="020F0502020204030204" pitchFamily="34" charset="0"/>
            </a:endParaRPr>
          </a:p>
        </p:txBody>
      </p:sp>
      <p:pic>
        <p:nvPicPr>
          <p:cNvPr id="3" name="صورة 2">
            <a:extLst>
              <a:ext uri="{FF2B5EF4-FFF2-40B4-BE49-F238E27FC236}">
                <a16:creationId xmlns:a16="http://schemas.microsoft.com/office/drawing/2014/main" id="{47DACE74-0B60-7031-71A7-0B81A44B4D9E}"/>
              </a:ext>
            </a:extLst>
          </p:cNvPr>
          <p:cNvPicPr>
            <a:picLocks noChangeAspect="1"/>
          </p:cNvPicPr>
          <p:nvPr/>
        </p:nvPicPr>
        <p:blipFill>
          <a:blip r:embed="rId3"/>
          <a:stretch>
            <a:fillRect/>
          </a:stretch>
        </p:blipFill>
        <p:spPr>
          <a:xfrm>
            <a:off x="10430622" y="3087175"/>
            <a:ext cx="1143160" cy="1130457"/>
          </a:xfrm>
          <a:prstGeom prst="rect">
            <a:avLst/>
          </a:prstGeom>
        </p:spPr>
      </p:pic>
      <p:pic>
        <p:nvPicPr>
          <p:cNvPr id="5" name="صورة 4">
            <a:extLst>
              <a:ext uri="{FF2B5EF4-FFF2-40B4-BE49-F238E27FC236}">
                <a16:creationId xmlns:a16="http://schemas.microsoft.com/office/drawing/2014/main" id="{BE91D9DD-8646-2E8F-F75F-262D58FE3B11}"/>
              </a:ext>
            </a:extLst>
          </p:cNvPr>
          <p:cNvPicPr>
            <a:picLocks noChangeAspect="1"/>
          </p:cNvPicPr>
          <p:nvPr/>
        </p:nvPicPr>
        <p:blipFill>
          <a:blip r:embed="rId4"/>
          <a:stretch>
            <a:fillRect/>
          </a:stretch>
        </p:blipFill>
        <p:spPr>
          <a:xfrm>
            <a:off x="6936213" y="2938652"/>
            <a:ext cx="1117756" cy="1232072"/>
          </a:xfrm>
          <a:prstGeom prst="rect">
            <a:avLst/>
          </a:prstGeom>
        </p:spPr>
      </p:pic>
      <p:pic>
        <p:nvPicPr>
          <p:cNvPr id="7" name="صورة 6">
            <a:extLst>
              <a:ext uri="{FF2B5EF4-FFF2-40B4-BE49-F238E27FC236}">
                <a16:creationId xmlns:a16="http://schemas.microsoft.com/office/drawing/2014/main" id="{648CEB5A-08BC-1911-4A10-7EF5E1A3C8B5}"/>
              </a:ext>
            </a:extLst>
          </p:cNvPr>
          <p:cNvPicPr>
            <a:picLocks noChangeAspect="1"/>
          </p:cNvPicPr>
          <p:nvPr/>
        </p:nvPicPr>
        <p:blipFill rotWithShape="1">
          <a:blip r:embed="rId5"/>
          <a:srcRect t="14423" b="15545"/>
          <a:stretch/>
        </p:blipFill>
        <p:spPr>
          <a:xfrm>
            <a:off x="8503910" y="3192892"/>
            <a:ext cx="1384493" cy="925107"/>
          </a:xfrm>
          <a:prstGeom prst="rect">
            <a:avLst/>
          </a:prstGeom>
        </p:spPr>
      </p:pic>
      <p:sp>
        <p:nvSpPr>
          <p:cNvPr id="16" name="مربع نص 15">
            <a:extLst>
              <a:ext uri="{FF2B5EF4-FFF2-40B4-BE49-F238E27FC236}">
                <a16:creationId xmlns:a16="http://schemas.microsoft.com/office/drawing/2014/main" id="{F62F44C0-F397-0861-5E1C-2C8A02BDE212}"/>
              </a:ext>
            </a:extLst>
          </p:cNvPr>
          <p:cNvSpPr txBox="1"/>
          <p:nvPr/>
        </p:nvSpPr>
        <p:spPr>
          <a:xfrm>
            <a:off x="10336242" y="4440973"/>
            <a:ext cx="1942455" cy="420564"/>
          </a:xfrm>
          <a:prstGeom prst="rect">
            <a:avLst/>
          </a:prstGeom>
          <a:noFill/>
        </p:spPr>
        <p:txBody>
          <a:bodyPr wrap="square" rtlCol="1">
            <a:spAutoFit/>
          </a:bodyPr>
          <a:lstStyle/>
          <a:p>
            <a:r>
              <a:rPr lang="ar-SA" sz="2133" dirty="0">
                <a:latin typeface="Calibri" panose="020F0502020204030204" pitchFamily="34" charset="0"/>
                <a:ea typeface="Calibri" panose="020F0502020204030204" pitchFamily="34" charset="0"/>
                <a:cs typeface="Calibri" panose="020F0502020204030204" pitchFamily="34" charset="0"/>
              </a:rPr>
              <a:t>جود الإسكان</a:t>
            </a:r>
          </a:p>
        </p:txBody>
      </p:sp>
      <p:sp>
        <p:nvSpPr>
          <p:cNvPr id="17" name="مربع نص 16">
            <a:extLst>
              <a:ext uri="{FF2B5EF4-FFF2-40B4-BE49-F238E27FC236}">
                <a16:creationId xmlns:a16="http://schemas.microsoft.com/office/drawing/2014/main" id="{FD19DB0D-BD18-DB96-DF38-F62F11349A1D}"/>
              </a:ext>
            </a:extLst>
          </p:cNvPr>
          <p:cNvSpPr txBox="1"/>
          <p:nvPr/>
        </p:nvSpPr>
        <p:spPr>
          <a:xfrm>
            <a:off x="8699973" y="4454642"/>
            <a:ext cx="1942455" cy="420115"/>
          </a:xfrm>
          <a:prstGeom prst="rect">
            <a:avLst/>
          </a:prstGeom>
          <a:noFill/>
        </p:spPr>
        <p:txBody>
          <a:bodyPr wrap="square" rtlCol="1">
            <a:spAutoFit/>
          </a:bodyPr>
          <a:lstStyle/>
          <a:p>
            <a:r>
              <a:rPr lang="en-US" sz="2130" dirty="0" err="1"/>
              <a:t>gofundme</a:t>
            </a:r>
            <a:endParaRPr lang="ar-SA" sz="2130" dirty="0"/>
          </a:p>
        </p:txBody>
      </p:sp>
      <p:sp>
        <p:nvSpPr>
          <p:cNvPr id="18" name="مربع نص 17">
            <a:extLst>
              <a:ext uri="{FF2B5EF4-FFF2-40B4-BE49-F238E27FC236}">
                <a16:creationId xmlns:a16="http://schemas.microsoft.com/office/drawing/2014/main" id="{665C8C0F-4A6C-B7D2-CB72-DD64C9ACC9B4}"/>
              </a:ext>
            </a:extLst>
          </p:cNvPr>
          <p:cNvSpPr txBox="1"/>
          <p:nvPr/>
        </p:nvSpPr>
        <p:spPr>
          <a:xfrm>
            <a:off x="7082741" y="4414518"/>
            <a:ext cx="1942455" cy="420564"/>
          </a:xfrm>
          <a:prstGeom prst="rect">
            <a:avLst/>
          </a:prstGeom>
          <a:noFill/>
        </p:spPr>
        <p:txBody>
          <a:bodyPr wrap="square" rtlCol="1">
            <a:spAutoFit/>
          </a:bodyPr>
          <a:lstStyle/>
          <a:p>
            <a:r>
              <a:rPr lang="ar-SA" sz="2133" dirty="0">
                <a:latin typeface="Calibri" panose="020F0502020204030204" pitchFamily="34" charset="0"/>
                <a:ea typeface="Calibri" panose="020F0502020204030204" pitchFamily="34" charset="0"/>
                <a:cs typeface="Calibri" panose="020F0502020204030204" pitchFamily="34" charset="0"/>
              </a:rPr>
              <a:t>إحسان</a:t>
            </a:r>
          </a:p>
        </p:txBody>
      </p:sp>
      <p:pic>
        <p:nvPicPr>
          <p:cNvPr id="2" name="صورة 1">
            <a:extLst>
              <a:ext uri="{FF2B5EF4-FFF2-40B4-BE49-F238E27FC236}">
                <a16:creationId xmlns:a16="http://schemas.microsoft.com/office/drawing/2014/main" id="{27485EED-5B80-FD00-F136-27D263CBC4A4}"/>
              </a:ext>
            </a:extLst>
          </p:cNvPr>
          <p:cNvPicPr>
            <a:picLocks noChangeAspect="1"/>
          </p:cNvPicPr>
          <p:nvPr/>
        </p:nvPicPr>
        <p:blipFill>
          <a:blip r:embed="rId6"/>
          <a:stretch>
            <a:fillRect/>
          </a:stretch>
        </p:blipFill>
        <p:spPr>
          <a:xfrm>
            <a:off x="4780957" y="3392571"/>
            <a:ext cx="1740143" cy="698597"/>
          </a:xfrm>
          <a:prstGeom prst="rect">
            <a:avLst/>
          </a:prstGeom>
        </p:spPr>
      </p:pic>
      <p:pic>
        <p:nvPicPr>
          <p:cNvPr id="4" name="صورة 3">
            <a:extLst>
              <a:ext uri="{FF2B5EF4-FFF2-40B4-BE49-F238E27FC236}">
                <a16:creationId xmlns:a16="http://schemas.microsoft.com/office/drawing/2014/main" id="{A0173BF3-B520-5161-EE1A-322FBBD8CC42}"/>
              </a:ext>
            </a:extLst>
          </p:cNvPr>
          <p:cNvPicPr>
            <a:picLocks noChangeAspect="1"/>
          </p:cNvPicPr>
          <p:nvPr/>
        </p:nvPicPr>
        <p:blipFill rotWithShape="1">
          <a:blip r:embed="rId7"/>
          <a:srcRect l="4871" t="10471" r="6265" b="8184"/>
          <a:stretch/>
        </p:blipFill>
        <p:spPr>
          <a:xfrm>
            <a:off x="2917969" y="2938652"/>
            <a:ext cx="1343187" cy="1239864"/>
          </a:xfrm>
          <a:prstGeom prst="rect">
            <a:avLst/>
          </a:prstGeom>
        </p:spPr>
      </p:pic>
      <p:pic>
        <p:nvPicPr>
          <p:cNvPr id="6" name="صورة 5">
            <a:extLst>
              <a:ext uri="{FF2B5EF4-FFF2-40B4-BE49-F238E27FC236}">
                <a16:creationId xmlns:a16="http://schemas.microsoft.com/office/drawing/2014/main" id="{7360B4DB-A2A4-3160-CCB7-B8827610FFDB}"/>
              </a:ext>
            </a:extLst>
          </p:cNvPr>
          <p:cNvPicPr>
            <a:picLocks noChangeAspect="1"/>
          </p:cNvPicPr>
          <p:nvPr/>
        </p:nvPicPr>
        <p:blipFill rotWithShape="1">
          <a:blip r:embed="rId8"/>
          <a:srcRect l="2169" t="18150" r="3575" b="12487"/>
          <a:stretch/>
        </p:blipFill>
        <p:spPr>
          <a:xfrm>
            <a:off x="719818" y="3087175"/>
            <a:ext cx="1508501" cy="1136543"/>
          </a:xfrm>
          <a:prstGeom prst="rect">
            <a:avLst/>
          </a:prstGeom>
        </p:spPr>
      </p:pic>
      <p:sp>
        <p:nvSpPr>
          <p:cNvPr id="8" name="مربع نص 7">
            <a:extLst>
              <a:ext uri="{FF2B5EF4-FFF2-40B4-BE49-F238E27FC236}">
                <a16:creationId xmlns:a16="http://schemas.microsoft.com/office/drawing/2014/main" id="{5A25B3E2-DC37-D3AB-0F49-245B80EE0DF7}"/>
              </a:ext>
            </a:extLst>
          </p:cNvPr>
          <p:cNvSpPr txBox="1"/>
          <p:nvPr/>
        </p:nvSpPr>
        <p:spPr>
          <a:xfrm>
            <a:off x="4747167" y="4455695"/>
            <a:ext cx="1942455" cy="420564"/>
          </a:xfrm>
          <a:prstGeom prst="rect">
            <a:avLst/>
          </a:prstGeom>
          <a:noFill/>
        </p:spPr>
        <p:txBody>
          <a:bodyPr wrap="square" rtlCol="1">
            <a:spAutoFit/>
          </a:bodyPr>
          <a:lstStyle/>
          <a:p>
            <a:r>
              <a:rPr lang="ar-SA" sz="2133" dirty="0">
                <a:latin typeface="Calibri" panose="020F0502020204030204" pitchFamily="34" charset="0"/>
                <a:ea typeface="Calibri" panose="020F0502020204030204" pitchFamily="34" charset="0"/>
                <a:cs typeface="Calibri" panose="020F0502020204030204" pitchFamily="34" charset="0"/>
              </a:rPr>
              <a:t>العون المباشر</a:t>
            </a:r>
          </a:p>
        </p:txBody>
      </p:sp>
      <p:sp>
        <p:nvSpPr>
          <p:cNvPr id="9" name="مربع نص 8">
            <a:extLst>
              <a:ext uri="{FF2B5EF4-FFF2-40B4-BE49-F238E27FC236}">
                <a16:creationId xmlns:a16="http://schemas.microsoft.com/office/drawing/2014/main" id="{923E71F7-C1A6-8C0D-8403-C6F954E6C6E2}"/>
              </a:ext>
            </a:extLst>
          </p:cNvPr>
          <p:cNvSpPr txBox="1"/>
          <p:nvPr/>
        </p:nvSpPr>
        <p:spPr>
          <a:xfrm>
            <a:off x="2736816" y="4506965"/>
            <a:ext cx="2100537" cy="420115"/>
          </a:xfrm>
          <a:prstGeom prst="rect">
            <a:avLst/>
          </a:prstGeom>
          <a:noFill/>
        </p:spPr>
        <p:txBody>
          <a:bodyPr wrap="square" rtlCol="1">
            <a:spAutoFit/>
          </a:bodyPr>
          <a:lstStyle/>
          <a:p>
            <a:r>
              <a:rPr lang="en-US" sz="2130" dirty="0" err="1"/>
              <a:t>shareTheMeal</a:t>
            </a:r>
            <a:endParaRPr lang="ar-SA" sz="2130" dirty="0"/>
          </a:p>
        </p:txBody>
      </p:sp>
      <p:sp>
        <p:nvSpPr>
          <p:cNvPr id="10" name="مربع نص 9">
            <a:extLst>
              <a:ext uri="{FF2B5EF4-FFF2-40B4-BE49-F238E27FC236}">
                <a16:creationId xmlns:a16="http://schemas.microsoft.com/office/drawing/2014/main" id="{F5C64C76-7EFF-8C05-6959-56FE6952FF08}"/>
              </a:ext>
            </a:extLst>
          </p:cNvPr>
          <p:cNvSpPr txBox="1"/>
          <p:nvPr/>
        </p:nvSpPr>
        <p:spPr>
          <a:xfrm>
            <a:off x="1177962" y="4465855"/>
            <a:ext cx="1942455" cy="420564"/>
          </a:xfrm>
          <a:prstGeom prst="rect">
            <a:avLst/>
          </a:prstGeom>
          <a:noFill/>
        </p:spPr>
        <p:txBody>
          <a:bodyPr wrap="square" rtlCol="1">
            <a:spAutoFit/>
          </a:bodyPr>
          <a:lstStyle/>
          <a:p>
            <a:r>
              <a:rPr lang="ar-SA" sz="2133" dirty="0" err="1">
                <a:latin typeface="Calibri" panose="020F0502020204030204" pitchFamily="34" charset="0"/>
                <a:ea typeface="Calibri" panose="020F0502020204030204" pitchFamily="34" charset="0"/>
                <a:cs typeface="Calibri" panose="020F0502020204030204" pitchFamily="34" charset="0"/>
              </a:rPr>
              <a:t>آي</a:t>
            </a:r>
            <a:r>
              <a:rPr lang="ar-SA" sz="2133" dirty="0">
                <a:latin typeface="Calibri" panose="020F0502020204030204" pitchFamily="34" charset="0"/>
                <a:ea typeface="Calibri" panose="020F0502020204030204" pitchFamily="34" charset="0"/>
                <a:cs typeface="Calibri" panose="020F0502020204030204" pitchFamily="34" charset="0"/>
              </a:rPr>
              <a:t>-خير</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siness Template with Transitions by Slidesgo">
  <a:themeElements>
    <a:clrScheme name="أخضر">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Template with Transitions by Slidesgo</Template>
  <TotalTime>1179</TotalTime>
  <Words>322</Words>
  <Application>Microsoft Office PowerPoint</Application>
  <PresentationFormat>Widescreen</PresentationFormat>
  <Paragraphs>77</Paragraphs>
  <Slides>9</Slides>
  <Notes>8</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Calibri</vt:lpstr>
      <vt:lpstr>Lexend</vt:lpstr>
      <vt:lpstr>Montserrat</vt:lpstr>
      <vt:lpstr>Montserrat ExtraBold</vt:lpstr>
      <vt:lpstr>Nunito Light</vt:lpstr>
      <vt:lpstr>Proxima Nova</vt:lpstr>
      <vt:lpstr>Business Template with Transitions by Slidesgo</vt:lpstr>
      <vt:lpstr>Slidesgo Final Pages</vt:lpstr>
      <vt:lpstr>HAND BY HAND Charity project</vt:lpstr>
      <vt:lpstr>PowerPoint Presentation</vt:lpstr>
      <vt:lpstr>الدراسة المرجعية</vt:lpstr>
      <vt:lpstr>الدراسة المرجعية</vt:lpstr>
      <vt:lpstr>PowerPoint Presentation</vt:lpstr>
      <vt:lpstr>PowerPoint Presentation</vt:lpstr>
      <vt:lpstr>باستخدام أطر العمل</vt:lpstr>
      <vt:lpstr>تقسيم العمل:</vt:lpstr>
      <vt:lpstr>الدراسة المرجعية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 BY HAND Charity project</dc:title>
  <dc:creator>batool saramejo</dc:creator>
  <cp:lastModifiedBy>Yazan</cp:lastModifiedBy>
  <cp:revision>10</cp:revision>
  <dcterms:created xsi:type="dcterms:W3CDTF">2025-05-26T13:45:20Z</dcterms:created>
  <dcterms:modified xsi:type="dcterms:W3CDTF">2025-06-03T21:59:14Z</dcterms:modified>
</cp:coreProperties>
</file>