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518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427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6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8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3512EF-BD64-4101-B741-9277D4BB3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80A5B1-1A90-4E1C-B35C-70B0389DE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5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F273A-82DA-4C43-B772-47CEC68C7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4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Comparing Classification Models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E87E-8CAB-427F-9C3D-68426911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b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Group 10</a:t>
            </a:r>
            <a:b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Tommy Tran </a:t>
            </a:r>
            <a:b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Rohit Taneja </a:t>
            </a:r>
            <a:b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Chris S</a:t>
            </a:r>
          </a:p>
        </p:txBody>
      </p:sp>
    </p:spTree>
    <p:extLst>
      <p:ext uri="{BB962C8B-B14F-4D97-AF65-F5344CB8AC3E}">
        <p14:creationId xmlns:p14="http://schemas.microsoft.com/office/powerpoint/2010/main" val="214285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A654-7DB4-4CA5-89E0-E7747E3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11E65-37AF-4796-965F-E992D0D2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the data to [0,1] (including the classification variable using min/max)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-package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 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9,5,2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required a threshold of 0.9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CV yielded 46.8%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BCB4-2652-41D7-99F8-78B1F457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9E38A-A5C1-4930-A20B-CD444E61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791200"/>
            <a:ext cx="310515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5C1B9-D691-43A5-A0A3-82049089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6096528" cy="31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323B-0DA1-4337-AAC4-2C41D354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0389-FF93-4CC4-BC97-4AA9F96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all 3 of the models performed similarly. Neural Network and SVM slightly performed better than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was significantly harder to debug for higher accuracy while SVM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easy.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0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F19-CB08-4099-BB92-0E8BBE2E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650E-12C1-4813-88C8-ACC4A4E3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needed a lot more tweaking in order to bring the accuracy up to a functional 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dataset’s attributes did not have a lot of distinction between the three class variables therefore it was harder to build models with high accuracies.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dataset, either the SVM or Neural Network model would be preferred out of the 3 classification models.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8ACC-7322-4B0D-BEC9-03734773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1C1-114C-437D-8AFB-FF64408D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187"/>
            <a:ext cx="10123714" cy="476700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1,473 instances surveyed from married women with 10 attributes (including the class attribute)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Wife’s Age				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Wife’s Education	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Husband’s Education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Children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Wife’s Religion (Islam or Non-Islam)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Wife’s Employment Status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Husband’s Occupation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Standard-of-Living Index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Exposure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Contraceptive Method Used (Class Attribute: No Use, Short Term or Long Term)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Distribution: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Use – 629 (42.70%)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– 511 (34.69%)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– 333 (22.61%)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0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93C7-C9C1-4934-8082-2273EE35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1C58B-CB4E-488E-9DF0-9F72F1EA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96" y="1820862"/>
            <a:ext cx="5862336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939AE-42A5-4BE0-BBB7-8DB5EEC6D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" r="47003"/>
          <a:stretch/>
        </p:blipFill>
        <p:spPr>
          <a:xfrm>
            <a:off x="7385232" y="1820862"/>
            <a:ext cx="35804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BD7D-9FE1-4634-B709-2EA10760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FCDE7-4B19-42FD-9EA4-8948201A5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005" y="1817236"/>
            <a:ext cx="340488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2453-2790-4E60-A2AB-3CA1086E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888" y="1817236"/>
            <a:ext cx="3404883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51F22-905A-426E-8183-84814A5B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71" y="1817236"/>
            <a:ext cx="3404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4105-574F-48CE-A942-F3C0FA9A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EBEE9-B66D-49B4-95A8-901DBD2E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64906"/>
            <a:ext cx="9601200" cy="47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AD8-8AFD-4CE1-8BF0-0FC479CD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7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873B-739B-4483-944D-F36B54F9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576"/>
            <a:ext cx="9601200" cy="44118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the data before building the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measured using 10-fold cross validation.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divided by 80% to the training set and 20% to the testing set.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training set (1176 instances) to build the kNN model,  accuracy was highest of 49.6% when k = 19. 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ABDDB-298F-44C7-B61C-142E455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1" y="3330537"/>
            <a:ext cx="7533313" cy="33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4103-09CC-45B3-85E8-D0919C83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F8BC-7504-4A3A-B4D9-2C09ACE4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measuring the performance of the model by attempting to predict the testing set (297 instances), it had an accuracy of 52.19%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prediction results: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“No Use” accuracy – 67/115 (58.26%)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“Short Term” accuracy – 59/122 (48.36%)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“Long Term” accuracy – 29/60 (48.33%)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importance analytics (top 5 in order):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“No Use” – Wife’s Education, Standard of Living, Number of Children, Husband’s Job, Husband’s Education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“Short Term” – Wife’s Age, Husband’s Job, Wife’s Education, Standard of Living, Number of Children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“Long Term” – Wife’s Education, Wife’s Age, Standard of Living, Husband’s Job, 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10257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FD6A-5F4E-4B84-9B14-177A1094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9CC4-D52B-49B1-8C12-22A663DD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Python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-learn) to Classify the dataset and Find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to get to the result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- Normalized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Various kernel function to get the best accuracy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57%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= 57%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= 44%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binary attributes/Change them so see if it improves accuracy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DAF-6DDB-40DA-96DE-0A4FC2D6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FBD1A-0117-4C7C-ADD9-F350E16E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18" y="1909483"/>
            <a:ext cx="9377082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76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187</TotalTime>
  <Words>452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Times New Roman</vt:lpstr>
      <vt:lpstr>Wingdings</vt:lpstr>
      <vt:lpstr>Crop</vt:lpstr>
      <vt:lpstr> Comparing Classification Models</vt:lpstr>
      <vt:lpstr>Dataset Summary</vt:lpstr>
      <vt:lpstr>Dataset Visualization</vt:lpstr>
      <vt:lpstr>Dataset Visualization</vt:lpstr>
      <vt:lpstr>Dataset Visualization</vt:lpstr>
      <vt:lpstr>kNN Classification Model</vt:lpstr>
      <vt:lpstr>kNN Model Performance</vt:lpstr>
      <vt:lpstr>SVM Classification</vt:lpstr>
      <vt:lpstr>SVM Classification</vt:lpstr>
      <vt:lpstr>Neural Network Model</vt:lpstr>
      <vt:lpstr>Neural Network Model</vt:lpstr>
      <vt:lpstr>Comparing the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Classification Models</dc:title>
  <dc:creator>Tommy Tran</dc:creator>
  <cp:lastModifiedBy>Tommy Tran</cp:lastModifiedBy>
  <cp:revision>12</cp:revision>
  <dcterms:created xsi:type="dcterms:W3CDTF">2019-10-30T04:13:03Z</dcterms:created>
  <dcterms:modified xsi:type="dcterms:W3CDTF">2019-10-30T18:27:26Z</dcterms:modified>
</cp:coreProperties>
</file>