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fae60fead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fae60fead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fae60fead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fae60fead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f97d8a9b6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f97d8a9b6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f97d8a9b6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f97d8a9b6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f97d8a9b6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f97d8a9b6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f97d8a9b6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f97d8a9b6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f97d8a9b6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f97d8a9b6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fae60fe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fae60fe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fae60fea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fae60fea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fae60fea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fae60fea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f97d8a9b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f97d8a9b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f97d8a9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f97d8a9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f97d8a9b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f97d8a9b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fa3a033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fa3a033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57e226db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57e226db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57e226db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57e226db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57e226dbf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57e226dbf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fae60fea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fae60fea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fae60fea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fae60fea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543042" y="-3449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27BA0"/>
                </a:solidFill>
              </a:rPr>
              <a:t>Contraceptive Method Choice</a:t>
            </a:r>
            <a:endParaRPr b="1">
              <a:solidFill>
                <a:srgbClr val="C27BA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23400" y="3958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</a:rPr>
              <a:t>Data Science Group  Assignment</a:t>
            </a:r>
            <a:endParaRPr sz="2400"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</a:rPr>
              <a:t>Farhaad Khan, Muhammad Zain Adil, Waqas Haque, Osvaldo Mafuana</a:t>
            </a:r>
            <a:endParaRPr sz="2400"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600" y="445025"/>
            <a:ext cx="8464699" cy="374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for the cross validation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500" y="1566300"/>
            <a:ext cx="6691501" cy="13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(procedure) 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Added 3 new attributes representing each contraception category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Binary Sigmoid Function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Created 3 different models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Increased accuracy by adding nodes to hidden layer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825" y="1047250"/>
            <a:ext cx="7199602" cy="373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800" y="1152475"/>
            <a:ext cx="7045846" cy="350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175" y="951700"/>
            <a:ext cx="7183224" cy="35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</a:t>
            </a:r>
            <a:r>
              <a:rPr lang="en"/>
              <a:t>model 10</a:t>
            </a:r>
            <a:r>
              <a:rPr lang="en"/>
              <a:t>-Fold Cross Validation 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050" y="1844574"/>
            <a:ext cx="2586625" cy="215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9175" y="1709500"/>
            <a:ext cx="2628243" cy="2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5400" y="1721250"/>
            <a:ext cx="2721950" cy="22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SVM is a classifying method that separates two distincts variables with a hyperplane.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other words, given labeled training data (supervised learning), the algorithm outputs an optimal hyperplane which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categorizes new examples.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325" y="2161725"/>
            <a:ext cx="3633225" cy="25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Procedure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into training and testing set.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Set up model.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Optimal parameters: C = 100, kernel = 'rbf' and gamma = .001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Find predictions.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Determine accuracy.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using K-Fold Cross Validation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</a:t>
            </a:r>
            <a:r>
              <a:rPr lang="en"/>
              <a:t>0.56375839 0.57432432 0.52027027 0.54421769 0.59863946 0.55102041, 0.62585034 0.5170068  0.54421769 0.56849315]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Accuracy: 0.56 (+/- 0.06)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Predict the current contraceptive method choice of a woman based on her demographic and socio-economic characteristics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samples are married women who were either not pregnant or do not know if they were at the time of interview.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dataset is a subset of the 1987 National Indonesia Contraceptive Prevalence Survey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Conclusion/Findings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Accuracy: 56%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Decision tree accuracy: 56%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KNN accuracy: 42%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NN accuracy: 98% accuracy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information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 Attributes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Wife’s 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Wife’s education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children ever born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Wife’s religion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Wife’s employment status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Husband’s occupation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Standard-of-</a:t>
            </a:r>
            <a:r>
              <a:rPr lang="en"/>
              <a:t>living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Media exposure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1473 Records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Children and Wife Education Correlation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4572000" cy="39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52475"/>
            <a:ext cx="4572000" cy="40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KNN-Simplified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KNN, K is the number of nearest neighbors and the number of neighbors is the core deciding factor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KNN algorithm assumes that similar things exist in close proximity. In other words, similar things are near to each other.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KNN algorithm is one of the simplest classification algorithm. Even with such simplicity, it can give highly competitive results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chose the factor K?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184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o select the K that’s right for your data, we run the KNN algorithm several times with different values of 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the K that reduces the number of errors we encounter while maintaining the algorithm’s ability to accurately make predictions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100" y="2571750"/>
            <a:ext cx="3619344" cy="23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i improve my accuracy?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better results, normalizing data on the same scale is highly recommended so that all of them can be uniformly evaluated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Adjusted the value of K to get the highest </a:t>
            </a:r>
            <a:r>
              <a:rPr lang="en"/>
              <a:t>possible</a:t>
            </a:r>
            <a:r>
              <a:rPr lang="en"/>
              <a:t> accuracy 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500" y="1996150"/>
            <a:ext cx="384810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</a:t>
            </a:r>
            <a:r>
              <a:rPr lang="en"/>
              <a:t> Tree 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decision</a:t>
            </a:r>
            <a:r>
              <a:rPr lang="en"/>
              <a:t> tree ?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Model of decisions and their possible consequences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●"/>
            </a:pPr>
            <a:r>
              <a:rPr lang="en" sz="1200">
                <a:solidFill>
                  <a:srgbClr val="111111"/>
                </a:solidFill>
                <a:highlight>
                  <a:srgbClr val="FFFFFF"/>
                </a:highlight>
              </a:rPr>
              <a:t>It's</a:t>
            </a:r>
            <a:r>
              <a:rPr lang="en" sz="1200">
                <a:solidFill>
                  <a:srgbClr val="111111"/>
                </a:solidFill>
                <a:highlight>
                  <a:srgbClr val="FFFFFF"/>
                </a:highlight>
              </a:rPr>
              <a:t> a  useful tool that cover both classification and regression.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1111"/>
                </a:solidFill>
                <a:highlight>
                  <a:srgbClr val="FFFFFF"/>
                </a:highlight>
              </a:rPr>
              <a:t>Important attribute that hold a place in contraception category</a:t>
            </a:r>
            <a:endParaRPr b="1"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Number of child 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Wife age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Wife education 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Number of child </a:t>
            </a: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long term</a:t>
            </a: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 or short term 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using k-fold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75" y="1786300"/>
            <a:ext cx="8520600" cy="18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