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4" r:id="rId4"/>
    <p:sldId id="263" r:id="rId5"/>
    <p:sldId id="265" r:id="rId6"/>
    <p:sldId id="261" r:id="rId7"/>
    <p:sldId id="262" r:id="rId8"/>
    <p:sldId id="259" r:id="rId9"/>
    <p:sldId id="260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122446-C781-4379-BF79-306E3ACD285D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A05285-393C-408A-8348-A9DD15BAFF29}">
      <dgm:prSet/>
      <dgm:spPr/>
      <dgm:t>
        <a:bodyPr/>
        <a:lstStyle/>
        <a:p>
          <a:r>
            <a:rPr lang="en-US"/>
            <a:t>Read and write</a:t>
          </a:r>
        </a:p>
      </dgm:t>
    </dgm:pt>
    <dgm:pt modelId="{2F9A53F9-09AB-4859-A118-427F900AEBA5}" type="parTrans" cxnId="{1D2CD9F8-47C6-4C64-9E5B-83C12EC7B1E4}">
      <dgm:prSet/>
      <dgm:spPr/>
      <dgm:t>
        <a:bodyPr/>
        <a:lstStyle/>
        <a:p>
          <a:endParaRPr lang="en-US"/>
        </a:p>
      </dgm:t>
    </dgm:pt>
    <dgm:pt modelId="{CA8CC579-CB6A-446B-869F-B19F77F0C81E}" type="sibTrans" cxnId="{1D2CD9F8-47C6-4C64-9E5B-83C12EC7B1E4}">
      <dgm:prSet/>
      <dgm:spPr/>
      <dgm:t>
        <a:bodyPr/>
        <a:lstStyle/>
        <a:p>
          <a:endParaRPr lang="en-US"/>
        </a:p>
      </dgm:t>
    </dgm:pt>
    <dgm:pt modelId="{5161B48A-327E-4D55-A3E1-4F9C035BA746}">
      <dgm:prSet/>
      <dgm:spPr/>
      <dgm:t>
        <a:bodyPr/>
        <a:lstStyle/>
        <a:p>
          <a:r>
            <a:rPr lang="en-US" dirty="0"/>
            <a:t>Read and write separately (RAWAN)</a:t>
          </a:r>
        </a:p>
      </dgm:t>
    </dgm:pt>
    <dgm:pt modelId="{59309CA8-AFA1-418D-ADC6-DD074B1A1107}" type="parTrans" cxnId="{30E5006F-97FA-4384-9611-E397F0E6B694}">
      <dgm:prSet/>
      <dgm:spPr/>
      <dgm:t>
        <a:bodyPr/>
        <a:lstStyle/>
        <a:p>
          <a:endParaRPr lang="en-US"/>
        </a:p>
      </dgm:t>
    </dgm:pt>
    <dgm:pt modelId="{2F6A56B6-D5DB-4AD0-9628-4696C492F13E}" type="sibTrans" cxnId="{30E5006F-97FA-4384-9611-E397F0E6B694}">
      <dgm:prSet/>
      <dgm:spPr/>
      <dgm:t>
        <a:bodyPr/>
        <a:lstStyle/>
        <a:p>
          <a:endParaRPr lang="en-US"/>
        </a:p>
      </dgm:t>
    </dgm:pt>
    <dgm:pt modelId="{F1AC0305-DD0F-409D-BC67-AB356EA3800A}">
      <dgm:prSet/>
      <dgm:spPr/>
      <dgm:t>
        <a:bodyPr/>
        <a:lstStyle/>
        <a:p>
          <a:r>
            <a:rPr lang="en-US"/>
            <a:t>Read</a:t>
          </a:r>
        </a:p>
      </dgm:t>
    </dgm:pt>
    <dgm:pt modelId="{1F8A5DF0-130D-4D27-9FA3-C3B5036F66B7}" type="parTrans" cxnId="{EB735344-84FD-4E5F-8501-347C78A43DE1}">
      <dgm:prSet/>
      <dgm:spPr/>
      <dgm:t>
        <a:bodyPr/>
        <a:lstStyle/>
        <a:p>
          <a:endParaRPr lang="en-US"/>
        </a:p>
      </dgm:t>
    </dgm:pt>
    <dgm:pt modelId="{A4446114-51F9-4DCB-A4D6-D930375F3369}" type="sibTrans" cxnId="{EB735344-84FD-4E5F-8501-347C78A43DE1}">
      <dgm:prSet/>
      <dgm:spPr/>
      <dgm:t>
        <a:bodyPr/>
        <a:lstStyle/>
        <a:p>
          <a:endParaRPr lang="en-US"/>
        </a:p>
      </dgm:t>
    </dgm:pt>
    <dgm:pt modelId="{1BAA6CFB-5A5B-4F65-B4B2-DA9914E9C5C2}">
      <dgm:prSet/>
      <dgm:spPr/>
      <dgm:t>
        <a:bodyPr/>
        <a:lstStyle/>
        <a:p>
          <a:r>
            <a:rPr lang="en-US" dirty="0"/>
            <a:t>Read when master was busy (NOURAN)</a:t>
          </a:r>
        </a:p>
      </dgm:t>
    </dgm:pt>
    <dgm:pt modelId="{A031A02F-E0E3-4A31-93F5-A16C01635702}" type="parTrans" cxnId="{C8A6886D-A29A-40E8-8406-CEE13E6D1135}">
      <dgm:prSet/>
      <dgm:spPr/>
      <dgm:t>
        <a:bodyPr/>
        <a:lstStyle/>
        <a:p>
          <a:endParaRPr lang="en-US"/>
        </a:p>
      </dgm:t>
    </dgm:pt>
    <dgm:pt modelId="{48ABCCCC-88F3-4335-BC3B-C6BD1716FF24}" type="sibTrans" cxnId="{C8A6886D-A29A-40E8-8406-CEE13E6D1135}">
      <dgm:prSet/>
      <dgm:spPr/>
      <dgm:t>
        <a:bodyPr/>
        <a:lstStyle/>
        <a:p>
          <a:endParaRPr lang="en-US"/>
        </a:p>
      </dgm:t>
    </dgm:pt>
    <dgm:pt modelId="{1513802D-E52F-474F-BCD6-D06C07202B2F}">
      <dgm:prSet/>
      <dgm:spPr/>
      <dgm:t>
        <a:bodyPr/>
        <a:lstStyle/>
        <a:p>
          <a:r>
            <a:rPr lang="en-US"/>
            <a:t>READ</a:t>
          </a:r>
        </a:p>
      </dgm:t>
    </dgm:pt>
    <dgm:pt modelId="{67375F7A-420C-4991-AC16-6D22251805C6}" type="parTrans" cxnId="{AE70AA87-9C74-4A68-B433-6ED5F7763DE4}">
      <dgm:prSet/>
      <dgm:spPr/>
      <dgm:t>
        <a:bodyPr/>
        <a:lstStyle/>
        <a:p>
          <a:endParaRPr lang="en-US"/>
        </a:p>
      </dgm:t>
    </dgm:pt>
    <dgm:pt modelId="{A866A0C4-A1D2-4915-9503-51925636A80E}" type="sibTrans" cxnId="{AE70AA87-9C74-4A68-B433-6ED5F7763DE4}">
      <dgm:prSet/>
      <dgm:spPr/>
      <dgm:t>
        <a:bodyPr/>
        <a:lstStyle/>
        <a:p>
          <a:endParaRPr lang="en-US"/>
        </a:p>
      </dgm:t>
    </dgm:pt>
    <dgm:pt modelId="{B80E6BE1-09C2-4C89-ADA6-844A29EE7D3C}">
      <dgm:prSet/>
      <dgm:spPr/>
      <dgm:t>
        <a:bodyPr/>
        <a:lstStyle/>
        <a:p>
          <a:r>
            <a:rPr lang="en-US" dirty="0"/>
            <a:t>READ the data that master write (MAHINOUR)</a:t>
          </a:r>
        </a:p>
      </dgm:t>
    </dgm:pt>
    <dgm:pt modelId="{BB7815B9-3E49-4F85-9099-56E8CC82890C}" type="parTrans" cxnId="{AD0488AB-13B8-4DE9-8CD8-D23C0339A358}">
      <dgm:prSet/>
      <dgm:spPr/>
      <dgm:t>
        <a:bodyPr/>
        <a:lstStyle/>
        <a:p>
          <a:endParaRPr lang="en-US"/>
        </a:p>
      </dgm:t>
    </dgm:pt>
    <dgm:pt modelId="{C1FBAD3E-551D-4308-97F9-7A4FDEF5A24A}" type="sibTrans" cxnId="{AD0488AB-13B8-4DE9-8CD8-D23C0339A358}">
      <dgm:prSet/>
      <dgm:spPr/>
      <dgm:t>
        <a:bodyPr/>
        <a:lstStyle/>
        <a:p>
          <a:endParaRPr lang="en-US"/>
        </a:p>
      </dgm:t>
    </dgm:pt>
    <dgm:pt modelId="{D046FEE2-0D26-496A-B37A-8ACD55C6E11A}">
      <dgm:prSet/>
      <dgm:spPr/>
      <dgm:t>
        <a:bodyPr/>
        <a:lstStyle/>
        <a:p>
          <a:r>
            <a:rPr lang="en-US"/>
            <a:t>WRITE</a:t>
          </a:r>
        </a:p>
      </dgm:t>
    </dgm:pt>
    <dgm:pt modelId="{28CB65B9-6184-450A-8081-E0D752134C9E}" type="parTrans" cxnId="{5D09DAA1-FE1E-4675-A2CF-D68AB849D4FA}">
      <dgm:prSet/>
      <dgm:spPr/>
      <dgm:t>
        <a:bodyPr/>
        <a:lstStyle/>
        <a:p>
          <a:endParaRPr lang="en-US"/>
        </a:p>
      </dgm:t>
    </dgm:pt>
    <dgm:pt modelId="{A6520F1F-73A9-4B57-B368-9BB1EEF82325}" type="sibTrans" cxnId="{5D09DAA1-FE1E-4675-A2CF-D68AB849D4FA}">
      <dgm:prSet/>
      <dgm:spPr/>
      <dgm:t>
        <a:bodyPr/>
        <a:lstStyle/>
        <a:p>
          <a:endParaRPr lang="en-US"/>
        </a:p>
      </dgm:t>
    </dgm:pt>
    <dgm:pt modelId="{007049AC-921E-450F-8C1F-04FA94B4D47F}">
      <dgm:prSet/>
      <dgm:spPr/>
      <dgm:t>
        <a:bodyPr/>
        <a:lstStyle/>
        <a:p>
          <a:r>
            <a:rPr lang="en-US" dirty="0"/>
            <a:t>WRITE THEN READ when target was busy (RENAD)</a:t>
          </a:r>
        </a:p>
      </dgm:t>
    </dgm:pt>
    <dgm:pt modelId="{E8D52A89-0A08-4A05-AD56-6E4284FAB7AC}" type="parTrans" cxnId="{5223623B-B198-4C75-83BB-C511687C4600}">
      <dgm:prSet/>
      <dgm:spPr/>
      <dgm:t>
        <a:bodyPr/>
        <a:lstStyle/>
        <a:p>
          <a:endParaRPr lang="en-US"/>
        </a:p>
      </dgm:t>
    </dgm:pt>
    <dgm:pt modelId="{1BDE5D6C-EE24-4E63-9C19-3B90DE3E5A9C}" type="sibTrans" cxnId="{5223623B-B198-4C75-83BB-C511687C4600}">
      <dgm:prSet/>
      <dgm:spPr/>
      <dgm:t>
        <a:bodyPr/>
        <a:lstStyle/>
        <a:p>
          <a:endParaRPr lang="en-US"/>
        </a:p>
      </dgm:t>
    </dgm:pt>
    <dgm:pt modelId="{06DBD385-6578-4024-825D-A15DD7239D36}" type="pres">
      <dgm:prSet presAssocID="{B1122446-C781-4379-BF79-306E3ACD285D}" presName="vert0" presStyleCnt="0">
        <dgm:presLayoutVars>
          <dgm:dir/>
          <dgm:animOne val="branch"/>
          <dgm:animLvl val="lvl"/>
        </dgm:presLayoutVars>
      </dgm:prSet>
      <dgm:spPr/>
    </dgm:pt>
    <dgm:pt modelId="{89863AAF-FB62-42A7-A29A-849F126D7BBC}" type="pres">
      <dgm:prSet presAssocID="{6DA05285-393C-408A-8348-A9DD15BAFF29}" presName="thickLine" presStyleLbl="alignNode1" presStyleIdx="0" presStyleCnt="4"/>
      <dgm:spPr/>
    </dgm:pt>
    <dgm:pt modelId="{D0D65FAA-04F5-4CCB-8779-5405B8FA4C10}" type="pres">
      <dgm:prSet presAssocID="{6DA05285-393C-408A-8348-A9DD15BAFF29}" presName="horz1" presStyleCnt="0"/>
      <dgm:spPr/>
    </dgm:pt>
    <dgm:pt modelId="{F073192B-F2E3-4D80-ABD7-CA1519879467}" type="pres">
      <dgm:prSet presAssocID="{6DA05285-393C-408A-8348-A9DD15BAFF29}" presName="tx1" presStyleLbl="revTx" presStyleIdx="0" presStyleCnt="8"/>
      <dgm:spPr/>
    </dgm:pt>
    <dgm:pt modelId="{B765CCAC-7648-4EB8-A71D-EC838CAA8A57}" type="pres">
      <dgm:prSet presAssocID="{6DA05285-393C-408A-8348-A9DD15BAFF29}" presName="vert1" presStyleCnt="0"/>
      <dgm:spPr/>
    </dgm:pt>
    <dgm:pt modelId="{9AC31D19-4AD3-40A5-A751-7EF049B1A087}" type="pres">
      <dgm:prSet presAssocID="{5161B48A-327E-4D55-A3E1-4F9C035BA746}" presName="vertSpace2a" presStyleCnt="0"/>
      <dgm:spPr/>
    </dgm:pt>
    <dgm:pt modelId="{15F4D593-6A23-4769-9D50-672EA2C7A3C5}" type="pres">
      <dgm:prSet presAssocID="{5161B48A-327E-4D55-A3E1-4F9C035BA746}" presName="horz2" presStyleCnt="0"/>
      <dgm:spPr/>
    </dgm:pt>
    <dgm:pt modelId="{9BB6DF92-BCE1-4511-B839-E7F2B31121AB}" type="pres">
      <dgm:prSet presAssocID="{5161B48A-327E-4D55-A3E1-4F9C035BA746}" presName="horzSpace2" presStyleCnt="0"/>
      <dgm:spPr/>
    </dgm:pt>
    <dgm:pt modelId="{A60346C6-F639-4EFA-B9A7-06E5F420B6F4}" type="pres">
      <dgm:prSet presAssocID="{5161B48A-327E-4D55-A3E1-4F9C035BA746}" presName="tx2" presStyleLbl="revTx" presStyleIdx="1" presStyleCnt="8"/>
      <dgm:spPr/>
    </dgm:pt>
    <dgm:pt modelId="{6E751965-D791-4AC9-828B-FCF08845989D}" type="pres">
      <dgm:prSet presAssocID="{5161B48A-327E-4D55-A3E1-4F9C035BA746}" presName="vert2" presStyleCnt="0"/>
      <dgm:spPr/>
    </dgm:pt>
    <dgm:pt modelId="{16806F5E-B738-4F88-8795-3D6AF133BBCC}" type="pres">
      <dgm:prSet presAssocID="{5161B48A-327E-4D55-A3E1-4F9C035BA746}" presName="thinLine2b" presStyleLbl="callout" presStyleIdx="0" presStyleCnt="4"/>
      <dgm:spPr/>
    </dgm:pt>
    <dgm:pt modelId="{83B10AE6-43CF-48E7-9556-EFE518FAB32E}" type="pres">
      <dgm:prSet presAssocID="{5161B48A-327E-4D55-A3E1-4F9C035BA746}" presName="vertSpace2b" presStyleCnt="0"/>
      <dgm:spPr/>
    </dgm:pt>
    <dgm:pt modelId="{23046294-6F40-456A-A626-3A1667CA1E6E}" type="pres">
      <dgm:prSet presAssocID="{F1AC0305-DD0F-409D-BC67-AB356EA3800A}" presName="thickLine" presStyleLbl="alignNode1" presStyleIdx="1" presStyleCnt="4"/>
      <dgm:spPr/>
    </dgm:pt>
    <dgm:pt modelId="{E274C7A6-3649-4527-9FB0-EFFF01A757D4}" type="pres">
      <dgm:prSet presAssocID="{F1AC0305-DD0F-409D-BC67-AB356EA3800A}" presName="horz1" presStyleCnt="0"/>
      <dgm:spPr/>
    </dgm:pt>
    <dgm:pt modelId="{70E459A0-A295-4578-8A35-A68F85397818}" type="pres">
      <dgm:prSet presAssocID="{F1AC0305-DD0F-409D-BC67-AB356EA3800A}" presName="tx1" presStyleLbl="revTx" presStyleIdx="2" presStyleCnt="8"/>
      <dgm:spPr/>
    </dgm:pt>
    <dgm:pt modelId="{1D478B82-7C12-4B97-8A13-9B81FDD9DED1}" type="pres">
      <dgm:prSet presAssocID="{F1AC0305-DD0F-409D-BC67-AB356EA3800A}" presName="vert1" presStyleCnt="0"/>
      <dgm:spPr/>
    </dgm:pt>
    <dgm:pt modelId="{A2C87629-A17A-46DD-BDEE-F934266A1939}" type="pres">
      <dgm:prSet presAssocID="{1BAA6CFB-5A5B-4F65-B4B2-DA9914E9C5C2}" presName="vertSpace2a" presStyleCnt="0"/>
      <dgm:spPr/>
    </dgm:pt>
    <dgm:pt modelId="{D0A77FD1-B8AB-4937-8E92-EAB3EA33A061}" type="pres">
      <dgm:prSet presAssocID="{1BAA6CFB-5A5B-4F65-B4B2-DA9914E9C5C2}" presName="horz2" presStyleCnt="0"/>
      <dgm:spPr/>
    </dgm:pt>
    <dgm:pt modelId="{7DD4F5BC-816E-45AF-A656-97A10987B430}" type="pres">
      <dgm:prSet presAssocID="{1BAA6CFB-5A5B-4F65-B4B2-DA9914E9C5C2}" presName="horzSpace2" presStyleCnt="0"/>
      <dgm:spPr/>
    </dgm:pt>
    <dgm:pt modelId="{3BB7C3AE-EFAB-4900-8F07-A9108E07F278}" type="pres">
      <dgm:prSet presAssocID="{1BAA6CFB-5A5B-4F65-B4B2-DA9914E9C5C2}" presName="tx2" presStyleLbl="revTx" presStyleIdx="3" presStyleCnt="8"/>
      <dgm:spPr/>
    </dgm:pt>
    <dgm:pt modelId="{7D6F5D8C-5D94-49A4-966D-C7343648239D}" type="pres">
      <dgm:prSet presAssocID="{1BAA6CFB-5A5B-4F65-B4B2-DA9914E9C5C2}" presName="vert2" presStyleCnt="0"/>
      <dgm:spPr/>
    </dgm:pt>
    <dgm:pt modelId="{FD1F9EBB-3CF8-4764-9D4B-0B2C3A3DC9D5}" type="pres">
      <dgm:prSet presAssocID="{1BAA6CFB-5A5B-4F65-B4B2-DA9914E9C5C2}" presName="thinLine2b" presStyleLbl="callout" presStyleIdx="1" presStyleCnt="4"/>
      <dgm:spPr/>
    </dgm:pt>
    <dgm:pt modelId="{2B440299-42AE-41AF-8B28-1A40D81937F5}" type="pres">
      <dgm:prSet presAssocID="{1BAA6CFB-5A5B-4F65-B4B2-DA9914E9C5C2}" presName="vertSpace2b" presStyleCnt="0"/>
      <dgm:spPr/>
    </dgm:pt>
    <dgm:pt modelId="{47C9A886-7502-494F-95D2-E9F9B60A7429}" type="pres">
      <dgm:prSet presAssocID="{1513802D-E52F-474F-BCD6-D06C07202B2F}" presName="thickLine" presStyleLbl="alignNode1" presStyleIdx="2" presStyleCnt="4"/>
      <dgm:spPr/>
    </dgm:pt>
    <dgm:pt modelId="{D22E1851-E33A-4C1F-B7DD-2714619A9F73}" type="pres">
      <dgm:prSet presAssocID="{1513802D-E52F-474F-BCD6-D06C07202B2F}" presName="horz1" presStyleCnt="0"/>
      <dgm:spPr/>
    </dgm:pt>
    <dgm:pt modelId="{B319B702-79C7-49DD-B0B7-8D21D48D20E3}" type="pres">
      <dgm:prSet presAssocID="{1513802D-E52F-474F-BCD6-D06C07202B2F}" presName="tx1" presStyleLbl="revTx" presStyleIdx="4" presStyleCnt="8"/>
      <dgm:spPr/>
    </dgm:pt>
    <dgm:pt modelId="{6593D848-4F4B-4A94-8513-E6A59FFD256F}" type="pres">
      <dgm:prSet presAssocID="{1513802D-E52F-474F-BCD6-D06C07202B2F}" presName="vert1" presStyleCnt="0"/>
      <dgm:spPr/>
    </dgm:pt>
    <dgm:pt modelId="{697261D4-B85D-4E04-8445-C80A6578E260}" type="pres">
      <dgm:prSet presAssocID="{B80E6BE1-09C2-4C89-ADA6-844A29EE7D3C}" presName="vertSpace2a" presStyleCnt="0"/>
      <dgm:spPr/>
    </dgm:pt>
    <dgm:pt modelId="{E4523D76-EECF-4BE1-9A15-EEAECF52498F}" type="pres">
      <dgm:prSet presAssocID="{B80E6BE1-09C2-4C89-ADA6-844A29EE7D3C}" presName="horz2" presStyleCnt="0"/>
      <dgm:spPr/>
    </dgm:pt>
    <dgm:pt modelId="{CEC57607-258B-4326-BB7C-FE32D0B220A1}" type="pres">
      <dgm:prSet presAssocID="{B80E6BE1-09C2-4C89-ADA6-844A29EE7D3C}" presName="horzSpace2" presStyleCnt="0"/>
      <dgm:spPr/>
    </dgm:pt>
    <dgm:pt modelId="{91FD1BEF-218D-4EB0-818F-DF9A5A3C0632}" type="pres">
      <dgm:prSet presAssocID="{B80E6BE1-09C2-4C89-ADA6-844A29EE7D3C}" presName="tx2" presStyleLbl="revTx" presStyleIdx="5" presStyleCnt="8"/>
      <dgm:spPr/>
    </dgm:pt>
    <dgm:pt modelId="{A45A0934-1C9F-4962-A436-62DCB4518EC7}" type="pres">
      <dgm:prSet presAssocID="{B80E6BE1-09C2-4C89-ADA6-844A29EE7D3C}" presName="vert2" presStyleCnt="0"/>
      <dgm:spPr/>
    </dgm:pt>
    <dgm:pt modelId="{671BF62E-59DE-461C-AF97-37D7CF53CDEF}" type="pres">
      <dgm:prSet presAssocID="{B80E6BE1-09C2-4C89-ADA6-844A29EE7D3C}" presName="thinLine2b" presStyleLbl="callout" presStyleIdx="2" presStyleCnt="4"/>
      <dgm:spPr/>
    </dgm:pt>
    <dgm:pt modelId="{68494BF9-1E44-482F-B37E-FE5AFDDF53F0}" type="pres">
      <dgm:prSet presAssocID="{B80E6BE1-09C2-4C89-ADA6-844A29EE7D3C}" presName="vertSpace2b" presStyleCnt="0"/>
      <dgm:spPr/>
    </dgm:pt>
    <dgm:pt modelId="{2DCCBBB2-49C9-475C-AA17-89E060975AF9}" type="pres">
      <dgm:prSet presAssocID="{D046FEE2-0D26-496A-B37A-8ACD55C6E11A}" presName="thickLine" presStyleLbl="alignNode1" presStyleIdx="3" presStyleCnt="4"/>
      <dgm:spPr/>
    </dgm:pt>
    <dgm:pt modelId="{499B49C7-6A70-430A-A33D-E6680A586DBB}" type="pres">
      <dgm:prSet presAssocID="{D046FEE2-0D26-496A-B37A-8ACD55C6E11A}" presName="horz1" presStyleCnt="0"/>
      <dgm:spPr/>
    </dgm:pt>
    <dgm:pt modelId="{EA53B5EB-1293-4008-8C2B-E162F07C8A11}" type="pres">
      <dgm:prSet presAssocID="{D046FEE2-0D26-496A-B37A-8ACD55C6E11A}" presName="tx1" presStyleLbl="revTx" presStyleIdx="6" presStyleCnt="8"/>
      <dgm:spPr/>
    </dgm:pt>
    <dgm:pt modelId="{4E37AE5B-7B24-4328-A6DA-604707AF5376}" type="pres">
      <dgm:prSet presAssocID="{D046FEE2-0D26-496A-B37A-8ACD55C6E11A}" presName="vert1" presStyleCnt="0"/>
      <dgm:spPr/>
    </dgm:pt>
    <dgm:pt modelId="{B15E762E-37A8-4DA1-9981-3B83F0C04F4B}" type="pres">
      <dgm:prSet presAssocID="{007049AC-921E-450F-8C1F-04FA94B4D47F}" presName="vertSpace2a" presStyleCnt="0"/>
      <dgm:spPr/>
    </dgm:pt>
    <dgm:pt modelId="{889FE4D6-0FA1-4272-B7DB-0753630B740E}" type="pres">
      <dgm:prSet presAssocID="{007049AC-921E-450F-8C1F-04FA94B4D47F}" presName="horz2" presStyleCnt="0"/>
      <dgm:spPr/>
    </dgm:pt>
    <dgm:pt modelId="{1570F0E7-1EAF-4D64-BFAC-28C8E9E8118D}" type="pres">
      <dgm:prSet presAssocID="{007049AC-921E-450F-8C1F-04FA94B4D47F}" presName="horzSpace2" presStyleCnt="0"/>
      <dgm:spPr/>
    </dgm:pt>
    <dgm:pt modelId="{B24E45AD-A69C-4398-A779-08181B5E626D}" type="pres">
      <dgm:prSet presAssocID="{007049AC-921E-450F-8C1F-04FA94B4D47F}" presName="tx2" presStyleLbl="revTx" presStyleIdx="7" presStyleCnt="8"/>
      <dgm:spPr/>
    </dgm:pt>
    <dgm:pt modelId="{22AB29A8-0D05-42A2-9724-20F6888D641E}" type="pres">
      <dgm:prSet presAssocID="{007049AC-921E-450F-8C1F-04FA94B4D47F}" presName="vert2" presStyleCnt="0"/>
      <dgm:spPr/>
    </dgm:pt>
    <dgm:pt modelId="{2D047E41-4A0B-4260-BE62-F173355BE7E5}" type="pres">
      <dgm:prSet presAssocID="{007049AC-921E-450F-8C1F-04FA94B4D47F}" presName="thinLine2b" presStyleLbl="callout" presStyleIdx="3" presStyleCnt="4"/>
      <dgm:spPr/>
    </dgm:pt>
    <dgm:pt modelId="{08CB509F-A58B-46C9-BBAE-97C584D39F64}" type="pres">
      <dgm:prSet presAssocID="{007049AC-921E-450F-8C1F-04FA94B4D47F}" presName="vertSpace2b" presStyleCnt="0"/>
      <dgm:spPr/>
    </dgm:pt>
  </dgm:ptLst>
  <dgm:cxnLst>
    <dgm:cxn modelId="{D21B340E-D736-4394-92C1-C695EF69646E}" type="presOf" srcId="{007049AC-921E-450F-8C1F-04FA94B4D47F}" destId="{B24E45AD-A69C-4398-A779-08181B5E626D}" srcOrd="0" destOrd="0" presId="urn:microsoft.com/office/officeart/2008/layout/LinedList"/>
    <dgm:cxn modelId="{43EA9F1C-325A-4399-ADC7-FE9A3AD68567}" type="presOf" srcId="{6DA05285-393C-408A-8348-A9DD15BAFF29}" destId="{F073192B-F2E3-4D80-ABD7-CA1519879467}" srcOrd="0" destOrd="0" presId="urn:microsoft.com/office/officeart/2008/layout/LinedList"/>
    <dgm:cxn modelId="{1AA13736-DF34-488C-8DAB-F7CC1F1693F0}" type="presOf" srcId="{B80E6BE1-09C2-4C89-ADA6-844A29EE7D3C}" destId="{91FD1BEF-218D-4EB0-818F-DF9A5A3C0632}" srcOrd="0" destOrd="0" presId="urn:microsoft.com/office/officeart/2008/layout/LinedList"/>
    <dgm:cxn modelId="{5223623B-B198-4C75-83BB-C511687C4600}" srcId="{D046FEE2-0D26-496A-B37A-8ACD55C6E11A}" destId="{007049AC-921E-450F-8C1F-04FA94B4D47F}" srcOrd="0" destOrd="0" parTransId="{E8D52A89-0A08-4A05-AD56-6E4284FAB7AC}" sibTransId="{1BDE5D6C-EE24-4E63-9C19-3B90DE3E5A9C}"/>
    <dgm:cxn modelId="{0FBFED40-8EAB-4865-ACE5-1EA33839D980}" type="presOf" srcId="{1BAA6CFB-5A5B-4F65-B4B2-DA9914E9C5C2}" destId="{3BB7C3AE-EFAB-4900-8F07-A9108E07F278}" srcOrd="0" destOrd="0" presId="urn:microsoft.com/office/officeart/2008/layout/LinedList"/>
    <dgm:cxn modelId="{EB735344-84FD-4E5F-8501-347C78A43DE1}" srcId="{B1122446-C781-4379-BF79-306E3ACD285D}" destId="{F1AC0305-DD0F-409D-BC67-AB356EA3800A}" srcOrd="1" destOrd="0" parTransId="{1F8A5DF0-130D-4D27-9FA3-C3B5036F66B7}" sibTransId="{A4446114-51F9-4DCB-A4D6-D930375F3369}"/>
    <dgm:cxn modelId="{C8A6886D-A29A-40E8-8406-CEE13E6D1135}" srcId="{F1AC0305-DD0F-409D-BC67-AB356EA3800A}" destId="{1BAA6CFB-5A5B-4F65-B4B2-DA9914E9C5C2}" srcOrd="0" destOrd="0" parTransId="{A031A02F-E0E3-4A31-93F5-A16C01635702}" sibTransId="{48ABCCCC-88F3-4335-BC3B-C6BD1716FF24}"/>
    <dgm:cxn modelId="{30E5006F-97FA-4384-9611-E397F0E6B694}" srcId="{6DA05285-393C-408A-8348-A9DD15BAFF29}" destId="{5161B48A-327E-4D55-A3E1-4F9C035BA746}" srcOrd="0" destOrd="0" parTransId="{59309CA8-AFA1-418D-ADC6-DD074B1A1107}" sibTransId="{2F6A56B6-D5DB-4AD0-9628-4696C492F13E}"/>
    <dgm:cxn modelId="{AE70AA87-9C74-4A68-B433-6ED5F7763DE4}" srcId="{B1122446-C781-4379-BF79-306E3ACD285D}" destId="{1513802D-E52F-474F-BCD6-D06C07202B2F}" srcOrd="2" destOrd="0" parTransId="{67375F7A-420C-4991-AC16-6D22251805C6}" sibTransId="{A866A0C4-A1D2-4915-9503-51925636A80E}"/>
    <dgm:cxn modelId="{B8DFAC94-A888-4EBB-AAB0-CCC35AB7074A}" type="presOf" srcId="{D046FEE2-0D26-496A-B37A-8ACD55C6E11A}" destId="{EA53B5EB-1293-4008-8C2B-E162F07C8A11}" srcOrd="0" destOrd="0" presId="urn:microsoft.com/office/officeart/2008/layout/LinedList"/>
    <dgm:cxn modelId="{5D09DAA1-FE1E-4675-A2CF-D68AB849D4FA}" srcId="{B1122446-C781-4379-BF79-306E3ACD285D}" destId="{D046FEE2-0D26-496A-B37A-8ACD55C6E11A}" srcOrd="3" destOrd="0" parTransId="{28CB65B9-6184-450A-8081-E0D752134C9E}" sibTransId="{A6520F1F-73A9-4B57-B368-9BB1EEF82325}"/>
    <dgm:cxn modelId="{AD0488AB-13B8-4DE9-8CD8-D23C0339A358}" srcId="{1513802D-E52F-474F-BCD6-D06C07202B2F}" destId="{B80E6BE1-09C2-4C89-ADA6-844A29EE7D3C}" srcOrd="0" destOrd="0" parTransId="{BB7815B9-3E49-4F85-9099-56E8CC82890C}" sibTransId="{C1FBAD3E-551D-4308-97F9-7A4FDEF5A24A}"/>
    <dgm:cxn modelId="{F3261BC1-72B6-4460-83D5-68A5602B4885}" type="presOf" srcId="{5161B48A-327E-4D55-A3E1-4F9C035BA746}" destId="{A60346C6-F639-4EFA-B9A7-06E5F420B6F4}" srcOrd="0" destOrd="0" presId="urn:microsoft.com/office/officeart/2008/layout/LinedList"/>
    <dgm:cxn modelId="{500192CA-FA44-4112-95CE-D20DDFA774C2}" type="presOf" srcId="{F1AC0305-DD0F-409D-BC67-AB356EA3800A}" destId="{70E459A0-A295-4578-8A35-A68F85397818}" srcOrd="0" destOrd="0" presId="urn:microsoft.com/office/officeart/2008/layout/LinedList"/>
    <dgm:cxn modelId="{F22337DE-08C8-44BD-8CCC-C9192DD2C7B3}" type="presOf" srcId="{1513802D-E52F-474F-BCD6-D06C07202B2F}" destId="{B319B702-79C7-49DD-B0B7-8D21D48D20E3}" srcOrd="0" destOrd="0" presId="urn:microsoft.com/office/officeart/2008/layout/LinedList"/>
    <dgm:cxn modelId="{6674E5F1-FB0E-4126-8FDE-30EA4F51324D}" type="presOf" srcId="{B1122446-C781-4379-BF79-306E3ACD285D}" destId="{06DBD385-6578-4024-825D-A15DD7239D36}" srcOrd="0" destOrd="0" presId="urn:microsoft.com/office/officeart/2008/layout/LinedList"/>
    <dgm:cxn modelId="{1D2CD9F8-47C6-4C64-9E5B-83C12EC7B1E4}" srcId="{B1122446-C781-4379-BF79-306E3ACD285D}" destId="{6DA05285-393C-408A-8348-A9DD15BAFF29}" srcOrd="0" destOrd="0" parTransId="{2F9A53F9-09AB-4859-A118-427F900AEBA5}" sibTransId="{CA8CC579-CB6A-446B-869F-B19F77F0C81E}"/>
    <dgm:cxn modelId="{24124DDE-EE6A-4CFB-8203-089D38CBF616}" type="presParOf" srcId="{06DBD385-6578-4024-825D-A15DD7239D36}" destId="{89863AAF-FB62-42A7-A29A-849F126D7BBC}" srcOrd="0" destOrd="0" presId="urn:microsoft.com/office/officeart/2008/layout/LinedList"/>
    <dgm:cxn modelId="{886397C5-7741-4F73-B388-31B7F7AA5169}" type="presParOf" srcId="{06DBD385-6578-4024-825D-A15DD7239D36}" destId="{D0D65FAA-04F5-4CCB-8779-5405B8FA4C10}" srcOrd="1" destOrd="0" presId="urn:microsoft.com/office/officeart/2008/layout/LinedList"/>
    <dgm:cxn modelId="{2073B2B6-1B0D-4791-A9F0-2C3870D7ADB8}" type="presParOf" srcId="{D0D65FAA-04F5-4CCB-8779-5405B8FA4C10}" destId="{F073192B-F2E3-4D80-ABD7-CA1519879467}" srcOrd="0" destOrd="0" presId="urn:microsoft.com/office/officeart/2008/layout/LinedList"/>
    <dgm:cxn modelId="{03BA25E7-D5BC-41C5-A5CD-B77EADFE8A14}" type="presParOf" srcId="{D0D65FAA-04F5-4CCB-8779-5405B8FA4C10}" destId="{B765CCAC-7648-4EB8-A71D-EC838CAA8A57}" srcOrd="1" destOrd="0" presId="urn:microsoft.com/office/officeart/2008/layout/LinedList"/>
    <dgm:cxn modelId="{88BB7742-AEC0-4921-8C15-374AF9632AF1}" type="presParOf" srcId="{B765CCAC-7648-4EB8-A71D-EC838CAA8A57}" destId="{9AC31D19-4AD3-40A5-A751-7EF049B1A087}" srcOrd="0" destOrd="0" presId="urn:microsoft.com/office/officeart/2008/layout/LinedList"/>
    <dgm:cxn modelId="{FAAA5BB2-7C15-4D3E-971F-BBDD0B03E611}" type="presParOf" srcId="{B765CCAC-7648-4EB8-A71D-EC838CAA8A57}" destId="{15F4D593-6A23-4769-9D50-672EA2C7A3C5}" srcOrd="1" destOrd="0" presId="urn:microsoft.com/office/officeart/2008/layout/LinedList"/>
    <dgm:cxn modelId="{090F0D61-F510-4248-B0BD-F9A5BCA2EFAA}" type="presParOf" srcId="{15F4D593-6A23-4769-9D50-672EA2C7A3C5}" destId="{9BB6DF92-BCE1-4511-B839-E7F2B31121AB}" srcOrd="0" destOrd="0" presId="urn:microsoft.com/office/officeart/2008/layout/LinedList"/>
    <dgm:cxn modelId="{834B9696-96FF-44C6-9EAB-61304A074340}" type="presParOf" srcId="{15F4D593-6A23-4769-9D50-672EA2C7A3C5}" destId="{A60346C6-F639-4EFA-B9A7-06E5F420B6F4}" srcOrd="1" destOrd="0" presId="urn:microsoft.com/office/officeart/2008/layout/LinedList"/>
    <dgm:cxn modelId="{CD6BF7E8-9F17-48A9-A7EC-38A498E9E8A2}" type="presParOf" srcId="{15F4D593-6A23-4769-9D50-672EA2C7A3C5}" destId="{6E751965-D791-4AC9-828B-FCF08845989D}" srcOrd="2" destOrd="0" presId="urn:microsoft.com/office/officeart/2008/layout/LinedList"/>
    <dgm:cxn modelId="{AD528E78-38CE-427A-B09B-2785278D6553}" type="presParOf" srcId="{B765CCAC-7648-4EB8-A71D-EC838CAA8A57}" destId="{16806F5E-B738-4F88-8795-3D6AF133BBCC}" srcOrd="2" destOrd="0" presId="urn:microsoft.com/office/officeart/2008/layout/LinedList"/>
    <dgm:cxn modelId="{54C219FC-A33A-4288-AFCE-1C467F6DA780}" type="presParOf" srcId="{B765CCAC-7648-4EB8-A71D-EC838CAA8A57}" destId="{83B10AE6-43CF-48E7-9556-EFE518FAB32E}" srcOrd="3" destOrd="0" presId="urn:microsoft.com/office/officeart/2008/layout/LinedList"/>
    <dgm:cxn modelId="{00E56E39-080F-4E8D-B1F8-BAECF11AEEEB}" type="presParOf" srcId="{06DBD385-6578-4024-825D-A15DD7239D36}" destId="{23046294-6F40-456A-A626-3A1667CA1E6E}" srcOrd="2" destOrd="0" presId="urn:microsoft.com/office/officeart/2008/layout/LinedList"/>
    <dgm:cxn modelId="{F1E96841-0769-46C1-B89C-83A6CD102A11}" type="presParOf" srcId="{06DBD385-6578-4024-825D-A15DD7239D36}" destId="{E274C7A6-3649-4527-9FB0-EFFF01A757D4}" srcOrd="3" destOrd="0" presId="urn:microsoft.com/office/officeart/2008/layout/LinedList"/>
    <dgm:cxn modelId="{4B021554-65CF-4743-8B96-CD4F806E9D2C}" type="presParOf" srcId="{E274C7A6-3649-4527-9FB0-EFFF01A757D4}" destId="{70E459A0-A295-4578-8A35-A68F85397818}" srcOrd="0" destOrd="0" presId="urn:microsoft.com/office/officeart/2008/layout/LinedList"/>
    <dgm:cxn modelId="{5AD6D481-FADC-47AC-9CEB-3DF87C95977A}" type="presParOf" srcId="{E274C7A6-3649-4527-9FB0-EFFF01A757D4}" destId="{1D478B82-7C12-4B97-8A13-9B81FDD9DED1}" srcOrd="1" destOrd="0" presId="urn:microsoft.com/office/officeart/2008/layout/LinedList"/>
    <dgm:cxn modelId="{05AC0689-F7EB-444A-AB16-D5F3B6D634B5}" type="presParOf" srcId="{1D478B82-7C12-4B97-8A13-9B81FDD9DED1}" destId="{A2C87629-A17A-46DD-BDEE-F934266A1939}" srcOrd="0" destOrd="0" presId="urn:microsoft.com/office/officeart/2008/layout/LinedList"/>
    <dgm:cxn modelId="{FB4E0336-E73E-419B-8766-5F4F5BB7FC6F}" type="presParOf" srcId="{1D478B82-7C12-4B97-8A13-9B81FDD9DED1}" destId="{D0A77FD1-B8AB-4937-8E92-EAB3EA33A061}" srcOrd="1" destOrd="0" presId="urn:microsoft.com/office/officeart/2008/layout/LinedList"/>
    <dgm:cxn modelId="{B78136FD-9F46-4FCB-ACFB-AB15F048054D}" type="presParOf" srcId="{D0A77FD1-B8AB-4937-8E92-EAB3EA33A061}" destId="{7DD4F5BC-816E-45AF-A656-97A10987B430}" srcOrd="0" destOrd="0" presId="urn:microsoft.com/office/officeart/2008/layout/LinedList"/>
    <dgm:cxn modelId="{4929AF19-10E2-44D8-A5E5-C041B45D6FDE}" type="presParOf" srcId="{D0A77FD1-B8AB-4937-8E92-EAB3EA33A061}" destId="{3BB7C3AE-EFAB-4900-8F07-A9108E07F278}" srcOrd="1" destOrd="0" presId="urn:microsoft.com/office/officeart/2008/layout/LinedList"/>
    <dgm:cxn modelId="{4016C337-501F-4671-8FB9-CA89D9E28B8D}" type="presParOf" srcId="{D0A77FD1-B8AB-4937-8E92-EAB3EA33A061}" destId="{7D6F5D8C-5D94-49A4-966D-C7343648239D}" srcOrd="2" destOrd="0" presId="urn:microsoft.com/office/officeart/2008/layout/LinedList"/>
    <dgm:cxn modelId="{47E7BE3E-9334-4386-A4D1-59E092E8B718}" type="presParOf" srcId="{1D478B82-7C12-4B97-8A13-9B81FDD9DED1}" destId="{FD1F9EBB-3CF8-4764-9D4B-0B2C3A3DC9D5}" srcOrd="2" destOrd="0" presId="urn:microsoft.com/office/officeart/2008/layout/LinedList"/>
    <dgm:cxn modelId="{28128A9C-7DB4-449E-9CA3-78E436CDE220}" type="presParOf" srcId="{1D478B82-7C12-4B97-8A13-9B81FDD9DED1}" destId="{2B440299-42AE-41AF-8B28-1A40D81937F5}" srcOrd="3" destOrd="0" presId="urn:microsoft.com/office/officeart/2008/layout/LinedList"/>
    <dgm:cxn modelId="{4E59D60E-105B-4792-9269-05712D466BAC}" type="presParOf" srcId="{06DBD385-6578-4024-825D-A15DD7239D36}" destId="{47C9A886-7502-494F-95D2-E9F9B60A7429}" srcOrd="4" destOrd="0" presId="urn:microsoft.com/office/officeart/2008/layout/LinedList"/>
    <dgm:cxn modelId="{F0769F69-1179-4D47-922A-4E964C8E2853}" type="presParOf" srcId="{06DBD385-6578-4024-825D-A15DD7239D36}" destId="{D22E1851-E33A-4C1F-B7DD-2714619A9F73}" srcOrd="5" destOrd="0" presId="urn:microsoft.com/office/officeart/2008/layout/LinedList"/>
    <dgm:cxn modelId="{03EF4A9D-0370-4B62-B7A5-E90779C0FF2F}" type="presParOf" srcId="{D22E1851-E33A-4C1F-B7DD-2714619A9F73}" destId="{B319B702-79C7-49DD-B0B7-8D21D48D20E3}" srcOrd="0" destOrd="0" presId="urn:microsoft.com/office/officeart/2008/layout/LinedList"/>
    <dgm:cxn modelId="{2F40A322-1E27-42A7-BAA1-E9DDDA176B33}" type="presParOf" srcId="{D22E1851-E33A-4C1F-B7DD-2714619A9F73}" destId="{6593D848-4F4B-4A94-8513-E6A59FFD256F}" srcOrd="1" destOrd="0" presId="urn:microsoft.com/office/officeart/2008/layout/LinedList"/>
    <dgm:cxn modelId="{7E8C9C8A-455C-45D9-A8F4-2215FC9669CB}" type="presParOf" srcId="{6593D848-4F4B-4A94-8513-E6A59FFD256F}" destId="{697261D4-B85D-4E04-8445-C80A6578E260}" srcOrd="0" destOrd="0" presId="urn:microsoft.com/office/officeart/2008/layout/LinedList"/>
    <dgm:cxn modelId="{FE03139D-5A75-49AA-8E0E-4D3EB58B3C11}" type="presParOf" srcId="{6593D848-4F4B-4A94-8513-E6A59FFD256F}" destId="{E4523D76-EECF-4BE1-9A15-EEAECF52498F}" srcOrd="1" destOrd="0" presId="urn:microsoft.com/office/officeart/2008/layout/LinedList"/>
    <dgm:cxn modelId="{869F7DDA-135D-4CD4-8D6E-256ECFCA2F42}" type="presParOf" srcId="{E4523D76-EECF-4BE1-9A15-EEAECF52498F}" destId="{CEC57607-258B-4326-BB7C-FE32D0B220A1}" srcOrd="0" destOrd="0" presId="urn:microsoft.com/office/officeart/2008/layout/LinedList"/>
    <dgm:cxn modelId="{DCAB3574-1D83-4960-B956-5EF265589738}" type="presParOf" srcId="{E4523D76-EECF-4BE1-9A15-EEAECF52498F}" destId="{91FD1BEF-218D-4EB0-818F-DF9A5A3C0632}" srcOrd="1" destOrd="0" presId="urn:microsoft.com/office/officeart/2008/layout/LinedList"/>
    <dgm:cxn modelId="{4865FFF3-3985-4E9C-8366-F2892BF1C26F}" type="presParOf" srcId="{E4523D76-EECF-4BE1-9A15-EEAECF52498F}" destId="{A45A0934-1C9F-4962-A436-62DCB4518EC7}" srcOrd="2" destOrd="0" presId="urn:microsoft.com/office/officeart/2008/layout/LinedList"/>
    <dgm:cxn modelId="{418FB032-432F-4146-A235-B640CADC19C3}" type="presParOf" srcId="{6593D848-4F4B-4A94-8513-E6A59FFD256F}" destId="{671BF62E-59DE-461C-AF97-37D7CF53CDEF}" srcOrd="2" destOrd="0" presId="urn:microsoft.com/office/officeart/2008/layout/LinedList"/>
    <dgm:cxn modelId="{E4BC4BAD-5AA3-494D-B9BD-E9C5F26B6990}" type="presParOf" srcId="{6593D848-4F4B-4A94-8513-E6A59FFD256F}" destId="{68494BF9-1E44-482F-B37E-FE5AFDDF53F0}" srcOrd="3" destOrd="0" presId="urn:microsoft.com/office/officeart/2008/layout/LinedList"/>
    <dgm:cxn modelId="{E48EAA68-F798-4C95-BC6D-962C82C0FC5E}" type="presParOf" srcId="{06DBD385-6578-4024-825D-A15DD7239D36}" destId="{2DCCBBB2-49C9-475C-AA17-89E060975AF9}" srcOrd="6" destOrd="0" presId="urn:microsoft.com/office/officeart/2008/layout/LinedList"/>
    <dgm:cxn modelId="{6B99210D-3509-4179-85CF-221C55C9C659}" type="presParOf" srcId="{06DBD385-6578-4024-825D-A15DD7239D36}" destId="{499B49C7-6A70-430A-A33D-E6680A586DBB}" srcOrd="7" destOrd="0" presId="urn:microsoft.com/office/officeart/2008/layout/LinedList"/>
    <dgm:cxn modelId="{3073FA10-BB40-41F9-AAF2-70CA89BB81A7}" type="presParOf" srcId="{499B49C7-6A70-430A-A33D-E6680A586DBB}" destId="{EA53B5EB-1293-4008-8C2B-E162F07C8A11}" srcOrd="0" destOrd="0" presId="urn:microsoft.com/office/officeart/2008/layout/LinedList"/>
    <dgm:cxn modelId="{33778BF4-CDE9-4A74-BD6D-86F850AF57FA}" type="presParOf" srcId="{499B49C7-6A70-430A-A33D-E6680A586DBB}" destId="{4E37AE5B-7B24-4328-A6DA-604707AF5376}" srcOrd="1" destOrd="0" presId="urn:microsoft.com/office/officeart/2008/layout/LinedList"/>
    <dgm:cxn modelId="{290FFF60-4464-4B0A-A57B-73208A45B47C}" type="presParOf" srcId="{4E37AE5B-7B24-4328-A6DA-604707AF5376}" destId="{B15E762E-37A8-4DA1-9981-3B83F0C04F4B}" srcOrd="0" destOrd="0" presId="urn:microsoft.com/office/officeart/2008/layout/LinedList"/>
    <dgm:cxn modelId="{BA2E9B8E-886B-473F-A716-F083B31F3E1B}" type="presParOf" srcId="{4E37AE5B-7B24-4328-A6DA-604707AF5376}" destId="{889FE4D6-0FA1-4272-B7DB-0753630B740E}" srcOrd="1" destOrd="0" presId="urn:microsoft.com/office/officeart/2008/layout/LinedList"/>
    <dgm:cxn modelId="{57FDA3FE-CFB9-4262-B61B-787CAE38F259}" type="presParOf" srcId="{889FE4D6-0FA1-4272-B7DB-0753630B740E}" destId="{1570F0E7-1EAF-4D64-BFAC-28C8E9E8118D}" srcOrd="0" destOrd="0" presId="urn:microsoft.com/office/officeart/2008/layout/LinedList"/>
    <dgm:cxn modelId="{D32F38EB-C6A6-4674-8628-565957E477F3}" type="presParOf" srcId="{889FE4D6-0FA1-4272-B7DB-0753630B740E}" destId="{B24E45AD-A69C-4398-A779-08181B5E626D}" srcOrd="1" destOrd="0" presId="urn:microsoft.com/office/officeart/2008/layout/LinedList"/>
    <dgm:cxn modelId="{303B3976-3746-43A1-AC85-8E04AEBF7A83}" type="presParOf" srcId="{889FE4D6-0FA1-4272-B7DB-0753630B740E}" destId="{22AB29A8-0D05-42A2-9724-20F6888D641E}" srcOrd="2" destOrd="0" presId="urn:microsoft.com/office/officeart/2008/layout/LinedList"/>
    <dgm:cxn modelId="{A68261B1-4906-4B97-92A8-65A304C27F24}" type="presParOf" srcId="{4E37AE5B-7B24-4328-A6DA-604707AF5376}" destId="{2D047E41-4A0B-4260-BE62-F173355BE7E5}" srcOrd="2" destOrd="0" presId="urn:microsoft.com/office/officeart/2008/layout/LinedList"/>
    <dgm:cxn modelId="{07F78165-B18B-434D-9572-B3E33FB3D866}" type="presParOf" srcId="{4E37AE5B-7B24-4328-A6DA-604707AF5376}" destId="{08CB509F-A58B-46C9-BBAE-97C584D39F6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3AAF-FB62-42A7-A29A-849F126D7BB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73192B-F2E3-4D80-ABD7-CA1519879467}">
      <dsp:nvSpPr>
        <dsp:cNvPr id="0" name=""/>
        <dsp:cNvSpPr/>
      </dsp:nvSpPr>
      <dsp:spPr>
        <a:xfrm>
          <a:off x="0" y="0"/>
          <a:ext cx="2164080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 and write</a:t>
          </a:r>
        </a:p>
      </dsp:txBody>
      <dsp:txXfrm>
        <a:off x="0" y="0"/>
        <a:ext cx="2164080" cy="1006031"/>
      </dsp:txXfrm>
    </dsp:sp>
    <dsp:sp modelId="{A60346C6-F639-4EFA-B9A7-06E5F420B6F4}">
      <dsp:nvSpPr>
        <dsp:cNvPr id="0" name=""/>
        <dsp:cNvSpPr/>
      </dsp:nvSpPr>
      <dsp:spPr>
        <a:xfrm>
          <a:off x="2326385" y="45684"/>
          <a:ext cx="8494014" cy="91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Read and write separately (RAWAN)</a:t>
          </a:r>
        </a:p>
      </dsp:txBody>
      <dsp:txXfrm>
        <a:off x="2326385" y="45684"/>
        <a:ext cx="8494014" cy="913680"/>
      </dsp:txXfrm>
    </dsp:sp>
    <dsp:sp modelId="{16806F5E-B738-4F88-8795-3D6AF133BBCC}">
      <dsp:nvSpPr>
        <dsp:cNvPr id="0" name=""/>
        <dsp:cNvSpPr/>
      </dsp:nvSpPr>
      <dsp:spPr>
        <a:xfrm>
          <a:off x="2164080" y="959364"/>
          <a:ext cx="86563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046294-6F40-456A-A626-3A1667CA1E6E}">
      <dsp:nvSpPr>
        <dsp:cNvPr id="0" name=""/>
        <dsp:cNvSpPr/>
      </dsp:nvSpPr>
      <dsp:spPr>
        <a:xfrm>
          <a:off x="0" y="1006031"/>
          <a:ext cx="10820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E459A0-A295-4578-8A35-A68F85397818}">
      <dsp:nvSpPr>
        <dsp:cNvPr id="0" name=""/>
        <dsp:cNvSpPr/>
      </dsp:nvSpPr>
      <dsp:spPr>
        <a:xfrm>
          <a:off x="0" y="1006031"/>
          <a:ext cx="2164080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0" y="1006031"/>
        <a:ext cx="2164080" cy="1006031"/>
      </dsp:txXfrm>
    </dsp:sp>
    <dsp:sp modelId="{3BB7C3AE-EFAB-4900-8F07-A9108E07F278}">
      <dsp:nvSpPr>
        <dsp:cNvPr id="0" name=""/>
        <dsp:cNvSpPr/>
      </dsp:nvSpPr>
      <dsp:spPr>
        <a:xfrm>
          <a:off x="2326385" y="1051715"/>
          <a:ext cx="8494014" cy="91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Read when master was busy (NOURAN)</a:t>
          </a:r>
        </a:p>
      </dsp:txBody>
      <dsp:txXfrm>
        <a:off x="2326385" y="1051715"/>
        <a:ext cx="8494014" cy="913680"/>
      </dsp:txXfrm>
    </dsp:sp>
    <dsp:sp modelId="{FD1F9EBB-3CF8-4764-9D4B-0B2C3A3DC9D5}">
      <dsp:nvSpPr>
        <dsp:cNvPr id="0" name=""/>
        <dsp:cNvSpPr/>
      </dsp:nvSpPr>
      <dsp:spPr>
        <a:xfrm>
          <a:off x="2164080" y="1965396"/>
          <a:ext cx="86563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C9A886-7502-494F-95D2-E9F9B60A7429}">
      <dsp:nvSpPr>
        <dsp:cNvPr id="0" name=""/>
        <dsp:cNvSpPr/>
      </dsp:nvSpPr>
      <dsp:spPr>
        <a:xfrm>
          <a:off x="0" y="2012062"/>
          <a:ext cx="10820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19B702-79C7-49DD-B0B7-8D21D48D20E3}">
      <dsp:nvSpPr>
        <dsp:cNvPr id="0" name=""/>
        <dsp:cNvSpPr/>
      </dsp:nvSpPr>
      <dsp:spPr>
        <a:xfrm>
          <a:off x="0" y="2012062"/>
          <a:ext cx="2164080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0" y="2012062"/>
        <a:ext cx="2164080" cy="1006031"/>
      </dsp:txXfrm>
    </dsp:sp>
    <dsp:sp modelId="{91FD1BEF-218D-4EB0-818F-DF9A5A3C0632}">
      <dsp:nvSpPr>
        <dsp:cNvPr id="0" name=""/>
        <dsp:cNvSpPr/>
      </dsp:nvSpPr>
      <dsp:spPr>
        <a:xfrm>
          <a:off x="2326385" y="2057746"/>
          <a:ext cx="8494014" cy="91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READ the data that master write (MAHINOUR)</a:t>
          </a:r>
        </a:p>
      </dsp:txBody>
      <dsp:txXfrm>
        <a:off x="2326385" y="2057746"/>
        <a:ext cx="8494014" cy="913680"/>
      </dsp:txXfrm>
    </dsp:sp>
    <dsp:sp modelId="{671BF62E-59DE-461C-AF97-37D7CF53CDEF}">
      <dsp:nvSpPr>
        <dsp:cNvPr id="0" name=""/>
        <dsp:cNvSpPr/>
      </dsp:nvSpPr>
      <dsp:spPr>
        <a:xfrm>
          <a:off x="2164080" y="2971427"/>
          <a:ext cx="86563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CCBBB2-49C9-475C-AA17-89E060975AF9}">
      <dsp:nvSpPr>
        <dsp:cNvPr id="0" name=""/>
        <dsp:cNvSpPr/>
      </dsp:nvSpPr>
      <dsp:spPr>
        <a:xfrm>
          <a:off x="0" y="3018093"/>
          <a:ext cx="10820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53B5EB-1293-4008-8C2B-E162F07C8A11}">
      <dsp:nvSpPr>
        <dsp:cNvPr id="0" name=""/>
        <dsp:cNvSpPr/>
      </dsp:nvSpPr>
      <dsp:spPr>
        <a:xfrm>
          <a:off x="0" y="3018093"/>
          <a:ext cx="2164080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WRITE</a:t>
          </a:r>
        </a:p>
      </dsp:txBody>
      <dsp:txXfrm>
        <a:off x="0" y="3018093"/>
        <a:ext cx="2164080" cy="1006031"/>
      </dsp:txXfrm>
    </dsp:sp>
    <dsp:sp modelId="{B24E45AD-A69C-4398-A779-08181B5E626D}">
      <dsp:nvSpPr>
        <dsp:cNvPr id="0" name=""/>
        <dsp:cNvSpPr/>
      </dsp:nvSpPr>
      <dsp:spPr>
        <a:xfrm>
          <a:off x="2326385" y="3063777"/>
          <a:ext cx="8494014" cy="91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WRITE THEN READ when target was busy (RENAD)</a:t>
          </a:r>
        </a:p>
      </dsp:txBody>
      <dsp:txXfrm>
        <a:off x="2326385" y="3063777"/>
        <a:ext cx="8494014" cy="913680"/>
      </dsp:txXfrm>
    </dsp:sp>
    <dsp:sp modelId="{2D047E41-4A0B-4260-BE62-F173355BE7E5}">
      <dsp:nvSpPr>
        <dsp:cNvPr id="0" name=""/>
        <dsp:cNvSpPr/>
      </dsp:nvSpPr>
      <dsp:spPr>
        <a:xfrm>
          <a:off x="2164080" y="3977458"/>
          <a:ext cx="865632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4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69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78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F2B1-E2C1-499B-B2A1-831B47C1D2D4}" type="datetimeFigureOut">
              <a:rPr lang="en-US" smtClean="0"/>
              <a:pPr/>
              <a:t>14-Jan-21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3C5F-B490-4531-85FF-80D60C27A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9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7855E-661C-4057-AFE5-FD31C1ADE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/>
              <a:t>CO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AAB66-0FD3-4E80-AAAB-548769E4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Presentation</a:t>
            </a:r>
          </a:p>
          <a:p>
            <a:pPr algn="r"/>
            <a:r>
              <a:rPr lang="en-US" sz="4800" dirty="0">
                <a:solidFill>
                  <a:srgbClr val="FFFF00"/>
                </a:solidFill>
              </a:rPr>
              <a:t>G35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E1413EB-0089-4182-856C-9E4ABD4E6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0" r="29203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CF71-4461-4A1C-9AA1-B71EB4C2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0" y="1003955"/>
            <a:ext cx="3058621" cy="1457002"/>
          </a:xfrm>
        </p:spPr>
        <p:txBody>
          <a:bodyPr anchor="b">
            <a:normAutofit fontScale="90000"/>
          </a:bodyPr>
          <a:lstStyle/>
          <a:p>
            <a:r>
              <a:rPr lang="en-US" sz="3100" b="1" dirty="0">
                <a:solidFill>
                  <a:srgbClr val="FF0000"/>
                </a:solidFill>
              </a:rPr>
              <a:t>Read and write while Target was busy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C693-A3C0-4927-B63A-81701986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20" y="2601157"/>
            <a:ext cx="3828254" cy="3738193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In this case we want to WRITE data that is More than the  buffer size so we will move the data to another one bigger ;</a:t>
            </a:r>
          </a:p>
          <a:p>
            <a:r>
              <a:rPr lang="en-US" sz="2000" dirty="0"/>
              <a:t>Meanwhile the target device will be busy so the TRDY signal will be =1;</a:t>
            </a:r>
          </a:p>
          <a:p>
            <a:r>
              <a:rPr lang="en-US" sz="2000" dirty="0"/>
              <a:t>Then will back to ZERO to WRITE the data then READ from it 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HINT : buffer size =3.</a:t>
            </a:r>
          </a:p>
          <a:p>
            <a:endParaRPr lang="en-US" sz="2000" dirty="0"/>
          </a:p>
        </p:txBody>
      </p:sp>
      <p:pic>
        <p:nvPicPr>
          <p:cNvPr id="7" name="Picture 6" descr="A picture containing text, electronics, screenshot, computer&#10;&#10;Description automatically generated">
            <a:extLst>
              <a:ext uri="{FF2B5EF4-FFF2-40B4-BE49-F238E27FC236}">
                <a16:creationId xmlns:a16="http://schemas.microsoft.com/office/drawing/2014/main" id="{30571F6C-8275-463A-97A4-8DC3B8DF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7581" r="3192" b="49354"/>
          <a:stretch/>
        </p:blipFill>
        <p:spPr>
          <a:xfrm>
            <a:off x="4216892" y="396586"/>
            <a:ext cx="7776840" cy="2399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B404E-D3B7-4EE4-A434-0C937F539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t="6980" r="2672" b="51562"/>
          <a:stretch/>
        </p:blipFill>
        <p:spPr>
          <a:xfrm>
            <a:off x="4216892" y="3372782"/>
            <a:ext cx="7776840" cy="2314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DC41B-E861-4290-AC69-9618FBD281C2}"/>
              </a:ext>
            </a:extLst>
          </p:cNvPr>
          <p:cNvSpPr txBox="1"/>
          <p:nvPr/>
        </p:nvSpPr>
        <p:spPr>
          <a:xfrm>
            <a:off x="5628443" y="2894498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and read 6 data although our buffer 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E1CC7-F2DD-4227-A366-46710FF912F2}"/>
              </a:ext>
            </a:extLst>
          </p:cNvPr>
          <p:cNvSpPr txBox="1"/>
          <p:nvPr/>
        </p:nvSpPr>
        <p:spPr>
          <a:xfrm>
            <a:off x="6884882" y="5903485"/>
            <a:ext cx="24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6 data and read 3</a:t>
            </a:r>
          </a:p>
        </p:txBody>
      </p:sp>
    </p:spTree>
    <p:extLst>
      <p:ext uri="{BB962C8B-B14F-4D97-AF65-F5344CB8AC3E}">
        <p14:creationId xmlns:p14="http://schemas.microsoft.com/office/powerpoint/2010/main" val="78334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4C80D-606C-4F0E-AF1D-E24CCB3B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Thank you</a:t>
            </a:r>
          </a:p>
        </p:txBody>
      </p:sp>
      <p:pic>
        <p:nvPicPr>
          <p:cNvPr id="20" name="Graphic 5" descr="Smiling Face with No Fill">
            <a:extLst>
              <a:ext uri="{FF2B5EF4-FFF2-40B4-BE49-F238E27FC236}">
                <a16:creationId xmlns:a16="http://schemas.microsoft.com/office/drawing/2014/main" id="{CE4E38A0-921F-4031-933B-C1030ACAB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7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C5DBBBCB-80A3-4462-8A2C-5CB28902B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7EF2C-2BA8-4CB1-BBA9-7F55697B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02B0E6C-D2F4-499C-8801-18076BD84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28090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175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A6AB-743E-49C6-9962-841CE062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159" y="145108"/>
            <a:ext cx="5065404" cy="1325563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7A0AA1-D52A-4B0E-ADAF-31B85607EFC9}"/>
              </a:ext>
            </a:extLst>
          </p:cNvPr>
          <p:cNvSpPr/>
          <p:nvPr/>
        </p:nvSpPr>
        <p:spPr>
          <a:xfrm>
            <a:off x="5442012" y="2015237"/>
            <a:ext cx="4382610" cy="32581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0613-6968-4B89-BE0E-768398EF891B}"/>
              </a:ext>
            </a:extLst>
          </p:cNvPr>
          <p:cNvSpPr/>
          <p:nvPr/>
        </p:nvSpPr>
        <p:spPr>
          <a:xfrm>
            <a:off x="5805996" y="2388065"/>
            <a:ext cx="3497802" cy="381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88F94-4D59-44CD-B9B5-97648B1F8B4A}"/>
              </a:ext>
            </a:extLst>
          </p:cNvPr>
          <p:cNvSpPr/>
          <p:nvPr/>
        </p:nvSpPr>
        <p:spPr>
          <a:xfrm>
            <a:off x="7554897" y="3080553"/>
            <a:ext cx="1935332" cy="1162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LARGE</a:t>
            </a:r>
          </a:p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BUFFER</a:t>
            </a:r>
            <a:endParaRPr lang="en-US" dirty="0"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D1BA5-0F31-4F28-9179-13F84CDD5938}"/>
              </a:ext>
            </a:extLst>
          </p:cNvPr>
          <p:cNvSpPr/>
          <p:nvPr/>
        </p:nvSpPr>
        <p:spPr>
          <a:xfrm>
            <a:off x="7198311" y="5557421"/>
            <a:ext cx="870012" cy="4616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clk</a:t>
            </a:r>
            <a:endParaRPr lang="en-US" dirty="0">
              <a:solidFill>
                <a:schemeClr val="accent1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51386C-A823-4FFB-B071-5C03913D984A}"/>
              </a:ext>
            </a:extLst>
          </p:cNvPr>
          <p:cNvSpPr/>
          <p:nvPr/>
        </p:nvSpPr>
        <p:spPr>
          <a:xfrm>
            <a:off x="5687625" y="3053917"/>
            <a:ext cx="1621657" cy="1795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CONTROL SIGNAL</a:t>
            </a:r>
          </a:p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UNIT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B135AE-BFD1-4E40-9133-E227BBBAAA9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7633317" y="5273337"/>
            <a:ext cx="0" cy="284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98894B-E82F-4620-9B20-0BB60736C96A}"/>
              </a:ext>
            </a:extLst>
          </p:cNvPr>
          <p:cNvSpPr/>
          <p:nvPr/>
        </p:nvSpPr>
        <p:spPr>
          <a:xfrm>
            <a:off x="1890944" y="2139519"/>
            <a:ext cx="1683797" cy="29296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MASTER</a:t>
            </a:r>
          </a:p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DEVICE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4D89F5-98DD-4BF7-AE9D-8B5467DE90CD}"/>
              </a:ext>
            </a:extLst>
          </p:cNvPr>
          <p:cNvCxnSpPr/>
          <p:nvPr/>
        </p:nvCxnSpPr>
        <p:spPr>
          <a:xfrm>
            <a:off x="3574741" y="3080553"/>
            <a:ext cx="186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4DBAB3-0778-47F0-901E-935F7491BCF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74741" y="3604335"/>
            <a:ext cx="186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D50526-FFA9-4A37-B668-2DA743C7037A}"/>
              </a:ext>
            </a:extLst>
          </p:cNvPr>
          <p:cNvCxnSpPr/>
          <p:nvPr/>
        </p:nvCxnSpPr>
        <p:spPr>
          <a:xfrm>
            <a:off x="3574741" y="3329127"/>
            <a:ext cx="186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56882C-8A8F-4B4E-A8F2-9BF364510DEA}"/>
              </a:ext>
            </a:extLst>
          </p:cNvPr>
          <p:cNvCxnSpPr/>
          <p:nvPr/>
        </p:nvCxnSpPr>
        <p:spPr>
          <a:xfrm>
            <a:off x="3574741" y="3888419"/>
            <a:ext cx="186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1CC1B0-DB3A-44D9-887C-0F21F436C988}"/>
              </a:ext>
            </a:extLst>
          </p:cNvPr>
          <p:cNvSpPr/>
          <p:nvPr/>
        </p:nvSpPr>
        <p:spPr>
          <a:xfrm>
            <a:off x="7554897" y="4403324"/>
            <a:ext cx="1935332" cy="5592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SMALL BUFFER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54B896-29F5-4CE1-8751-D3E2EFA8A937}"/>
              </a:ext>
            </a:extLst>
          </p:cNvPr>
          <p:cNvCxnSpPr/>
          <p:nvPr/>
        </p:nvCxnSpPr>
        <p:spPr>
          <a:xfrm flipH="1">
            <a:off x="3574741" y="4270159"/>
            <a:ext cx="186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89F1-1ADF-4E51-A313-6F7F6A8A9CA0}"/>
              </a:ext>
            </a:extLst>
          </p:cNvPr>
          <p:cNvCxnSpPr/>
          <p:nvPr/>
        </p:nvCxnSpPr>
        <p:spPr>
          <a:xfrm flipH="1">
            <a:off x="3574741" y="4509856"/>
            <a:ext cx="186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C3CCC-BB88-4EB7-80D5-AB6C722030AB}"/>
              </a:ext>
            </a:extLst>
          </p:cNvPr>
          <p:cNvCxnSpPr/>
          <p:nvPr/>
        </p:nvCxnSpPr>
        <p:spPr>
          <a:xfrm>
            <a:off x="3574741" y="2601157"/>
            <a:ext cx="186727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DA0CDA-C1AF-4AC0-ADEC-F4ED4C5E190B}"/>
              </a:ext>
            </a:extLst>
          </p:cNvPr>
          <p:cNvSpPr txBox="1"/>
          <p:nvPr/>
        </p:nvSpPr>
        <p:spPr>
          <a:xfrm>
            <a:off x="548935" y="1180731"/>
            <a:ext cx="11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HERE ,WE HAVE 3 MODULEs (TARGET DEVICE , MASTER (TEST BENCH),CLOCK)</a:t>
            </a:r>
          </a:p>
        </p:txBody>
      </p:sp>
    </p:spTree>
    <p:extLst>
      <p:ext uri="{BB962C8B-B14F-4D97-AF65-F5344CB8AC3E}">
        <p14:creationId xmlns:p14="http://schemas.microsoft.com/office/powerpoint/2010/main" val="186297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4287" t="35985" r="38560" b="30303"/>
          <a:stretch>
            <a:fillRect/>
          </a:stretch>
        </p:blipFill>
        <p:spPr bwMode="auto">
          <a:xfrm>
            <a:off x="1167077" y="925938"/>
            <a:ext cx="4197927" cy="507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73090" y="90002"/>
            <a:ext cx="3558919" cy="711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dirty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PCI pins</a:t>
            </a: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us" pitchFamily="18" charset="-78"/>
                <a:ea typeface="+mj-ea"/>
                <a:cs typeface="Andalus" pitchFamily="18" charset="-78"/>
              </a:rPr>
              <a:t>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217" y="925938"/>
            <a:ext cx="4197927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Command [3 : 0] :</a:t>
            </a:r>
          </a:p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* Memory Read (0110).</a:t>
            </a:r>
          </a:p>
          <a:p>
            <a:pPr lvl="0"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* Memory Write (0111).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5218" y="3030883"/>
            <a:ext cx="4197927" cy="295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For Target Device :</a:t>
            </a:r>
          </a:p>
          <a:p>
            <a:pPr lvl="0"/>
            <a:endParaRPr lang="en-US" sz="2400" u="sng" dirty="0">
              <a:solidFill>
                <a:schemeClr val="accent3">
                  <a:lumMod val="50000"/>
                </a:schemeClr>
              </a:solidFill>
              <a:latin typeface="Andalus" pitchFamily="18" charset="-78"/>
              <a:cs typeface="Andalus" pitchFamily="18" charset="-78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AD input/output 32bit.</a:t>
            </a:r>
          </a:p>
          <a:p>
            <a:pPr lvl="0" algn="l">
              <a:buFont typeface="Arial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C/BE input 4bit.</a:t>
            </a:r>
          </a:p>
          <a:p>
            <a:pPr lvl="0" algn="l">
              <a:buFont typeface="Arial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Frame &amp; IRDY inputs.</a:t>
            </a:r>
          </a:p>
          <a:p>
            <a:pPr lvl="0" algn="l">
              <a:buFont typeface="Arial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Clock &amp; reset inputs.</a:t>
            </a:r>
          </a:p>
          <a:p>
            <a:pPr lvl="0" algn="l">
              <a:buFont typeface="Arial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DEVSEL &amp; TRDY outputs</a:t>
            </a:r>
            <a:r>
              <a:rPr lang="en-US" sz="2400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FB21-7243-4BB8-B57A-1BA03069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SIGNAL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29DEA6-DFAD-44A5-86BB-9E9C2BFA8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64849"/>
              </p:ext>
            </p:extLst>
          </p:nvPr>
        </p:nvGraphicFramePr>
        <p:xfrm>
          <a:off x="838199" y="1825624"/>
          <a:ext cx="10201276" cy="3171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0638">
                  <a:extLst>
                    <a:ext uri="{9D8B030D-6E8A-4147-A177-3AD203B41FA5}">
                      <a16:colId xmlns:a16="http://schemas.microsoft.com/office/drawing/2014/main" val="2576260585"/>
                    </a:ext>
                  </a:extLst>
                </a:gridCol>
                <a:gridCol w="5100638">
                  <a:extLst>
                    <a:ext uri="{9D8B030D-6E8A-4147-A177-3AD203B41FA5}">
                      <a16:colId xmlns:a16="http://schemas.microsoft.com/office/drawing/2014/main" val="1965245523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It’s</a:t>
                      </a:r>
                      <a:r>
                        <a:rPr lang="en-US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the BE after extension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66219"/>
                  </a:ext>
                </a:extLst>
              </a:tr>
              <a:tr h="63420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adr</a:t>
                      </a:r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Address</a:t>
                      </a:r>
                      <a:r>
                        <a:rPr lang="en-US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location in the small buffer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05094"/>
                  </a:ext>
                </a:extLst>
              </a:tr>
              <a:tr h="63420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ladr</a:t>
                      </a:r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Address</a:t>
                      </a:r>
                      <a:r>
                        <a:rPr lang="en-US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location in the large buffer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1229"/>
                  </a:ext>
                </a:extLst>
              </a:tr>
              <a:tr h="6342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ADREG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Temporary register when AD is output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907431"/>
                  </a:ext>
                </a:extLst>
              </a:tr>
              <a:tr h="6342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ENABLE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Check whether AD signal is input or output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7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9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2009" y="186583"/>
            <a:ext cx="4017818" cy="630838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Memory Read: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060" t="34180" r="24231" b="20899"/>
          <a:stretch>
            <a:fillRect/>
          </a:stretch>
        </p:blipFill>
        <p:spPr bwMode="auto">
          <a:xfrm>
            <a:off x="971516" y="817421"/>
            <a:ext cx="10287072" cy="357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9226" y="4627418"/>
            <a:ext cx="10278374" cy="1773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ndalus" pitchFamily="18" charset="-78"/>
              <a:ea typeface="+mj-ea"/>
              <a:cs typeface="Andalus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482954"/>
            <a:ext cx="10196946" cy="190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u="sng" dirty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Note :</a:t>
            </a:r>
          </a:p>
          <a:p>
            <a:pPr lvl="0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* Address Phase then Data phase.</a:t>
            </a:r>
          </a:p>
          <a:p>
            <a:pPr lvl="0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* In read operation Master sends address then receives data from Target on the same AD port.</a:t>
            </a:r>
          </a:p>
          <a:p>
            <a:pPr lvl="0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*At the end of transaction all signal go in tri-state : AD &amp; C/BE high impedance ,IRDY and TRDY and FRAME and DEVSEL high (1).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2264" y="861134"/>
            <a:ext cx="3602182" cy="499810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Memory Write 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060" t="25390" r="24231" b="34570"/>
          <a:stretch>
            <a:fillRect/>
          </a:stretch>
        </p:blipFill>
        <p:spPr bwMode="auto">
          <a:xfrm>
            <a:off x="902245" y="986254"/>
            <a:ext cx="1048222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254" y="5126182"/>
            <a:ext cx="10196946" cy="1600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000" u="sng" dirty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Note:</a:t>
            </a:r>
          </a:p>
          <a:p>
            <a:pPr lvl="0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*NO turn around cycle between Data and address phase because there is no devices change on the bus.</a:t>
            </a:r>
          </a:p>
          <a:p>
            <a:pPr lvl="0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ndalus" pitchFamily="18" charset="-78"/>
                <a:cs typeface="Andalus" pitchFamily="18" charset="-78"/>
              </a:rPr>
              <a:t>* In write operation both Address &amp;Data send from Master device.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1ED-2191-4793-99A9-9E864E5E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82" y="4782968"/>
            <a:ext cx="8482429" cy="1325563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Read With IRDY =1</a:t>
            </a:r>
            <a:b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000" b="1" dirty="0"/>
              <a:t>The initiator deasserts IRDY indicating it’s not ready to capture the data provided by the target  and after one cycle IRDY = 0 and the third data is captured &amp; initiator drives FRAME high indicating it’s the last data.</a:t>
            </a:r>
          </a:p>
        </p:txBody>
      </p:sp>
      <p:pic>
        <p:nvPicPr>
          <p:cNvPr id="5" name="Content Placeholder 4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984AAD0A-AEF5-4317-9A59-4240905E2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63549"/>
            <a:ext cx="11401424" cy="4161717"/>
          </a:xfrm>
        </p:spPr>
      </p:pic>
    </p:spTree>
    <p:extLst>
      <p:ext uri="{BB962C8B-B14F-4D97-AF65-F5344CB8AC3E}">
        <p14:creationId xmlns:p14="http://schemas.microsoft.com/office/powerpoint/2010/main" val="174563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9" y="888445"/>
            <a:ext cx="10058400" cy="4182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219" y="365225"/>
            <a:ext cx="471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Read the data the master write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660" y="5071093"/>
            <a:ext cx="11323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000" dirty="0"/>
              <a:t>A write transaction starts where the master starts writing 3 data in the buffer in the target. </a:t>
            </a:r>
          </a:p>
          <a:p>
            <a:r>
              <a:rPr lang="en-US" sz="2000" dirty="0"/>
              <a:t>-Then Turn Around cycle happens.</a:t>
            </a:r>
          </a:p>
          <a:p>
            <a:r>
              <a:rPr lang="en-US" sz="2000" dirty="0"/>
              <a:t>-The read transaction then begins and the master reads the same data from the buffer.</a:t>
            </a:r>
          </a:p>
        </p:txBody>
      </p:sp>
    </p:spTree>
    <p:extLst>
      <p:ext uri="{BB962C8B-B14F-4D97-AF65-F5344CB8AC3E}">
        <p14:creationId xmlns:p14="http://schemas.microsoft.com/office/powerpoint/2010/main" val="37676114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Andalus</vt:lpstr>
      <vt:lpstr>Arial</vt:lpstr>
      <vt:lpstr>Century Gothic</vt:lpstr>
      <vt:lpstr>Vapor Trail</vt:lpstr>
      <vt:lpstr>CO project </vt:lpstr>
      <vt:lpstr>outline</vt:lpstr>
      <vt:lpstr>Block diagram</vt:lpstr>
      <vt:lpstr>PowerPoint Presentation</vt:lpstr>
      <vt:lpstr>ADDITIONAL SIGNAL</vt:lpstr>
      <vt:lpstr>Memory Read: </vt:lpstr>
      <vt:lpstr>Memory Write : </vt:lpstr>
      <vt:lpstr>Read With IRDY =1 The initiator deasserts IRDY indicating it’s not ready to capture the data provided by the target  and after one cycle IRDY = 0 and the third data is captured &amp; initiator drives FRAME high indicating it’s the last data.</vt:lpstr>
      <vt:lpstr>PowerPoint Presentation</vt:lpstr>
      <vt:lpstr>Read and write while Target was busy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project</dc:title>
  <dc:creator>Renad Mustafa Mohamed Khalil 1700553</dc:creator>
  <cp:lastModifiedBy>nurah</cp:lastModifiedBy>
  <cp:revision>3</cp:revision>
  <dcterms:created xsi:type="dcterms:W3CDTF">2020-12-30T12:03:07Z</dcterms:created>
  <dcterms:modified xsi:type="dcterms:W3CDTF">2021-01-14T11:38:36Z</dcterms:modified>
</cp:coreProperties>
</file>