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autoCompressPictures="0">
  <p:sldMasterIdLst>
    <p:sldMasterId id="2147483648" r:id="rId1"/>
  </p:sldMasterIdLst>
  <p:sldIdLst>
    <p:sldId id="256" r:id="rId2"/>
    <p:sldId id="265" r:id="rId3"/>
    <p:sldId id="257" r:id="rId4"/>
    <p:sldId id="258" r:id="rId5"/>
    <p:sldId id="259" r:id="rId6"/>
    <p:sldId id="260" r:id="rId7"/>
    <p:sldId id="261" r:id="rId8"/>
    <p:sldId id="262" r:id="rId9"/>
    <p:sldId id="263" r:id="rId10"/>
    <p:sldId id="266" r:id="rId11"/>
    <p:sldId id="267" r:id="rId12"/>
  </p:sldIdLst>
  <p:sldSz cx="12192000" cy="6858000"/>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D0FB"/>
    <a:srgbClr val="E73C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83"/>
  </p:normalViewPr>
  <p:slideViewPr>
    <p:cSldViewPr snapToGrid="0" snapToObjects="1">
      <p:cViewPr>
        <p:scale>
          <a:sx n="93" d="100"/>
          <a:sy n="93" d="100"/>
        </p:scale>
        <p:origin x="784"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A5AA4E1-27A9-B844-B149-15D9FC57A3C1}"/>
              </a:ext>
            </a:extLst>
          </p:cNvPr>
          <p:cNvSpPr>
            <a:spLocks noGrp="1"/>
          </p:cNvSpPr>
          <p:nvPr>
            <p:ph type="ctrTitle"/>
          </p:nvPr>
        </p:nvSpPr>
        <p:spPr>
          <a:xfrm>
            <a:off x="1524000" y="1122363"/>
            <a:ext cx="9144000" cy="2387600"/>
          </a:xfrm>
        </p:spPr>
        <p:txBody>
          <a:bodyPr anchor="b"/>
          <a:lstStyle>
            <a:lvl1pPr algn="ctr">
              <a:defRPr sz="6000"/>
            </a:lvl1pPr>
          </a:lstStyle>
          <a:p>
            <a:r>
              <a:rPr lang="ar-SA"/>
              <a:t>انقر لتحرير نمط العنوان الرئيسي</a:t>
            </a:r>
          </a:p>
        </p:txBody>
      </p:sp>
      <p:sp>
        <p:nvSpPr>
          <p:cNvPr id="3" name="عنوان فرعي 2">
            <a:extLst>
              <a:ext uri="{FF2B5EF4-FFF2-40B4-BE49-F238E27FC236}">
                <a16:creationId xmlns:a16="http://schemas.microsoft.com/office/drawing/2014/main" id="{EA4F1CA8-9BDB-8F47-B6E1-2A5605277C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الثانوي الرئيسي</a:t>
            </a:r>
          </a:p>
        </p:txBody>
      </p:sp>
      <p:sp>
        <p:nvSpPr>
          <p:cNvPr id="4" name="عنصر نائب للتاريخ 3">
            <a:extLst>
              <a:ext uri="{FF2B5EF4-FFF2-40B4-BE49-F238E27FC236}">
                <a16:creationId xmlns:a16="http://schemas.microsoft.com/office/drawing/2014/main" id="{F78C6214-0E4C-DF42-8846-91B5EC080015}"/>
              </a:ext>
            </a:extLst>
          </p:cNvPr>
          <p:cNvSpPr>
            <a:spLocks noGrp="1"/>
          </p:cNvSpPr>
          <p:nvPr>
            <p:ph type="dt" sz="half" idx="10"/>
          </p:nvPr>
        </p:nvSpPr>
        <p:spPr/>
        <p:txBody>
          <a:bodyPr/>
          <a:lstStyle/>
          <a:p>
            <a:fld id="{7C9A4818-5C42-5844-8B37-BCAFFF01225F}" type="datetimeFigureOut">
              <a:rPr lang="ar-SA" smtClean="0"/>
              <a:t>9 شعبان، 1439</a:t>
            </a:fld>
            <a:endParaRPr lang="ar-SA"/>
          </a:p>
        </p:txBody>
      </p:sp>
      <p:sp>
        <p:nvSpPr>
          <p:cNvPr id="5" name="عنصر نائب للتذييل 4">
            <a:extLst>
              <a:ext uri="{FF2B5EF4-FFF2-40B4-BE49-F238E27FC236}">
                <a16:creationId xmlns:a16="http://schemas.microsoft.com/office/drawing/2014/main" id="{CB3AB697-BA2B-6444-AD28-56733CA78EE8}"/>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EB6D1E81-CDAA-594C-939C-4DEBC468C320}"/>
              </a:ext>
            </a:extLst>
          </p:cNvPr>
          <p:cNvSpPr>
            <a:spLocks noGrp="1"/>
          </p:cNvSpPr>
          <p:nvPr>
            <p:ph type="sldNum" sz="quarter" idx="12"/>
          </p:nvPr>
        </p:nvSpPr>
        <p:spPr/>
        <p:txBody>
          <a:bodyPr/>
          <a:lstStyle/>
          <a:p>
            <a:fld id="{96C42478-8DE4-514C-A60A-DDC931E6B6C4}" type="slidenum">
              <a:rPr lang="ar-SA" smtClean="0"/>
              <a:t>‹#›</a:t>
            </a:fld>
            <a:endParaRPr lang="ar-SA"/>
          </a:p>
        </p:txBody>
      </p:sp>
    </p:spTree>
    <p:extLst>
      <p:ext uri="{BB962C8B-B14F-4D97-AF65-F5344CB8AC3E}">
        <p14:creationId xmlns:p14="http://schemas.microsoft.com/office/powerpoint/2010/main" val="2150665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125727-0CBF-5A4E-A48F-4D8F1F1FE61C}"/>
              </a:ext>
            </a:extLst>
          </p:cNvPr>
          <p:cNvSpPr>
            <a:spLocks noGrp="1"/>
          </p:cNvSpPr>
          <p:nvPr>
            <p:ph type="title"/>
          </p:nvPr>
        </p:nvSpPr>
        <p:spPr/>
        <p:txBody>
          <a:bodyPr/>
          <a:lstStyle/>
          <a:p>
            <a:r>
              <a:rPr lang="ar-SA"/>
              <a:t>انقر لتحرير نمط العنوان الرئيسي</a:t>
            </a:r>
          </a:p>
        </p:txBody>
      </p:sp>
      <p:sp>
        <p:nvSpPr>
          <p:cNvPr id="3" name="عنصر نائب للنص العمودي 2">
            <a:extLst>
              <a:ext uri="{FF2B5EF4-FFF2-40B4-BE49-F238E27FC236}">
                <a16:creationId xmlns:a16="http://schemas.microsoft.com/office/drawing/2014/main" id="{EB0E7D13-39F4-FD4C-8DD4-CEE58DB6D39D}"/>
              </a:ext>
            </a:extLst>
          </p:cNvPr>
          <p:cNvSpPr>
            <a:spLocks noGrp="1"/>
          </p:cNvSpPr>
          <p:nvPr>
            <p:ph type="body" orient="vert" idx="1"/>
          </p:nvPr>
        </p:nvSpPr>
        <p:spPr/>
        <p:txBody>
          <a:bodyPr vert="eaVert"/>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AAD2DE9C-EBD0-2A4A-8AF8-8157950A6FE5}"/>
              </a:ext>
            </a:extLst>
          </p:cNvPr>
          <p:cNvSpPr>
            <a:spLocks noGrp="1"/>
          </p:cNvSpPr>
          <p:nvPr>
            <p:ph type="dt" sz="half" idx="10"/>
          </p:nvPr>
        </p:nvSpPr>
        <p:spPr/>
        <p:txBody>
          <a:bodyPr/>
          <a:lstStyle/>
          <a:p>
            <a:fld id="{7C9A4818-5C42-5844-8B37-BCAFFF01225F}" type="datetimeFigureOut">
              <a:rPr lang="ar-SA" smtClean="0"/>
              <a:t>9 شعبان، 1439</a:t>
            </a:fld>
            <a:endParaRPr lang="ar-SA"/>
          </a:p>
        </p:txBody>
      </p:sp>
      <p:sp>
        <p:nvSpPr>
          <p:cNvPr id="5" name="عنصر نائب للتذييل 4">
            <a:extLst>
              <a:ext uri="{FF2B5EF4-FFF2-40B4-BE49-F238E27FC236}">
                <a16:creationId xmlns:a16="http://schemas.microsoft.com/office/drawing/2014/main" id="{23C0E898-3AAF-BE4D-9F81-C0D573852B1C}"/>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A5CC08E3-4191-7549-8414-DD5A3AEE866E}"/>
              </a:ext>
            </a:extLst>
          </p:cNvPr>
          <p:cNvSpPr>
            <a:spLocks noGrp="1"/>
          </p:cNvSpPr>
          <p:nvPr>
            <p:ph type="sldNum" sz="quarter" idx="12"/>
          </p:nvPr>
        </p:nvSpPr>
        <p:spPr/>
        <p:txBody>
          <a:bodyPr/>
          <a:lstStyle/>
          <a:p>
            <a:fld id="{96C42478-8DE4-514C-A60A-DDC931E6B6C4}" type="slidenum">
              <a:rPr lang="ar-SA" smtClean="0"/>
              <a:t>‹#›</a:t>
            </a:fld>
            <a:endParaRPr lang="ar-SA"/>
          </a:p>
        </p:txBody>
      </p:sp>
    </p:spTree>
    <p:extLst>
      <p:ext uri="{BB962C8B-B14F-4D97-AF65-F5344CB8AC3E}">
        <p14:creationId xmlns:p14="http://schemas.microsoft.com/office/powerpoint/2010/main" val="341473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a:extLst>
              <a:ext uri="{FF2B5EF4-FFF2-40B4-BE49-F238E27FC236}">
                <a16:creationId xmlns:a16="http://schemas.microsoft.com/office/drawing/2014/main" id="{E7007000-A1C6-2D41-AC33-D126C64BF070}"/>
              </a:ext>
            </a:extLst>
          </p:cNvPr>
          <p:cNvSpPr>
            <a:spLocks noGrp="1"/>
          </p:cNvSpPr>
          <p:nvPr>
            <p:ph type="title" orient="vert"/>
          </p:nvPr>
        </p:nvSpPr>
        <p:spPr>
          <a:xfrm>
            <a:off x="8724900" y="365125"/>
            <a:ext cx="2628900" cy="5811838"/>
          </a:xfrm>
        </p:spPr>
        <p:txBody>
          <a:bodyPr vert="eaVert"/>
          <a:lstStyle/>
          <a:p>
            <a:r>
              <a:rPr lang="ar-SA"/>
              <a:t>انقر لتحرير نمط العنوان الرئيسي</a:t>
            </a:r>
          </a:p>
        </p:txBody>
      </p:sp>
      <p:sp>
        <p:nvSpPr>
          <p:cNvPr id="3" name="عنصر نائب للنص العمودي 2">
            <a:extLst>
              <a:ext uri="{FF2B5EF4-FFF2-40B4-BE49-F238E27FC236}">
                <a16:creationId xmlns:a16="http://schemas.microsoft.com/office/drawing/2014/main" id="{BA156800-72C9-B34D-85B3-8412880AD337}"/>
              </a:ext>
            </a:extLst>
          </p:cNvPr>
          <p:cNvSpPr>
            <a:spLocks noGrp="1"/>
          </p:cNvSpPr>
          <p:nvPr>
            <p:ph type="body" orient="vert" idx="1"/>
          </p:nvPr>
        </p:nvSpPr>
        <p:spPr>
          <a:xfrm>
            <a:off x="838200" y="365125"/>
            <a:ext cx="7734300" cy="5811838"/>
          </a:xfrm>
        </p:spPr>
        <p:txBody>
          <a:bodyPr vert="eaVert"/>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9F72412C-05B5-614D-BB70-C3D5E2DE8232}"/>
              </a:ext>
            </a:extLst>
          </p:cNvPr>
          <p:cNvSpPr>
            <a:spLocks noGrp="1"/>
          </p:cNvSpPr>
          <p:nvPr>
            <p:ph type="dt" sz="half" idx="10"/>
          </p:nvPr>
        </p:nvSpPr>
        <p:spPr/>
        <p:txBody>
          <a:bodyPr/>
          <a:lstStyle/>
          <a:p>
            <a:fld id="{7C9A4818-5C42-5844-8B37-BCAFFF01225F}" type="datetimeFigureOut">
              <a:rPr lang="ar-SA" smtClean="0"/>
              <a:t>9 شعبان، 1439</a:t>
            </a:fld>
            <a:endParaRPr lang="ar-SA"/>
          </a:p>
        </p:txBody>
      </p:sp>
      <p:sp>
        <p:nvSpPr>
          <p:cNvPr id="5" name="عنصر نائب للتذييل 4">
            <a:extLst>
              <a:ext uri="{FF2B5EF4-FFF2-40B4-BE49-F238E27FC236}">
                <a16:creationId xmlns:a16="http://schemas.microsoft.com/office/drawing/2014/main" id="{DF26C667-32EF-974F-BEC2-90390C9D7B05}"/>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70C8FAC8-F0AF-3E41-8E4B-4008B27D6A66}"/>
              </a:ext>
            </a:extLst>
          </p:cNvPr>
          <p:cNvSpPr>
            <a:spLocks noGrp="1"/>
          </p:cNvSpPr>
          <p:nvPr>
            <p:ph type="sldNum" sz="quarter" idx="12"/>
          </p:nvPr>
        </p:nvSpPr>
        <p:spPr/>
        <p:txBody>
          <a:bodyPr/>
          <a:lstStyle/>
          <a:p>
            <a:fld id="{96C42478-8DE4-514C-A60A-DDC931E6B6C4}" type="slidenum">
              <a:rPr lang="ar-SA" smtClean="0"/>
              <a:t>‹#›</a:t>
            </a:fld>
            <a:endParaRPr lang="ar-SA"/>
          </a:p>
        </p:txBody>
      </p:sp>
    </p:spTree>
    <p:extLst>
      <p:ext uri="{BB962C8B-B14F-4D97-AF65-F5344CB8AC3E}">
        <p14:creationId xmlns:p14="http://schemas.microsoft.com/office/powerpoint/2010/main" val="4023228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1C05B17-6C22-0B4C-9270-B488E64EFCE9}"/>
              </a:ext>
            </a:extLst>
          </p:cNvPr>
          <p:cNvSpPr>
            <a:spLocks noGrp="1"/>
          </p:cNvSpPr>
          <p:nvPr>
            <p:ph type="title"/>
          </p:nvPr>
        </p:nvSpPr>
        <p:spPr/>
        <p:txBody>
          <a:bodyPr/>
          <a:lstStyle/>
          <a:p>
            <a:r>
              <a:rPr lang="ar-SA"/>
              <a:t>انقر لتحرير نمط العنوان الرئيسي</a:t>
            </a:r>
          </a:p>
        </p:txBody>
      </p:sp>
      <p:sp>
        <p:nvSpPr>
          <p:cNvPr id="3" name="عنصر نائب للمحتوى 2">
            <a:extLst>
              <a:ext uri="{FF2B5EF4-FFF2-40B4-BE49-F238E27FC236}">
                <a16:creationId xmlns:a16="http://schemas.microsoft.com/office/drawing/2014/main" id="{4D3F5645-5DCE-044C-853A-A6B32EF2615F}"/>
              </a:ext>
            </a:extLst>
          </p:cNvPr>
          <p:cNvSpPr>
            <a:spLocks noGrp="1"/>
          </p:cNvSpPr>
          <p:nvPr>
            <p:ph idx="1"/>
          </p:nvPr>
        </p:nvSpPr>
        <p:spPr/>
        <p:txBody>
          <a:body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DFFE7916-9D89-9F4B-B71A-7E500BB21AF3}"/>
              </a:ext>
            </a:extLst>
          </p:cNvPr>
          <p:cNvSpPr>
            <a:spLocks noGrp="1"/>
          </p:cNvSpPr>
          <p:nvPr>
            <p:ph type="dt" sz="half" idx="10"/>
          </p:nvPr>
        </p:nvSpPr>
        <p:spPr/>
        <p:txBody>
          <a:bodyPr/>
          <a:lstStyle/>
          <a:p>
            <a:fld id="{7C9A4818-5C42-5844-8B37-BCAFFF01225F}" type="datetimeFigureOut">
              <a:rPr lang="ar-SA" smtClean="0"/>
              <a:t>9 شعبان، 1439</a:t>
            </a:fld>
            <a:endParaRPr lang="ar-SA"/>
          </a:p>
        </p:txBody>
      </p:sp>
      <p:sp>
        <p:nvSpPr>
          <p:cNvPr id="5" name="عنصر نائب للتذييل 4">
            <a:extLst>
              <a:ext uri="{FF2B5EF4-FFF2-40B4-BE49-F238E27FC236}">
                <a16:creationId xmlns:a16="http://schemas.microsoft.com/office/drawing/2014/main" id="{9E204F01-0AFD-2246-ADA4-6857835D8D42}"/>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6EE12E59-8C71-7540-B25D-103E4458D0F9}"/>
              </a:ext>
            </a:extLst>
          </p:cNvPr>
          <p:cNvSpPr>
            <a:spLocks noGrp="1"/>
          </p:cNvSpPr>
          <p:nvPr>
            <p:ph type="sldNum" sz="quarter" idx="12"/>
          </p:nvPr>
        </p:nvSpPr>
        <p:spPr/>
        <p:txBody>
          <a:bodyPr/>
          <a:lstStyle/>
          <a:p>
            <a:fld id="{96C42478-8DE4-514C-A60A-DDC931E6B6C4}" type="slidenum">
              <a:rPr lang="ar-SA" smtClean="0"/>
              <a:t>‹#›</a:t>
            </a:fld>
            <a:endParaRPr lang="ar-SA"/>
          </a:p>
        </p:txBody>
      </p:sp>
    </p:spTree>
    <p:extLst>
      <p:ext uri="{BB962C8B-B14F-4D97-AF65-F5344CB8AC3E}">
        <p14:creationId xmlns:p14="http://schemas.microsoft.com/office/powerpoint/2010/main" val="38845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172F6B0-BA17-B943-810D-C6A93CA7217D}"/>
              </a:ext>
            </a:extLst>
          </p:cNvPr>
          <p:cNvSpPr>
            <a:spLocks noGrp="1"/>
          </p:cNvSpPr>
          <p:nvPr>
            <p:ph type="title"/>
          </p:nvPr>
        </p:nvSpPr>
        <p:spPr>
          <a:xfrm>
            <a:off x="831850" y="1709738"/>
            <a:ext cx="10515600" cy="2852737"/>
          </a:xfrm>
        </p:spPr>
        <p:txBody>
          <a:bodyPr anchor="b"/>
          <a:lstStyle>
            <a:lvl1pPr>
              <a:defRPr sz="6000"/>
            </a:lvl1pPr>
          </a:lstStyle>
          <a:p>
            <a:r>
              <a:rPr lang="ar-SA"/>
              <a:t>انقر لتحرير نمط العنوان الرئيسي</a:t>
            </a:r>
          </a:p>
        </p:txBody>
      </p:sp>
      <p:sp>
        <p:nvSpPr>
          <p:cNvPr id="3" name="عنصر نائب للنص 2">
            <a:extLst>
              <a:ext uri="{FF2B5EF4-FFF2-40B4-BE49-F238E27FC236}">
                <a16:creationId xmlns:a16="http://schemas.microsoft.com/office/drawing/2014/main" id="{B88A6DFC-28EE-0944-B4F7-56DE0B969D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تحرير أنماط النص الرئيسي</a:t>
            </a:r>
          </a:p>
        </p:txBody>
      </p:sp>
      <p:sp>
        <p:nvSpPr>
          <p:cNvPr id="4" name="عنصر نائب للتاريخ 3">
            <a:extLst>
              <a:ext uri="{FF2B5EF4-FFF2-40B4-BE49-F238E27FC236}">
                <a16:creationId xmlns:a16="http://schemas.microsoft.com/office/drawing/2014/main" id="{453CCAE0-2741-4E45-96F3-7647212479D6}"/>
              </a:ext>
            </a:extLst>
          </p:cNvPr>
          <p:cNvSpPr>
            <a:spLocks noGrp="1"/>
          </p:cNvSpPr>
          <p:nvPr>
            <p:ph type="dt" sz="half" idx="10"/>
          </p:nvPr>
        </p:nvSpPr>
        <p:spPr/>
        <p:txBody>
          <a:bodyPr/>
          <a:lstStyle/>
          <a:p>
            <a:fld id="{7C9A4818-5C42-5844-8B37-BCAFFF01225F}" type="datetimeFigureOut">
              <a:rPr lang="ar-SA" smtClean="0"/>
              <a:t>9 شعبان، 1439</a:t>
            </a:fld>
            <a:endParaRPr lang="ar-SA"/>
          </a:p>
        </p:txBody>
      </p:sp>
      <p:sp>
        <p:nvSpPr>
          <p:cNvPr id="5" name="عنصر نائب للتذييل 4">
            <a:extLst>
              <a:ext uri="{FF2B5EF4-FFF2-40B4-BE49-F238E27FC236}">
                <a16:creationId xmlns:a16="http://schemas.microsoft.com/office/drawing/2014/main" id="{F29AE353-4CAC-984C-821A-F74755C9B44C}"/>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E4CA87F7-9D84-B842-A8B0-400B0C98ADCD}"/>
              </a:ext>
            </a:extLst>
          </p:cNvPr>
          <p:cNvSpPr>
            <a:spLocks noGrp="1"/>
          </p:cNvSpPr>
          <p:nvPr>
            <p:ph type="sldNum" sz="quarter" idx="12"/>
          </p:nvPr>
        </p:nvSpPr>
        <p:spPr/>
        <p:txBody>
          <a:bodyPr/>
          <a:lstStyle/>
          <a:p>
            <a:fld id="{96C42478-8DE4-514C-A60A-DDC931E6B6C4}" type="slidenum">
              <a:rPr lang="ar-SA" smtClean="0"/>
              <a:t>‹#›</a:t>
            </a:fld>
            <a:endParaRPr lang="ar-SA"/>
          </a:p>
        </p:txBody>
      </p:sp>
    </p:spTree>
    <p:extLst>
      <p:ext uri="{BB962C8B-B14F-4D97-AF65-F5344CB8AC3E}">
        <p14:creationId xmlns:p14="http://schemas.microsoft.com/office/powerpoint/2010/main" val="1786755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عنصرا محتوى">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BB34E058-8696-084B-B77C-2B6A535736FB}"/>
              </a:ext>
            </a:extLst>
          </p:cNvPr>
          <p:cNvSpPr>
            <a:spLocks noGrp="1"/>
          </p:cNvSpPr>
          <p:nvPr>
            <p:ph type="title"/>
          </p:nvPr>
        </p:nvSpPr>
        <p:spPr/>
        <p:txBody>
          <a:bodyPr/>
          <a:lstStyle/>
          <a:p>
            <a:r>
              <a:rPr lang="ar-SA"/>
              <a:t>انقر لتحرير نمط العنوان الرئيسي</a:t>
            </a:r>
          </a:p>
        </p:txBody>
      </p:sp>
      <p:sp>
        <p:nvSpPr>
          <p:cNvPr id="3" name="عنصر نائب للمحتوى 2">
            <a:extLst>
              <a:ext uri="{FF2B5EF4-FFF2-40B4-BE49-F238E27FC236}">
                <a16:creationId xmlns:a16="http://schemas.microsoft.com/office/drawing/2014/main" id="{8C105AB0-26F4-B64B-AEDD-4F067C774311}"/>
              </a:ext>
            </a:extLst>
          </p:cNvPr>
          <p:cNvSpPr>
            <a:spLocks noGrp="1"/>
          </p:cNvSpPr>
          <p:nvPr>
            <p:ph sz="half" idx="1"/>
          </p:nvPr>
        </p:nvSpPr>
        <p:spPr>
          <a:xfrm>
            <a:off x="838200" y="1825625"/>
            <a:ext cx="5181600" cy="4351338"/>
          </a:xfrm>
        </p:spPr>
        <p:txBody>
          <a:body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محتوى 3">
            <a:extLst>
              <a:ext uri="{FF2B5EF4-FFF2-40B4-BE49-F238E27FC236}">
                <a16:creationId xmlns:a16="http://schemas.microsoft.com/office/drawing/2014/main" id="{D672F69B-8D9E-7E47-BB13-A9FE4E307C57}"/>
              </a:ext>
            </a:extLst>
          </p:cNvPr>
          <p:cNvSpPr>
            <a:spLocks noGrp="1"/>
          </p:cNvSpPr>
          <p:nvPr>
            <p:ph sz="half" idx="2"/>
          </p:nvPr>
        </p:nvSpPr>
        <p:spPr>
          <a:xfrm>
            <a:off x="6172200" y="1825625"/>
            <a:ext cx="5181600" cy="4351338"/>
          </a:xfrm>
        </p:spPr>
        <p:txBody>
          <a:body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5" name="عنصر نائب للتاريخ 4">
            <a:extLst>
              <a:ext uri="{FF2B5EF4-FFF2-40B4-BE49-F238E27FC236}">
                <a16:creationId xmlns:a16="http://schemas.microsoft.com/office/drawing/2014/main" id="{0D44BB35-BBCE-E44D-8957-54144414CD61}"/>
              </a:ext>
            </a:extLst>
          </p:cNvPr>
          <p:cNvSpPr>
            <a:spLocks noGrp="1"/>
          </p:cNvSpPr>
          <p:nvPr>
            <p:ph type="dt" sz="half" idx="10"/>
          </p:nvPr>
        </p:nvSpPr>
        <p:spPr/>
        <p:txBody>
          <a:bodyPr/>
          <a:lstStyle/>
          <a:p>
            <a:fld id="{7C9A4818-5C42-5844-8B37-BCAFFF01225F}" type="datetimeFigureOut">
              <a:rPr lang="ar-SA" smtClean="0"/>
              <a:t>9 شعبان، 1439</a:t>
            </a:fld>
            <a:endParaRPr lang="ar-SA"/>
          </a:p>
        </p:txBody>
      </p:sp>
      <p:sp>
        <p:nvSpPr>
          <p:cNvPr id="6" name="عنصر نائب للتذييل 5">
            <a:extLst>
              <a:ext uri="{FF2B5EF4-FFF2-40B4-BE49-F238E27FC236}">
                <a16:creationId xmlns:a16="http://schemas.microsoft.com/office/drawing/2014/main" id="{F00AFB48-BB6F-8341-BC85-B68EF62BF2D6}"/>
              </a:ext>
            </a:extLst>
          </p:cNvPr>
          <p:cNvSpPr>
            <a:spLocks noGrp="1"/>
          </p:cNvSpPr>
          <p:nvPr>
            <p:ph type="ftr" sz="quarter" idx="11"/>
          </p:nvPr>
        </p:nvSpPr>
        <p:spPr/>
        <p:txBody>
          <a:bodyPr/>
          <a:lstStyle/>
          <a:p>
            <a:endParaRPr lang="ar-SA"/>
          </a:p>
        </p:txBody>
      </p:sp>
      <p:sp>
        <p:nvSpPr>
          <p:cNvPr id="7" name="عنصر نائب لرقم الشريحة 6">
            <a:extLst>
              <a:ext uri="{FF2B5EF4-FFF2-40B4-BE49-F238E27FC236}">
                <a16:creationId xmlns:a16="http://schemas.microsoft.com/office/drawing/2014/main" id="{10E888ED-CE74-624A-ABB3-68B2CCE82370}"/>
              </a:ext>
            </a:extLst>
          </p:cNvPr>
          <p:cNvSpPr>
            <a:spLocks noGrp="1"/>
          </p:cNvSpPr>
          <p:nvPr>
            <p:ph type="sldNum" sz="quarter" idx="12"/>
          </p:nvPr>
        </p:nvSpPr>
        <p:spPr/>
        <p:txBody>
          <a:bodyPr/>
          <a:lstStyle/>
          <a:p>
            <a:fld id="{96C42478-8DE4-514C-A60A-DDC931E6B6C4}" type="slidenum">
              <a:rPr lang="ar-SA" smtClean="0"/>
              <a:t>‹#›</a:t>
            </a:fld>
            <a:endParaRPr lang="ar-SA"/>
          </a:p>
        </p:txBody>
      </p:sp>
    </p:spTree>
    <p:extLst>
      <p:ext uri="{BB962C8B-B14F-4D97-AF65-F5344CB8AC3E}">
        <p14:creationId xmlns:p14="http://schemas.microsoft.com/office/powerpoint/2010/main" val="145365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489BBDA-BFB7-ED4A-B2A0-2F88B8804FAB}"/>
              </a:ext>
            </a:extLst>
          </p:cNvPr>
          <p:cNvSpPr>
            <a:spLocks noGrp="1"/>
          </p:cNvSpPr>
          <p:nvPr>
            <p:ph type="title"/>
          </p:nvPr>
        </p:nvSpPr>
        <p:spPr>
          <a:xfrm>
            <a:off x="839788" y="365125"/>
            <a:ext cx="10515600" cy="1325563"/>
          </a:xfrm>
        </p:spPr>
        <p:txBody>
          <a:bodyPr/>
          <a:lstStyle/>
          <a:p>
            <a:r>
              <a:rPr lang="ar-SA"/>
              <a:t>انقر لتحرير نمط العنوان الرئيسي</a:t>
            </a:r>
          </a:p>
        </p:txBody>
      </p:sp>
      <p:sp>
        <p:nvSpPr>
          <p:cNvPr id="3" name="عنصر نائب للنص 2">
            <a:extLst>
              <a:ext uri="{FF2B5EF4-FFF2-40B4-BE49-F238E27FC236}">
                <a16:creationId xmlns:a16="http://schemas.microsoft.com/office/drawing/2014/main" id="{E5B489FB-21B8-D24E-BD76-CA6362D9AF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تحرير أنماط النص الرئيسي</a:t>
            </a:r>
          </a:p>
        </p:txBody>
      </p:sp>
      <p:sp>
        <p:nvSpPr>
          <p:cNvPr id="4" name="عنصر نائب للمحتوى 3">
            <a:extLst>
              <a:ext uri="{FF2B5EF4-FFF2-40B4-BE49-F238E27FC236}">
                <a16:creationId xmlns:a16="http://schemas.microsoft.com/office/drawing/2014/main" id="{D310ED46-EF8E-9347-AADA-6B5FE8F1777F}"/>
              </a:ext>
            </a:extLst>
          </p:cNvPr>
          <p:cNvSpPr>
            <a:spLocks noGrp="1"/>
          </p:cNvSpPr>
          <p:nvPr>
            <p:ph sz="half" idx="2"/>
          </p:nvPr>
        </p:nvSpPr>
        <p:spPr>
          <a:xfrm>
            <a:off x="839788" y="2505075"/>
            <a:ext cx="5157787" cy="3684588"/>
          </a:xfrm>
        </p:spPr>
        <p:txBody>
          <a:body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5" name="عنصر نائب للنص 4">
            <a:extLst>
              <a:ext uri="{FF2B5EF4-FFF2-40B4-BE49-F238E27FC236}">
                <a16:creationId xmlns:a16="http://schemas.microsoft.com/office/drawing/2014/main" id="{F2878766-220B-374C-BDE3-1080FAAFEB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تحرير أنماط النص الرئيسي</a:t>
            </a:r>
          </a:p>
        </p:txBody>
      </p:sp>
      <p:sp>
        <p:nvSpPr>
          <p:cNvPr id="6" name="عنصر نائب للمحتوى 5">
            <a:extLst>
              <a:ext uri="{FF2B5EF4-FFF2-40B4-BE49-F238E27FC236}">
                <a16:creationId xmlns:a16="http://schemas.microsoft.com/office/drawing/2014/main" id="{BB96F121-4E56-1A4A-B984-DC8AA52A4D67}"/>
              </a:ext>
            </a:extLst>
          </p:cNvPr>
          <p:cNvSpPr>
            <a:spLocks noGrp="1"/>
          </p:cNvSpPr>
          <p:nvPr>
            <p:ph sz="quarter" idx="4"/>
          </p:nvPr>
        </p:nvSpPr>
        <p:spPr>
          <a:xfrm>
            <a:off x="6172200" y="2505075"/>
            <a:ext cx="5183188" cy="3684588"/>
          </a:xfrm>
        </p:spPr>
        <p:txBody>
          <a:body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7" name="عنصر نائب للتاريخ 6">
            <a:extLst>
              <a:ext uri="{FF2B5EF4-FFF2-40B4-BE49-F238E27FC236}">
                <a16:creationId xmlns:a16="http://schemas.microsoft.com/office/drawing/2014/main" id="{DD3B2232-7B86-7E4C-85C9-23926AE64A77}"/>
              </a:ext>
            </a:extLst>
          </p:cNvPr>
          <p:cNvSpPr>
            <a:spLocks noGrp="1"/>
          </p:cNvSpPr>
          <p:nvPr>
            <p:ph type="dt" sz="half" idx="10"/>
          </p:nvPr>
        </p:nvSpPr>
        <p:spPr/>
        <p:txBody>
          <a:bodyPr/>
          <a:lstStyle/>
          <a:p>
            <a:fld id="{7C9A4818-5C42-5844-8B37-BCAFFF01225F}" type="datetimeFigureOut">
              <a:rPr lang="ar-SA" smtClean="0"/>
              <a:t>9 شعبان، 1439</a:t>
            </a:fld>
            <a:endParaRPr lang="ar-SA"/>
          </a:p>
        </p:txBody>
      </p:sp>
      <p:sp>
        <p:nvSpPr>
          <p:cNvPr id="8" name="عنصر نائب للتذييل 7">
            <a:extLst>
              <a:ext uri="{FF2B5EF4-FFF2-40B4-BE49-F238E27FC236}">
                <a16:creationId xmlns:a16="http://schemas.microsoft.com/office/drawing/2014/main" id="{51776BF8-604C-4A4A-9A22-D4DDE333B791}"/>
              </a:ext>
            </a:extLst>
          </p:cNvPr>
          <p:cNvSpPr>
            <a:spLocks noGrp="1"/>
          </p:cNvSpPr>
          <p:nvPr>
            <p:ph type="ftr" sz="quarter" idx="11"/>
          </p:nvPr>
        </p:nvSpPr>
        <p:spPr/>
        <p:txBody>
          <a:bodyPr/>
          <a:lstStyle/>
          <a:p>
            <a:endParaRPr lang="ar-SA"/>
          </a:p>
        </p:txBody>
      </p:sp>
      <p:sp>
        <p:nvSpPr>
          <p:cNvPr id="9" name="عنصر نائب لرقم الشريحة 8">
            <a:extLst>
              <a:ext uri="{FF2B5EF4-FFF2-40B4-BE49-F238E27FC236}">
                <a16:creationId xmlns:a16="http://schemas.microsoft.com/office/drawing/2014/main" id="{E93243C6-8180-2044-AF01-9C23566E87A9}"/>
              </a:ext>
            </a:extLst>
          </p:cNvPr>
          <p:cNvSpPr>
            <a:spLocks noGrp="1"/>
          </p:cNvSpPr>
          <p:nvPr>
            <p:ph type="sldNum" sz="quarter" idx="12"/>
          </p:nvPr>
        </p:nvSpPr>
        <p:spPr/>
        <p:txBody>
          <a:bodyPr/>
          <a:lstStyle/>
          <a:p>
            <a:fld id="{96C42478-8DE4-514C-A60A-DDC931E6B6C4}" type="slidenum">
              <a:rPr lang="ar-SA" smtClean="0"/>
              <a:t>‹#›</a:t>
            </a:fld>
            <a:endParaRPr lang="ar-SA"/>
          </a:p>
        </p:txBody>
      </p:sp>
    </p:spTree>
    <p:extLst>
      <p:ext uri="{BB962C8B-B14F-4D97-AF65-F5344CB8AC3E}">
        <p14:creationId xmlns:p14="http://schemas.microsoft.com/office/powerpoint/2010/main" val="977627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D578CDF6-3339-F44E-85C4-558972C415CB}"/>
              </a:ext>
            </a:extLst>
          </p:cNvPr>
          <p:cNvSpPr>
            <a:spLocks noGrp="1"/>
          </p:cNvSpPr>
          <p:nvPr>
            <p:ph type="title"/>
          </p:nvPr>
        </p:nvSpPr>
        <p:spPr/>
        <p:txBody>
          <a:bodyPr/>
          <a:lstStyle/>
          <a:p>
            <a:r>
              <a:rPr lang="ar-SA"/>
              <a:t>انقر لتحرير نمط العنوان الرئيسي</a:t>
            </a:r>
          </a:p>
        </p:txBody>
      </p:sp>
      <p:sp>
        <p:nvSpPr>
          <p:cNvPr id="3" name="عنصر نائب للتاريخ 2">
            <a:extLst>
              <a:ext uri="{FF2B5EF4-FFF2-40B4-BE49-F238E27FC236}">
                <a16:creationId xmlns:a16="http://schemas.microsoft.com/office/drawing/2014/main" id="{B4077BE4-FBE2-AD42-BC5D-9BD2FC23CB99}"/>
              </a:ext>
            </a:extLst>
          </p:cNvPr>
          <p:cNvSpPr>
            <a:spLocks noGrp="1"/>
          </p:cNvSpPr>
          <p:nvPr>
            <p:ph type="dt" sz="half" idx="10"/>
          </p:nvPr>
        </p:nvSpPr>
        <p:spPr/>
        <p:txBody>
          <a:bodyPr/>
          <a:lstStyle/>
          <a:p>
            <a:fld id="{7C9A4818-5C42-5844-8B37-BCAFFF01225F}" type="datetimeFigureOut">
              <a:rPr lang="ar-SA" smtClean="0"/>
              <a:t>9 شعبان، 1439</a:t>
            </a:fld>
            <a:endParaRPr lang="ar-SA"/>
          </a:p>
        </p:txBody>
      </p:sp>
      <p:sp>
        <p:nvSpPr>
          <p:cNvPr id="4" name="عنصر نائب للتذييل 3">
            <a:extLst>
              <a:ext uri="{FF2B5EF4-FFF2-40B4-BE49-F238E27FC236}">
                <a16:creationId xmlns:a16="http://schemas.microsoft.com/office/drawing/2014/main" id="{60701103-9197-1045-8FFC-AA02786455B1}"/>
              </a:ext>
            </a:extLst>
          </p:cNvPr>
          <p:cNvSpPr>
            <a:spLocks noGrp="1"/>
          </p:cNvSpPr>
          <p:nvPr>
            <p:ph type="ftr" sz="quarter" idx="11"/>
          </p:nvPr>
        </p:nvSpPr>
        <p:spPr/>
        <p:txBody>
          <a:bodyPr/>
          <a:lstStyle/>
          <a:p>
            <a:endParaRPr lang="ar-SA"/>
          </a:p>
        </p:txBody>
      </p:sp>
      <p:sp>
        <p:nvSpPr>
          <p:cNvPr id="5" name="عنصر نائب لرقم الشريحة 4">
            <a:extLst>
              <a:ext uri="{FF2B5EF4-FFF2-40B4-BE49-F238E27FC236}">
                <a16:creationId xmlns:a16="http://schemas.microsoft.com/office/drawing/2014/main" id="{20D173AC-D67C-4447-BA5E-7C7C69FF4453}"/>
              </a:ext>
            </a:extLst>
          </p:cNvPr>
          <p:cNvSpPr>
            <a:spLocks noGrp="1"/>
          </p:cNvSpPr>
          <p:nvPr>
            <p:ph type="sldNum" sz="quarter" idx="12"/>
          </p:nvPr>
        </p:nvSpPr>
        <p:spPr/>
        <p:txBody>
          <a:bodyPr/>
          <a:lstStyle/>
          <a:p>
            <a:fld id="{96C42478-8DE4-514C-A60A-DDC931E6B6C4}" type="slidenum">
              <a:rPr lang="ar-SA" smtClean="0"/>
              <a:t>‹#›</a:t>
            </a:fld>
            <a:endParaRPr lang="ar-SA"/>
          </a:p>
        </p:txBody>
      </p:sp>
    </p:spTree>
    <p:extLst>
      <p:ext uri="{BB962C8B-B14F-4D97-AF65-F5344CB8AC3E}">
        <p14:creationId xmlns:p14="http://schemas.microsoft.com/office/powerpoint/2010/main" val="3745536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a:extLst>
              <a:ext uri="{FF2B5EF4-FFF2-40B4-BE49-F238E27FC236}">
                <a16:creationId xmlns:a16="http://schemas.microsoft.com/office/drawing/2014/main" id="{9F19F244-33B6-8744-BDD2-ED89E6E2AD0F}"/>
              </a:ext>
            </a:extLst>
          </p:cNvPr>
          <p:cNvSpPr>
            <a:spLocks noGrp="1"/>
          </p:cNvSpPr>
          <p:nvPr>
            <p:ph type="dt" sz="half" idx="10"/>
          </p:nvPr>
        </p:nvSpPr>
        <p:spPr/>
        <p:txBody>
          <a:bodyPr/>
          <a:lstStyle/>
          <a:p>
            <a:fld id="{7C9A4818-5C42-5844-8B37-BCAFFF01225F}" type="datetimeFigureOut">
              <a:rPr lang="ar-SA" smtClean="0"/>
              <a:t>9 شعبان، 1439</a:t>
            </a:fld>
            <a:endParaRPr lang="ar-SA"/>
          </a:p>
        </p:txBody>
      </p:sp>
      <p:sp>
        <p:nvSpPr>
          <p:cNvPr id="3" name="عنصر نائب للتذييل 2">
            <a:extLst>
              <a:ext uri="{FF2B5EF4-FFF2-40B4-BE49-F238E27FC236}">
                <a16:creationId xmlns:a16="http://schemas.microsoft.com/office/drawing/2014/main" id="{ABA05BE8-5EAC-0143-BEB7-1E7752C4FC04}"/>
              </a:ext>
            </a:extLst>
          </p:cNvPr>
          <p:cNvSpPr>
            <a:spLocks noGrp="1"/>
          </p:cNvSpPr>
          <p:nvPr>
            <p:ph type="ftr" sz="quarter" idx="11"/>
          </p:nvPr>
        </p:nvSpPr>
        <p:spPr/>
        <p:txBody>
          <a:bodyPr/>
          <a:lstStyle/>
          <a:p>
            <a:endParaRPr lang="ar-SA"/>
          </a:p>
        </p:txBody>
      </p:sp>
      <p:sp>
        <p:nvSpPr>
          <p:cNvPr id="4" name="عنصر نائب لرقم الشريحة 3">
            <a:extLst>
              <a:ext uri="{FF2B5EF4-FFF2-40B4-BE49-F238E27FC236}">
                <a16:creationId xmlns:a16="http://schemas.microsoft.com/office/drawing/2014/main" id="{D56EA48B-42FB-D34A-8317-8BE89B1EE005}"/>
              </a:ext>
            </a:extLst>
          </p:cNvPr>
          <p:cNvSpPr>
            <a:spLocks noGrp="1"/>
          </p:cNvSpPr>
          <p:nvPr>
            <p:ph type="sldNum" sz="quarter" idx="12"/>
          </p:nvPr>
        </p:nvSpPr>
        <p:spPr/>
        <p:txBody>
          <a:bodyPr/>
          <a:lstStyle/>
          <a:p>
            <a:fld id="{96C42478-8DE4-514C-A60A-DDC931E6B6C4}" type="slidenum">
              <a:rPr lang="ar-SA" smtClean="0"/>
              <a:t>‹#›</a:t>
            </a:fld>
            <a:endParaRPr lang="ar-SA"/>
          </a:p>
        </p:txBody>
      </p:sp>
    </p:spTree>
    <p:extLst>
      <p:ext uri="{BB962C8B-B14F-4D97-AF65-F5344CB8AC3E}">
        <p14:creationId xmlns:p14="http://schemas.microsoft.com/office/powerpoint/2010/main" val="914673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B20E0B7-3CC7-8145-B986-AA285240DE9B}"/>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العنوان الرئيسي</a:t>
            </a:r>
          </a:p>
        </p:txBody>
      </p:sp>
      <p:sp>
        <p:nvSpPr>
          <p:cNvPr id="3" name="عنصر نائب للمحتوى 2">
            <a:extLst>
              <a:ext uri="{FF2B5EF4-FFF2-40B4-BE49-F238E27FC236}">
                <a16:creationId xmlns:a16="http://schemas.microsoft.com/office/drawing/2014/main" id="{7121CD16-0F52-1C4A-B50C-2D451FE97D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نص 3">
            <a:extLst>
              <a:ext uri="{FF2B5EF4-FFF2-40B4-BE49-F238E27FC236}">
                <a16:creationId xmlns:a16="http://schemas.microsoft.com/office/drawing/2014/main" id="{44DC1EBF-9644-AB46-9256-4AE9988E2B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تحرير أنماط النص الرئيسي</a:t>
            </a:r>
          </a:p>
        </p:txBody>
      </p:sp>
      <p:sp>
        <p:nvSpPr>
          <p:cNvPr id="5" name="عنصر نائب للتاريخ 4">
            <a:extLst>
              <a:ext uri="{FF2B5EF4-FFF2-40B4-BE49-F238E27FC236}">
                <a16:creationId xmlns:a16="http://schemas.microsoft.com/office/drawing/2014/main" id="{099B248F-1BEA-1A4C-B191-643B328A6124}"/>
              </a:ext>
            </a:extLst>
          </p:cNvPr>
          <p:cNvSpPr>
            <a:spLocks noGrp="1"/>
          </p:cNvSpPr>
          <p:nvPr>
            <p:ph type="dt" sz="half" idx="10"/>
          </p:nvPr>
        </p:nvSpPr>
        <p:spPr/>
        <p:txBody>
          <a:bodyPr/>
          <a:lstStyle/>
          <a:p>
            <a:fld id="{7C9A4818-5C42-5844-8B37-BCAFFF01225F}" type="datetimeFigureOut">
              <a:rPr lang="ar-SA" smtClean="0"/>
              <a:t>9 شعبان، 1439</a:t>
            </a:fld>
            <a:endParaRPr lang="ar-SA"/>
          </a:p>
        </p:txBody>
      </p:sp>
      <p:sp>
        <p:nvSpPr>
          <p:cNvPr id="6" name="عنصر نائب للتذييل 5">
            <a:extLst>
              <a:ext uri="{FF2B5EF4-FFF2-40B4-BE49-F238E27FC236}">
                <a16:creationId xmlns:a16="http://schemas.microsoft.com/office/drawing/2014/main" id="{92CBE136-43C8-0140-9881-8A9EF4A69CB2}"/>
              </a:ext>
            </a:extLst>
          </p:cNvPr>
          <p:cNvSpPr>
            <a:spLocks noGrp="1"/>
          </p:cNvSpPr>
          <p:nvPr>
            <p:ph type="ftr" sz="quarter" idx="11"/>
          </p:nvPr>
        </p:nvSpPr>
        <p:spPr/>
        <p:txBody>
          <a:bodyPr/>
          <a:lstStyle/>
          <a:p>
            <a:endParaRPr lang="ar-SA"/>
          </a:p>
        </p:txBody>
      </p:sp>
      <p:sp>
        <p:nvSpPr>
          <p:cNvPr id="7" name="عنصر نائب لرقم الشريحة 6">
            <a:extLst>
              <a:ext uri="{FF2B5EF4-FFF2-40B4-BE49-F238E27FC236}">
                <a16:creationId xmlns:a16="http://schemas.microsoft.com/office/drawing/2014/main" id="{70342DC9-F252-2345-885F-CD35E4544035}"/>
              </a:ext>
            </a:extLst>
          </p:cNvPr>
          <p:cNvSpPr>
            <a:spLocks noGrp="1"/>
          </p:cNvSpPr>
          <p:nvPr>
            <p:ph type="sldNum" sz="quarter" idx="12"/>
          </p:nvPr>
        </p:nvSpPr>
        <p:spPr/>
        <p:txBody>
          <a:bodyPr/>
          <a:lstStyle/>
          <a:p>
            <a:fld id="{96C42478-8DE4-514C-A60A-DDC931E6B6C4}" type="slidenum">
              <a:rPr lang="ar-SA" smtClean="0"/>
              <a:t>‹#›</a:t>
            </a:fld>
            <a:endParaRPr lang="ar-SA"/>
          </a:p>
        </p:txBody>
      </p:sp>
    </p:spTree>
    <p:extLst>
      <p:ext uri="{BB962C8B-B14F-4D97-AF65-F5344CB8AC3E}">
        <p14:creationId xmlns:p14="http://schemas.microsoft.com/office/powerpoint/2010/main" val="1875766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BFE632F-CCA8-E04C-AD0D-D4533617C0A0}"/>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العنوان الرئيسي</a:t>
            </a:r>
          </a:p>
        </p:txBody>
      </p:sp>
      <p:sp>
        <p:nvSpPr>
          <p:cNvPr id="3" name="عنصر نائب لصورة 2">
            <a:extLst>
              <a:ext uri="{FF2B5EF4-FFF2-40B4-BE49-F238E27FC236}">
                <a16:creationId xmlns:a16="http://schemas.microsoft.com/office/drawing/2014/main" id="{A9CE7FA7-7B41-B74A-A084-6668D5CBB0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عنصر نائب للنص 3">
            <a:extLst>
              <a:ext uri="{FF2B5EF4-FFF2-40B4-BE49-F238E27FC236}">
                <a16:creationId xmlns:a16="http://schemas.microsoft.com/office/drawing/2014/main" id="{94856156-5C8C-214A-97D5-FB2F512F7A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تحرير أنماط النص الرئيسي</a:t>
            </a:r>
          </a:p>
        </p:txBody>
      </p:sp>
      <p:sp>
        <p:nvSpPr>
          <p:cNvPr id="5" name="عنصر نائب للتاريخ 4">
            <a:extLst>
              <a:ext uri="{FF2B5EF4-FFF2-40B4-BE49-F238E27FC236}">
                <a16:creationId xmlns:a16="http://schemas.microsoft.com/office/drawing/2014/main" id="{8B5CE357-22B1-604A-86A8-48763FFC5C09}"/>
              </a:ext>
            </a:extLst>
          </p:cNvPr>
          <p:cNvSpPr>
            <a:spLocks noGrp="1"/>
          </p:cNvSpPr>
          <p:nvPr>
            <p:ph type="dt" sz="half" idx="10"/>
          </p:nvPr>
        </p:nvSpPr>
        <p:spPr/>
        <p:txBody>
          <a:bodyPr/>
          <a:lstStyle/>
          <a:p>
            <a:fld id="{7C9A4818-5C42-5844-8B37-BCAFFF01225F}" type="datetimeFigureOut">
              <a:rPr lang="ar-SA" smtClean="0"/>
              <a:t>9 شعبان، 1439</a:t>
            </a:fld>
            <a:endParaRPr lang="ar-SA"/>
          </a:p>
        </p:txBody>
      </p:sp>
      <p:sp>
        <p:nvSpPr>
          <p:cNvPr id="6" name="عنصر نائب للتذييل 5">
            <a:extLst>
              <a:ext uri="{FF2B5EF4-FFF2-40B4-BE49-F238E27FC236}">
                <a16:creationId xmlns:a16="http://schemas.microsoft.com/office/drawing/2014/main" id="{F4DC82F7-0F67-2840-9642-01D497946628}"/>
              </a:ext>
            </a:extLst>
          </p:cNvPr>
          <p:cNvSpPr>
            <a:spLocks noGrp="1"/>
          </p:cNvSpPr>
          <p:nvPr>
            <p:ph type="ftr" sz="quarter" idx="11"/>
          </p:nvPr>
        </p:nvSpPr>
        <p:spPr/>
        <p:txBody>
          <a:bodyPr/>
          <a:lstStyle/>
          <a:p>
            <a:endParaRPr lang="ar-SA"/>
          </a:p>
        </p:txBody>
      </p:sp>
      <p:sp>
        <p:nvSpPr>
          <p:cNvPr id="7" name="عنصر نائب لرقم الشريحة 6">
            <a:extLst>
              <a:ext uri="{FF2B5EF4-FFF2-40B4-BE49-F238E27FC236}">
                <a16:creationId xmlns:a16="http://schemas.microsoft.com/office/drawing/2014/main" id="{D959E6B8-7446-2047-A551-62EC6535A7C4}"/>
              </a:ext>
            </a:extLst>
          </p:cNvPr>
          <p:cNvSpPr>
            <a:spLocks noGrp="1"/>
          </p:cNvSpPr>
          <p:nvPr>
            <p:ph type="sldNum" sz="quarter" idx="12"/>
          </p:nvPr>
        </p:nvSpPr>
        <p:spPr/>
        <p:txBody>
          <a:bodyPr/>
          <a:lstStyle/>
          <a:p>
            <a:fld id="{96C42478-8DE4-514C-A60A-DDC931E6B6C4}" type="slidenum">
              <a:rPr lang="ar-SA" smtClean="0"/>
              <a:t>‹#›</a:t>
            </a:fld>
            <a:endParaRPr lang="ar-SA"/>
          </a:p>
        </p:txBody>
      </p:sp>
    </p:spTree>
    <p:extLst>
      <p:ext uri="{BB962C8B-B14F-4D97-AF65-F5344CB8AC3E}">
        <p14:creationId xmlns:p14="http://schemas.microsoft.com/office/powerpoint/2010/main" val="580539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a:extLst>
              <a:ext uri="{FF2B5EF4-FFF2-40B4-BE49-F238E27FC236}">
                <a16:creationId xmlns:a16="http://schemas.microsoft.com/office/drawing/2014/main" id="{F2294FE4-DB63-AE46-ABBA-ACB1501AA89B}"/>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ar-SA"/>
              <a:t>انقر لتحرير نمط العنوان الرئيسي</a:t>
            </a:r>
          </a:p>
        </p:txBody>
      </p:sp>
      <p:sp>
        <p:nvSpPr>
          <p:cNvPr id="3" name="عنصر نائب للنص 2">
            <a:extLst>
              <a:ext uri="{FF2B5EF4-FFF2-40B4-BE49-F238E27FC236}">
                <a16:creationId xmlns:a16="http://schemas.microsoft.com/office/drawing/2014/main" id="{6AC427DD-7C96-214E-91AF-8BC0ACCAF4BD}"/>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56809A14-383A-0D46-A29C-87CA82C1FF8B}"/>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7C9A4818-5C42-5844-8B37-BCAFFF01225F}" type="datetimeFigureOut">
              <a:rPr lang="ar-SA" smtClean="0"/>
              <a:t>9 شعبان، 1439</a:t>
            </a:fld>
            <a:endParaRPr lang="ar-SA"/>
          </a:p>
        </p:txBody>
      </p:sp>
      <p:sp>
        <p:nvSpPr>
          <p:cNvPr id="5" name="عنصر نائب للتذييل 4">
            <a:extLst>
              <a:ext uri="{FF2B5EF4-FFF2-40B4-BE49-F238E27FC236}">
                <a16:creationId xmlns:a16="http://schemas.microsoft.com/office/drawing/2014/main" id="{6B0111BC-5655-0241-A595-243638E32F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SA"/>
          </a:p>
        </p:txBody>
      </p:sp>
      <p:sp>
        <p:nvSpPr>
          <p:cNvPr id="6" name="عنصر نائب لرقم الشريحة 5">
            <a:extLst>
              <a:ext uri="{FF2B5EF4-FFF2-40B4-BE49-F238E27FC236}">
                <a16:creationId xmlns:a16="http://schemas.microsoft.com/office/drawing/2014/main" id="{CC0133DC-64E3-E149-883E-004AD4F973DD}"/>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96C42478-8DE4-514C-A60A-DDC931E6B6C4}" type="slidenum">
              <a:rPr lang="ar-SA" smtClean="0"/>
              <a:t>‹#›</a:t>
            </a:fld>
            <a:endParaRPr lang="ar-SA"/>
          </a:p>
        </p:txBody>
      </p:sp>
    </p:spTree>
    <p:extLst>
      <p:ext uri="{BB962C8B-B14F-4D97-AF65-F5344CB8AC3E}">
        <p14:creationId xmlns:p14="http://schemas.microsoft.com/office/powerpoint/2010/main" val="1010914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مستطيل 17">
            <a:extLst>
              <a:ext uri="{FF2B5EF4-FFF2-40B4-BE49-F238E27FC236}">
                <a16:creationId xmlns:a16="http://schemas.microsoft.com/office/drawing/2014/main" id="{5CEDC790-34BB-E941-BD3D-139E4B4D4D39}"/>
              </a:ext>
            </a:extLst>
          </p:cNvPr>
          <p:cNvSpPr/>
          <p:nvPr/>
        </p:nvSpPr>
        <p:spPr>
          <a:xfrm>
            <a:off x="-1019" y="0"/>
            <a:ext cx="655093" cy="6858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algn="ctr" defTabSz="914400" rtl="0" eaLnBrk="1" latinLnBrk="0" hangingPunct="1"/>
            <a:endParaRPr lang="ar-SA"/>
          </a:p>
        </p:txBody>
      </p:sp>
      <p:sp>
        <p:nvSpPr>
          <p:cNvPr id="17" name="مستطيل 16">
            <a:extLst>
              <a:ext uri="{FF2B5EF4-FFF2-40B4-BE49-F238E27FC236}">
                <a16:creationId xmlns:a16="http://schemas.microsoft.com/office/drawing/2014/main" id="{CD1A67A0-C4A5-7A49-8EF5-2FE67D64D81F}"/>
              </a:ext>
            </a:extLst>
          </p:cNvPr>
          <p:cNvSpPr/>
          <p:nvPr/>
        </p:nvSpPr>
        <p:spPr>
          <a:xfrm>
            <a:off x="668395" y="0"/>
            <a:ext cx="655093" cy="68580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algn="ctr" defTabSz="914400" rtl="0" eaLnBrk="1" latinLnBrk="0" hangingPunct="1"/>
            <a:endParaRPr lang="ar-SA"/>
          </a:p>
        </p:txBody>
      </p:sp>
      <p:sp>
        <p:nvSpPr>
          <p:cNvPr id="16" name="مستطيل 15">
            <a:extLst>
              <a:ext uri="{FF2B5EF4-FFF2-40B4-BE49-F238E27FC236}">
                <a16:creationId xmlns:a16="http://schemas.microsoft.com/office/drawing/2014/main" id="{2B8350ED-5B9A-1A4F-8172-B18C8B81ADDB}"/>
              </a:ext>
            </a:extLst>
          </p:cNvPr>
          <p:cNvSpPr/>
          <p:nvPr/>
        </p:nvSpPr>
        <p:spPr>
          <a:xfrm>
            <a:off x="1323488" y="0"/>
            <a:ext cx="655093" cy="6858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algn="ctr" defTabSz="914400" rtl="0" eaLnBrk="1" latinLnBrk="0" hangingPunct="1"/>
            <a:endParaRPr lang="ar-SA"/>
          </a:p>
        </p:txBody>
      </p:sp>
      <p:sp>
        <p:nvSpPr>
          <p:cNvPr id="15" name="مستطيل 14">
            <a:extLst>
              <a:ext uri="{FF2B5EF4-FFF2-40B4-BE49-F238E27FC236}">
                <a16:creationId xmlns:a16="http://schemas.microsoft.com/office/drawing/2014/main" id="{81168659-9133-7147-BC74-82F821BAC86D}"/>
              </a:ext>
            </a:extLst>
          </p:cNvPr>
          <p:cNvSpPr/>
          <p:nvPr/>
        </p:nvSpPr>
        <p:spPr>
          <a:xfrm>
            <a:off x="1978581" y="0"/>
            <a:ext cx="655093" cy="68580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algn="ctr" defTabSz="914400" rtl="0" eaLnBrk="1" latinLnBrk="0" hangingPunct="1"/>
            <a:endParaRPr lang="ar-SA"/>
          </a:p>
        </p:txBody>
      </p:sp>
      <p:sp>
        <p:nvSpPr>
          <p:cNvPr id="14" name="مستطيل 13">
            <a:extLst>
              <a:ext uri="{FF2B5EF4-FFF2-40B4-BE49-F238E27FC236}">
                <a16:creationId xmlns:a16="http://schemas.microsoft.com/office/drawing/2014/main" id="{7E34A3BE-49CD-C242-A22D-B1B341E3E9CB}"/>
              </a:ext>
            </a:extLst>
          </p:cNvPr>
          <p:cNvSpPr/>
          <p:nvPr/>
        </p:nvSpPr>
        <p:spPr>
          <a:xfrm>
            <a:off x="2647995" y="0"/>
            <a:ext cx="655093" cy="6858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algn="ctr" defTabSz="914400" rtl="0" eaLnBrk="1" latinLnBrk="0" hangingPunct="1"/>
            <a:endParaRPr lang="ar-SA"/>
          </a:p>
        </p:txBody>
      </p:sp>
      <p:sp>
        <p:nvSpPr>
          <p:cNvPr id="12" name="مستطيل 11">
            <a:extLst>
              <a:ext uri="{FF2B5EF4-FFF2-40B4-BE49-F238E27FC236}">
                <a16:creationId xmlns:a16="http://schemas.microsoft.com/office/drawing/2014/main" id="{EEA7F6D1-B2E6-C048-AD6D-5C728C72EA63}"/>
              </a:ext>
            </a:extLst>
          </p:cNvPr>
          <p:cNvSpPr/>
          <p:nvPr/>
        </p:nvSpPr>
        <p:spPr>
          <a:xfrm>
            <a:off x="3985145" y="0"/>
            <a:ext cx="655093" cy="6858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algn="ctr" defTabSz="914400" rtl="0" eaLnBrk="1" latinLnBrk="0" hangingPunct="1"/>
            <a:endParaRPr lang="ar-SA"/>
          </a:p>
        </p:txBody>
      </p:sp>
      <p:sp>
        <p:nvSpPr>
          <p:cNvPr id="11" name="مستطيل 10">
            <a:extLst>
              <a:ext uri="{FF2B5EF4-FFF2-40B4-BE49-F238E27FC236}">
                <a16:creationId xmlns:a16="http://schemas.microsoft.com/office/drawing/2014/main" id="{22F635FA-498B-6747-8E57-545CDFA2199F}"/>
              </a:ext>
            </a:extLst>
          </p:cNvPr>
          <p:cNvSpPr/>
          <p:nvPr/>
        </p:nvSpPr>
        <p:spPr>
          <a:xfrm>
            <a:off x="4640238" y="0"/>
            <a:ext cx="655093" cy="6858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algn="ctr" defTabSz="914400" rtl="0" eaLnBrk="1" latinLnBrk="0" hangingPunct="1"/>
            <a:endParaRPr lang="ar-SA"/>
          </a:p>
        </p:txBody>
      </p:sp>
      <p:sp>
        <p:nvSpPr>
          <p:cNvPr id="10" name="مستطيل 9">
            <a:extLst>
              <a:ext uri="{FF2B5EF4-FFF2-40B4-BE49-F238E27FC236}">
                <a16:creationId xmlns:a16="http://schemas.microsoft.com/office/drawing/2014/main" id="{154B9E35-8225-8244-BFD3-CA042F3E907B}"/>
              </a:ext>
            </a:extLst>
          </p:cNvPr>
          <p:cNvSpPr/>
          <p:nvPr/>
        </p:nvSpPr>
        <p:spPr>
          <a:xfrm>
            <a:off x="5295331" y="0"/>
            <a:ext cx="65509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algn="ctr" defTabSz="914400" rtl="0" eaLnBrk="1" latinLnBrk="0" hangingPunct="1"/>
            <a:endParaRPr lang="ar-SA"/>
          </a:p>
        </p:txBody>
      </p:sp>
      <p:sp>
        <p:nvSpPr>
          <p:cNvPr id="2" name="عنوان 1">
            <a:extLst>
              <a:ext uri="{FF2B5EF4-FFF2-40B4-BE49-F238E27FC236}">
                <a16:creationId xmlns:a16="http://schemas.microsoft.com/office/drawing/2014/main" id="{683D14AD-6A63-854B-964E-0CFC9D1DBA47}"/>
              </a:ext>
            </a:extLst>
          </p:cNvPr>
          <p:cNvSpPr>
            <a:spLocks noGrp="1"/>
          </p:cNvSpPr>
          <p:nvPr>
            <p:ph type="ctrTitle"/>
          </p:nvPr>
        </p:nvSpPr>
        <p:spPr>
          <a:xfrm>
            <a:off x="6605516" y="1665026"/>
            <a:ext cx="4676633" cy="1706383"/>
          </a:xfrm>
        </p:spPr>
        <p:txBody>
          <a:bodyPr>
            <a:normAutofit fontScale="90000"/>
          </a:bodyPr>
          <a:lstStyle/>
          <a:p>
            <a:pPr rtl="0"/>
            <a:r>
              <a:rPr lang="en-US" b="1" u="sng" dirty="0"/>
              <a:t>Work with GIS</a:t>
            </a:r>
            <a:br>
              <a:rPr lang="en-US" dirty="0"/>
            </a:br>
            <a:r>
              <a:rPr lang="en-GB" b="1" dirty="0">
                <a:solidFill>
                  <a:srgbClr val="1F4E79"/>
                </a:solidFill>
                <a:latin typeface="Times New Roman" panose="02020603050405020304" pitchFamily="18" charset="0"/>
                <a:ea typeface="Calibri" panose="020F0502020204030204" pitchFamily="34" charset="0"/>
              </a:rPr>
              <a:t>A</a:t>
            </a:r>
            <a:r>
              <a:rPr lang="en-GB" b="1" dirty="0">
                <a:solidFill>
                  <a:srgbClr val="022A7D"/>
                </a:solidFill>
                <a:latin typeface="Times New Roman" panose="02020603050405020304" pitchFamily="18" charset="0"/>
                <a:ea typeface="Calibri" panose="020F0502020204030204" pitchFamily="34" charset="0"/>
              </a:rPr>
              <a:t>u</a:t>
            </a:r>
            <a:r>
              <a:rPr lang="en-GB" b="1" dirty="0">
                <a:solidFill>
                  <a:srgbClr val="5B9BD5"/>
                </a:solidFill>
                <a:latin typeface="Times New Roman" panose="02020603050405020304" pitchFamily="18" charset="0"/>
                <a:ea typeface="Calibri" panose="020F0502020204030204" pitchFamily="34" charset="0"/>
              </a:rPr>
              <a:t>s</a:t>
            </a:r>
            <a:r>
              <a:rPr lang="en-GB" b="1" dirty="0">
                <a:solidFill>
                  <a:srgbClr val="CF1025"/>
                </a:solidFill>
                <a:latin typeface="Times New Roman" panose="02020603050405020304" pitchFamily="18" charset="0"/>
                <a:ea typeface="Calibri" panose="020F0502020204030204" pitchFamily="34" charset="0"/>
              </a:rPr>
              <a:t>t</a:t>
            </a:r>
            <a:r>
              <a:rPr lang="en-GB" b="1" dirty="0">
                <a:solidFill>
                  <a:srgbClr val="5B9BD5"/>
                </a:solidFill>
                <a:latin typeface="Times New Roman" panose="02020603050405020304" pitchFamily="18" charset="0"/>
                <a:ea typeface="Calibri" panose="020F0502020204030204" pitchFamily="34" charset="0"/>
              </a:rPr>
              <a:t>r</a:t>
            </a:r>
            <a:r>
              <a:rPr lang="en-GB" b="1" dirty="0">
                <a:solidFill>
                  <a:srgbClr val="022A7D"/>
                </a:solidFill>
                <a:latin typeface="Times New Roman" panose="02020603050405020304" pitchFamily="18" charset="0"/>
                <a:ea typeface="Calibri" panose="020F0502020204030204" pitchFamily="34" charset="0"/>
              </a:rPr>
              <a:t>a</a:t>
            </a:r>
            <a:r>
              <a:rPr lang="en-GB" b="1" dirty="0">
                <a:solidFill>
                  <a:srgbClr val="5B9BD5"/>
                </a:solidFill>
                <a:latin typeface="Times New Roman" panose="02020603050405020304" pitchFamily="18" charset="0"/>
                <a:ea typeface="Calibri" panose="020F0502020204030204" pitchFamily="34" charset="0"/>
              </a:rPr>
              <a:t>l</a:t>
            </a:r>
            <a:r>
              <a:rPr lang="en-GB" b="1" dirty="0">
                <a:solidFill>
                  <a:srgbClr val="CF1025"/>
                </a:solidFill>
                <a:latin typeface="Times New Roman" panose="02020603050405020304" pitchFamily="18" charset="0"/>
                <a:ea typeface="Calibri" panose="020F0502020204030204" pitchFamily="34" charset="0"/>
              </a:rPr>
              <a:t>i</a:t>
            </a:r>
            <a:r>
              <a:rPr lang="en-GB" b="1" dirty="0">
                <a:solidFill>
                  <a:srgbClr val="022A7D"/>
                </a:solidFill>
                <a:latin typeface="Times New Roman" panose="02020603050405020304" pitchFamily="18" charset="0"/>
                <a:ea typeface="Calibri" panose="020F0502020204030204" pitchFamily="34" charset="0"/>
              </a:rPr>
              <a:t>a</a:t>
            </a:r>
            <a:r>
              <a:rPr lang="en-US" dirty="0"/>
              <a:t> Map</a:t>
            </a:r>
            <a:endParaRPr lang="ar-SA" dirty="0"/>
          </a:p>
        </p:txBody>
      </p:sp>
      <p:sp>
        <p:nvSpPr>
          <p:cNvPr id="13" name="مستطيل 12">
            <a:extLst>
              <a:ext uri="{FF2B5EF4-FFF2-40B4-BE49-F238E27FC236}">
                <a16:creationId xmlns:a16="http://schemas.microsoft.com/office/drawing/2014/main" id="{0F6BA651-0190-614B-8D25-6D54DCE62A57}"/>
              </a:ext>
            </a:extLst>
          </p:cNvPr>
          <p:cNvSpPr/>
          <p:nvPr/>
        </p:nvSpPr>
        <p:spPr>
          <a:xfrm>
            <a:off x="3316403" y="0"/>
            <a:ext cx="655093" cy="6858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algn="ctr" defTabSz="914400" rtl="0" eaLnBrk="1" latinLnBrk="0" hangingPunct="1"/>
            <a:endParaRPr lang="ar-SA"/>
          </a:p>
        </p:txBody>
      </p:sp>
      <p:pic>
        <p:nvPicPr>
          <p:cNvPr id="6" name="صورة 5">
            <a:extLst>
              <a:ext uri="{FF2B5EF4-FFF2-40B4-BE49-F238E27FC236}">
                <a16:creationId xmlns:a16="http://schemas.microsoft.com/office/drawing/2014/main" id="{1406943F-F11D-8344-84A0-0475AC27AFA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backgroundMark x1="64000" y1="390" x2="71250" y2="3121"/>
                        <a14:backgroundMark x1="71250" y1="3121" x2="78875" y2="3121"/>
                        <a14:backgroundMark x1="78875" y1="3121" x2="86875" y2="7672"/>
                        <a14:backgroundMark x1="86875" y1="7672" x2="97750" y2="28999"/>
                        <a14:backgroundMark x1="97750" y1="28999" x2="99750" y2="67880"/>
                        <a14:backgroundMark x1="99125" y1="76853" x2="92750" y2="92328"/>
                        <a14:backgroundMark x1="92750" y1="92328" x2="94750" y2="99870"/>
                        <a14:backgroundMark x1="94750" y1="99870" x2="98750" y2="79714"/>
                        <a14:backgroundMark x1="98750" y1="79714" x2="98500" y2="79324"/>
                        <a14:backgroundMark x1="49625" y1="910" x2="33500" y2="5592"/>
                        <a14:backgroundMark x1="33500" y1="5592" x2="25125" y2="3901"/>
                        <a14:backgroundMark x1="25125" y1="3901" x2="15125" y2="5462"/>
                        <a14:backgroundMark x1="15125" y1="5462" x2="5875" y2="21586"/>
                        <a14:backgroundMark x1="5875" y1="21586" x2="4500" y2="31860"/>
                        <a14:backgroundMark x1="4500" y1="31860" x2="0" y2="38882"/>
                        <a14:backgroundMark x1="0" y1="38882" x2="0" y2="38882"/>
                      </a14:backgroundRemoval>
                    </a14:imgEffect>
                  </a14:imgLayer>
                </a14:imgProps>
              </a:ext>
            </a:extLst>
          </a:blip>
          <a:stretch>
            <a:fillRect/>
          </a:stretch>
        </p:blipFill>
        <p:spPr>
          <a:xfrm>
            <a:off x="0" y="753181"/>
            <a:ext cx="6359186" cy="6104819"/>
          </a:xfrm>
          <a:prstGeom prst="rect">
            <a:avLst/>
          </a:prstGeom>
        </p:spPr>
      </p:pic>
      <p:cxnSp>
        <p:nvCxnSpPr>
          <p:cNvPr id="9" name="موصل مستقيم 8">
            <a:extLst>
              <a:ext uri="{FF2B5EF4-FFF2-40B4-BE49-F238E27FC236}">
                <a16:creationId xmlns:a16="http://schemas.microsoft.com/office/drawing/2014/main" id="{3202E92D-F025-9142-A97D-56377355D1C5}"/>
              </a:ext>
            </a:extLst>
          </p:cNvPr>
          <p:cNvCxnSpPr/>
          <p:nvPr/>
        </p:nvCxnSpPr>
        <p:spPr>
          <a:xfrm>
            <a:off x="6605516" y="3480179"/>
            <a:ext cx="467663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9" name="مستطيل 18">
            <a:extLst>
              <a:ext uri="{FF2B5EF4-FFF2-40B4-BE49-F238E27FC236}">
                <a16:creationId xmlns:a16="http://schemas.microsoft.com/office/drawing/2014/main" id="{82C8FDDC-1AF1-9440-A06F-A6D6DE2A1DBB}"/>
              </a:ext>
            </a:extLst>
          </p:cNvPr>
          <p:cNvSpPr/>
          <p:nvPr/>
        </p:nvSpPr>
        <p:spPr>
          <a:xfrm>
            <a:off x="6747638" y="3588949"/>
            <a:ext cx="4534511" cy="2585323"/>
          </a:xfrm>
          <a:prstGeom prst="rect">
            <a:avLst/>
          </a:prstGeom>
          <a:noFill/>
        </p:spPr>
        <p:txBody>
          <a:bodyPr wrap="square" lIns="91440" tIns="45720" rIns="91440" bIns="45720">
            <a:spAutoFit/>
          </a:bodyPr>
          <a:lstStyle/>
          <a:p>
            <a:pPr algn="ctr">
              <a:spcAft>
                <a:spcPts val="0"/>
              </a:spcAft>
            </a:pPr>
            <a:r>
              <a:rPr lang="en-GB" sz="36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a typeface="Calibri" panose="020F0502020204030204" pitchFamily="34" charset="0"/>
              </a:rPr>
              <a:t>Rayanh</a:t>
            </a:r>
            <a:r>
              <a:rPr lang="en-GB" sz="3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a typeface="Calibri" panose="020F0502020204030204" pitchFamily="34" charset="0"/>
              </a:rPr>
              <a:t> </a:t>
            </a:r>
            <a:r>
              <a:rPr lang="en-GB" sz="36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a typeface="Calibri" panose="020F0502020204030204" pitchFamily="34" charset="0"/>
              </a:rPr>
              <a:t>Aloridh</a:t>
            </a:r>
            <a:endParaRPr lang="en-US" sz="3600" b="1" dirty="0">
              <a:effectLst/>
              <a:ea typeface="Calibri" panose="020F0502020204030204" pitchFamily="34" charset="0"/>
            </a:endParaRPr>
          </a:p>
          <a:p>
            <a:pPr algn="ctr">
              <a:spcAft>
                <a:spcPts val="0"/>
              </a:spcAft>
            </a:pPr>
            <a:r>
              <a:rPr lang="en-GB" sz="36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a typeface="Calibri" panose="020F0502020204030204" pitchFamily="34" charset="0"/>
              </a:rPr>
              <a:t>Abeer</a:t>
            </a:r>
            <a:r>
              <a:rPr lang="en-GB" sz="3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a typeface="Calibri" panose="020F0502020204030204" pitchFamily="34" charset="0"/>
              </a:rPr>
              <a:t> </a:t>
            </a:r>
            <a:r>
              <a:rPr lang="en-GB" sz="36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a typeface="Calibri" panose="020F0502020204030204" pitchFamily="34" charset="0"/>
              </a:rPr>
              <a:t>Alghanem</a:t>
            </a:r>
            <a:r>
              <a:rPr lang="en-GB" sz="3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a typeface="Calibri" panose="020F0502020204030204" pitchFamily="34" charset="0"/>
              </a:rPr>
              <a:t> </a:t>
            </a:r>
            <a:endParaRPr lang="en-US" sz="3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a typeface="Calibri" panose="020F0502020204030204" pitchFamily="34" charset="0"/>
            </a:endParaRPr>
          </a:p>
          <a:p>
            <a:pPr algn="ctr">
              <a:spcAft>
                <a:spcPts val="0"/>
              </a:spcAft>
            </a:pPr>
            <a:r>
              <a:rPr lang="en-GB" sz="36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a typeface="Calibri" panose="020F0502020204030204" pitchFamily="34" charset="0"/>
              </a:rPr>
              <a:t>Noura</a:t>
            </a:r>
            <a:r>
              <a:rPr lang="en-GB" sz="3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a typeface="Calibri" panose="020F0502020204030204" pitchFamily="34" charset="0"/>
              </a:rPr>
              <a:t> </a:t>
            </a:r>
            <a:r>
              <a:rPr lang="en-GB" sz="36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a typeface="Calibri" panose="020F0502020204030204" pitchFamily="34" charset="0"/>
              </a:rPr>
              <a:t>Alanzan</a:t>
            </a:r>
            <a:endParaRPr lang="en-US" sz="3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a typeface="Calibri" panose="020F0502020204030204" pitchFamily="34" charset="0"/>
            </a:endParaRPr>
          </a:p>
          <a:p>
            <a:pPr algn="ctr"/>
            <a:endParaRPr lang="ar-SA"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77336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1CA125E-9CD6-F540-A8B6-B80CCA43ACDD}"/>
              </a:ext>
            </a:extLst>
          </p:cNvPr>
          <p:cNvSpPr>
            <a:spLocks noGrp="1"/>
          </p:cNvSpPr>
          <p:nvPr>
            <p:ph type="title"/>
          </p:nvPr>
        </p:nvSpPr>
        <p:spPr/>
        <p:txBody>
          <a:bodyPr/>
          <a:lstStyle/>
          <a:p>
            <a:pPr algn="l" rtl="0"/>
            <a:r>
              <a:rPr lang="en-AU" dirty="0"/>
              <a:t>Airport and tourism map:</a:t>
            </a:r>
            <a:endParaRPr lang="ar-SA" dirty="0"/>
          </a:p>
        </p:txBody>
      </p:sp>
      <p:sp>
        <p:nvSpPr>
          <p:cNvPr id="3" name="عنصر نائب للمحتوى 2">
            <a:extLst>
              <a:ext uri="{FF2B5EF4-FFF2-40B4-BE49-F238E27FC236}">
                <a16:creationId xmlns:a16="http://schemas.microsoft.com/office/drawing/2014/main" id="{FC5B7A29-3480-EB4A-8E5C-27C0F1F74772}"/>
              </a:ext>
            </a:extLst>
          </p:cNvPr>
          <p:cNvSpPr>
            <a:spLocks noGrp="1"/>
          </p:cNvSpPr>
          <p:nvPr>
            <p:ph idx="1"/>
          </p:nvPr>
        </p:nvSpPr>
        <p:spPr>
          <a:xfrm>
            <a:off x="838200" y="1825625"/>
            <a:ext cx="6381466" cy="2678136"/>
          </a:xfrm>
        </p:spPr>
        <p:txBody>
          <a:bodyPr/>
          <a:lstStyle/>
          <a:p>
            <a:pPr marL="228600" indent="-228600" algn="l" defTabSz="914400" rtl="0" eaLnBrk="1" latinLnBrk="0" hangingPunct="1">
              <a:lnSpc>
                <a:spcPct val="90000"/>
              </a:lnSpc>
              <a:spcBef>
                <a:spcPts val="1000"/>
              </a:spcBef>
              <a:buFont typeface="Arial" panose="020B0604020202020204" pitchFamily="34" charset="0"/>
              <a:buChar char="•"/>
            </a:pPr>
            <a:r>
              <a:rPr lang="en-US" dirty="0"/>
              <a:t>The map show the number of airport as we mission before that Australia have large area and we comparing it with numbers of tourism. Activing the cities who has airport.  </a:t>
            </a:r>
            <a:endParaRPr lang="ar-SA" dirty="0"/>
          </a:p>
        </p:txBody>
      </p:sp>
      <p:pic>
        <p:nvPicPr>
          <p:cNvPr id="4" name="صورة 3">
            <a:extLst>
              <a:ext uri="{FF2B5EF4-FFF2-40B4-BE49-F238E27FC236}">
                <a16:creationId xmlns:a16="http://schemas.microsoft.com/office/drawing/2014/main" id="{8513A935-0B0C-8345-B34E-425EFAFCDD90}"/>
              </a:ext>
            </a:extLst>
          </p:cNvPr>
          <p:cNvPicPr/>
          <p:nvPr/>
        </p:nvPicPr>
        <p:blipFill rotWithShape="1">
          <a:blip r:embed="rId2"/>
          <a:srcRect l="33951" t="16255" r="2778" b="10768"/>
          <a:stretch/>
        </p:blipFill>
        <p:spPr>
          <a:xfrm>
            <a:off x="6908801" y="3623733"/>
            <a:ext cx="5283200" cy="3234267"/>
          </a:xfrm>
          <a:prstGeom prst="rect">
            <a:avLst/>
          </a:prstGeom>
        </p:spPr>
      </p:pic>
    </p:spTree>
    <p:extLst>
      <p:ext uri="{BB962C8B-B14F-4D97-AF65-F5344CB8AC3E}">
        <p14:creationId xmlns:p14="http://schemas.microsoft.com/office/powerpoint/2010/main" val="2860967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13EFDF9-33EF-0542-ADE7-0C3D0C758793}"/>
              </a:ext>
            </a:extLst>
          </p:cNvPr>
          <p:cNvSpPr>
            <a:spLocks noGrp="1"/>
          </p:cNvSpPr>
          <p:nvPr>
            <p:ph type="title"/>
          </p:nvPr>
        </p:nvSpPr>
        <p:spPr/>
        <p:txBody>
          <a:bodyPr/>
          <a:lstStyle/>
          <a:p>
            <a:pPr algn="l" defTabSz="914400" rtl="0" eaLnBrk="1" latinLnBrk="0" hangingPunct="1">
              <a:lnSpc>
                <a:spcPct val="90000"/>
              </a:lnSpc>
              <a:spcBef>
                <a:spcPct val="0"/>
              </a:spcBef>
              <a:buNone/>
            </a:pPr>
            <a:r>
              <a:rPr lang="en-US" dirty="0"/>
              <a:t>Conclusion:</a:t>
            </a:r>
            <a:endParaRPr lang="ar-SA" dirty="0"/>
          </a:p>
        </p:txBody>
      </p:sp>
      <p:sp>
        <p:nvSpPr>
          <p:cNvPr id="3" name="عنصر نائب للمحتوى 2">
            <a:extLst>
              <a:ext uri="{FF2B5EF4-FFF2-40B4-BE49-F238E27FC236}">
                <a16:creationId xmlns:a16="http://schemas.microsoft.com/office/drawing/2014/main" id="{7EA2D5CF-C8D5-A947-BDCF-6BE71F2A4AB4}"/>
              </a:ext>
            </a:extLst>
          </p:cNvPr>
          <p:cNvSpPr>
            <a:spLocks noGrp="1"/>
          </p:cNvSpPr>
          <p:nvPr>
            <p:ph idx="1"/>
          </p:nvPr>
        </p:nvSpPr>
        <p:spPr/>
        <p:txBody>
          <a:bodyPr/>
          <a:lstStyle/>
          <a:p>
            <a:pPr algn="l" rtl="0"/>
            <a:r>
              <a:rPr lang="en-US" dirty="0"/>
              <a:t>In the end, the group made 8 maps with </a:t>
            </a:r>
            <a:r>
              <a:rPr lang="en-US" dirty="0" err="1"/>
              <a:t>symbologys</a:t>
            </a:r>
            <a:r>
              <a:rPr lang="en-US" dirty="0"/>
              <a:t> and different sight of Australia from searching the map and the latitude , </a:t>
            </a:r>
            <a:r>
              <a:rPr lang="en-US" dirty="0" err="1"/>
              <a:t>longtitude</a:t>
            </a:r>
            <a:r>
              <a:rPr lang="en-US" dirty="0"/>
              <a:t> and the data they collect and join it with the table in the Australia map. Eights Map shows some of them comparing two attribute and some of them have strong attribute and stand alone. The ArcMap the main component of </a:t>
            </a:r>
            <a:r>
              <a:rPr lang="en-US" dirty="0" err="1"/>
              <a:t>Esri</a:t>
            </a:r>
            <a:r>
              <a:rPr lang="en-US" dirty="0"/>
              <a:t> ArcGIS suite of geospatial processing programs and it used to edit, view, create and analyze geospatial data.</a:t>
            </a:r>
            <a:endParaRPr lang="ar-SA" dirty="0"/>
          </a:p>
          <a:p>
            <a:pPr marL="228600" indent="-228600" algn="l" defTabSz="914400" rtl="0" eaLnBrk="1" latinLnBrk="0" hangingPunct="1">
              <a:lnSpc>
                <a:spcPct val="90000"/>
              </a:lnSpc>
              <a:spcBef>
                <a:spcPts val="1000"/>
              </a:spcBef>
              <a:buFont typeface="Arial" panose="020B0604020202020204" pitchFamily="34" charset="0"/>
              <a:buChar char="•"/>
            </a:pPr>
            <a:endParaRPr lang="ar-SA" dirty="0"/>
          </a:p>
        </p:txBody>
      </p:sp>
      <p:cxnSp>
        <p:nvCxnSpPr>
          <p:cNvPr id="4" name="موصل مستقيم 3">
            <a:extLst>
              <a:ext uri="{FF2B5EF4-FFF2-40B4-BE49-F238E27FC236}">
                <a16:creationId xmlns:a16="http://schemas.microsoft.com/office/drawing/2014/main" id="{CE9AD726-5F7F-7241-9984-3D4A4525580E}"/>
              </a:ext>
            </a:extLst>
          </p:cNvPr>
          <p:cNvCxnSpPr/>
          <p:nvPr/>
        </p:nvCxnSpPr>
        <p:spPr>
          <a:xfrm>
            <a:off x="736979" y="1501254"/>
            <a:ext cx="10399594"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9182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FA67027-63A8-D34B-B5D2-3EF2FC0AEDD3}"/>
              </a:ext>
            </a:extLst>
          </p:cNvPr>
          <p:cNvSpPr>
            <a:spLocks noGrp="1"/>
          </p:cNvSpPr>
          <p:nvPr>
            <p:ph type="title"/>
          </p:nvPr>
        </p:nvSpPr>
        <p:spPr/>
        <p:txBody>
          <a:bodyPr/>
          <a:lstStyle/>
          <a:p>
            <a:pPr algn="l" defTabSz="914400" rtl="0" eaLnBrk="1" latinLnBrk="0" hangingPunct="1">
              <a:lnSpc>
                <a:spcPct val="90000"/>
              </a:lnSpc>
              <a:spcBef>
                <a:spcPct val="0"/>
              </a:spcBef>
              <a:buNone/>
            </a:pPr>
            <a:r>
              <a:rPr lang="en-US" dirty="0"/>
              <a:t>Poster of Australian Maps:</a:t>
            </a:r>
            <a:endParaRPr lang="ar-SA" dirty="0"/>
          </a:p>
        </p:txBody>
      </p:sp>
      <p:pic>
        <p:nvPicPr>
          <p:cNvPr id="4" name="عنصر نائب للمحتوى 3">
            <a:extLst>
              <a:ext uri="{FF2B5EF4-FFF2-40B4-BE49-F238E27FC236}">
                <a16:creationId xmlns:a16="http://schemas.microsoft.com/office/drawing/2014/main" id="{0F07E141-1646-3C4A-B35D-68903EDE7998}"/>
              </a:ext>
            </a:extLst>
          </p:cNvPr>
          <p:cNvPicPr>
            <a:picLocks noGrp="1"/>
          </p:cNvPicPr>
          <p:nvPr>
            <p:ph idx="1"/>
          </p:nvPr>
        </p:nvPicPr>
        <p:blipFill rotWithShape="1">
          <a:blip r:embed="rId2"/>
          <a:srcRect l="31790" t="15706" r="4630" b="9123"/>
          <a:stretch/>
        </p:blipFill>
        <p:spPr>
          <a:xfrm>
            <a:off x="0" y="2367492"/>
            <a:ext cx="6542903" cy="4351338"/>
          </a:xfrm>
          <a:prstGeom prst="rect">
            <a:avLst/>
          </a:prstGeom>
        </p:spPr>
      </p:pic>
      <p:sp>
        <p:nvSpPr>
          <p:cNvPr id="5" name="مربع نص 4">
            <a:extLst>
              <a:ext uri="{FF2B5EF4-FFF2-40B4-BE49-F238E27FC236}">
                <a16:creationId xmlns:a16="http://schemas.microsoft.com/office/drawing/2014/main" id="{9900A449-1E1B-5D42-9F9F-7719C70FEB46}"/>
              </a:ext>
            </a:extLst>
          </p:cNvPr>
          <p:cNvSpPr txBox="1"/>
          <p:nvPr/>
        </p:nvSpPr>
        <p:spPr>
          <a:xfrm>
            <a:off x="6905767" y="2620370"/>
            <a:ext cx="4749421" cy="1200329"/>
          </a:xfrm>
          <a:prstGeom prst="rect">
            <a:avLst/>
          </a:prstGeom>
          <a:noFill/>
        </p:spPr>
        <p:txBody>
          <a:bodyPr wrap="square" rtlCol="1">
            <a:spAutoFit/>
          </a:bodyPr>
          <a:lstStyle/>
          <a:p>
            <a:pPr marL="0" algn="l" defTabSz="914400" rtl="0" eaLnBrk="1" latinLnBrk="0" hangingPunct="1"/>
            <a:r>
              <a:rPr lang="en-US" dirty="0"/>
              <a:t>The  poster contain the 8 maps that team member works on it. Australia has large area so, there’s a lot of thing to cover it. Starting form religion and forest ending to the terrain.</a:t>
            </a:r>
            <a:endParaRPr lang="ar-SA" dirty="0"/>
          </a:p>
        </p:txBody>
      </p:sp>
    </p:spTree>
    <p:extLst>
      <p:ext uri="{BB962C8B-B14F-4D97-AF65-F5344CB8AC3E}">
        <p14:creationId xmlns:p14="http://schemas.microsoft.com/office/powerpoint/2010/main" val="1018208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عنصر نائب للمحتوى 3">
            <a:extLst>
              <a:ext uri="{FF2B5EF4-FFF2-40B4-BE49-F238E27FC236}">
                <a16:creationId xmlns:a16="http://schemas.microsoft.com/office/drawing/2014/main" id="{78DD5DD9-1F5D-F34F-8C82-FA231135AD5D}"/>
              </a:ext>
            </a:extLst>
          </p:cNvPr>
          <p:cNvPicPr>
            <a:picLocks/>
          </p:cNvPicPr>
          <p:nvPr/>
        </p:nvPicPr>
        <p:blipFill rotWithShape="1">
          <a:blip r:embed="rId2"/>
          <a:srcRect l="24827" t="10969" r="2499" b="8865"/>
          <a:stretch/>
        </p:blipFill>
        <p:spPr>
          <a:xfrm>
            <a:off x="7200079" y="3433233"/>
            <a:ext cx="4991921" cy="3424767"/>
          </a:xfrm>
          <a:prstGeom prst="rect">
            <a:avLst/>
          </a:prstGeom>
        </p:spPr>
      </p:pic>
      <p:sp>
        <p:nvSpPr>
          <p:cNvPr id="2" name="عنوان 1">
            <a:extLst>
              <a:ext uri="{FF2B5EF4-FFF2-40B4-BE49-F238E27FC236}">
                <a16:creationId xmlns:a16="http://schemas.microsoft.com/office/drawing/2014/main" id="{2B0A284A-763B-A146-80EE-16FEDAD95FA2}"/>
              </a:ext>
            </a:extLst>
          </p:cNvPr>
          <p:cNvSpPr>
            <a:spLocks noGrp="1"/>
          </p:cNvSpPr>
          <p:nvPr>
            <p:ph type="title"/>
          </p:nvPr>
        </p:nvSpPr>
        <p:spPr/>
        <p:txBody>
          <a:bodyPr/>
          <a:lstStyle/>
          <a:p>
            <a:pPr algn="l" defTabSz="914400" rtl="0" eaLnBrk="1" latinLnBrk="0" hangingPunct="1">
              <a:lnSpc>
                <a:spcPct val="90000"/>
              </a:lnSpc>
              <a:spcBef>
                <a:spcPct val="0"/>
              </a:spcBef>
              <a:buNone/>
            </a:pPr>
            <a:r>
              <a:rPr lang="en-US" dirty="0"/>
              <a:t>1/University and Cities Map :</a:t>
            </a:r>
            <a:endParaRPr lang="ar-SA" dirty="0"/>
          </a:p>
        </p:txBody>
      </p:sp>
      <p:cxnSp>
        <p:nvCxnSpPr>
          <p:cNvPr id="6" name="موصل مستقيم 5">
            <a:extLst>
              <a:ext uri="{FF2B5EF4-FFF2-40B4-BE49-F238E27FC236}">
                <a16:creationId xmlns:a16="http://schemas.microsoft.com/office/drawing/2014/main" id="{CAFBEDB4-6132-5849-8C81-862DD6FE7B23}"/>
              </a:ext>
            </a:extLst>
          </p:cNvPr>
          <p:cNvCxnSpPr/>
          <p:nvPr/>
        </p:nvCxnSpPr>
        <p:spPr>
          <a:xfrm>
            <a:off x="736979" y="1501254"/>
            <a:ext cx="10399594"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9" name="عنصر نائب للمحتوى 8">
            <a:extLst>
              <a:ext uri="{FF2B5EF4-FFF2-40B4-BE49-F238E27FC236}">
                <a16:creationId xmlns:a16="http://schemas.microsoft.com/office/drawing/2014/main" id="{C103782F-A897-AB48-A174-1540BFEE556D}"/>
              </a:ext>
            </a:extLst>
          </p:cNvPr>
          <p:cNvSpPr>
            <a:spLocks noGrp="1"/>
          </p:cNvSpPr>
          <p:nvPr>
            <p:ph idx="1"/>
          </p:nvPr>
        </p:nvSpPr>
        <p:spPr>
          <a:xfrm>
            <a:off x="838200" y="1825625"/>
            <a:ext cx="8646994" cy="4351338"/>
          </a:xfrm>
        </p:spPr>
        <p:txBody>
          <a:bodyPr/>
          <a:lstStyle/>
          <a:p>
            <a:pPr marL="228600" indent="-228600" algn="l" defTabSz="914400" rtl="0" eaLnBrk="1" latinLnBrk="0" hangingPunct="1">
              <a:lnSpc>
                <a:spcPct val="90000"/>
              </a:lnSpc>
              <a:spcBef>
                <a:spcPts val="1000"/>
              </a:spcBef>
              <a:buFont typeface="Arial" panose="020B0604020202020204" pitchFamily="34" charset="0"/>
              <a:buChar char="•"/>
            </a:pPr>
            <a:r>
              <a:rPr lang="en-US" dirty="0"/>
              <a:t>From ARCMAP this map show the Australia region. The </a:t>
            </a:r>
            <a:r>
              <a:rPr lang="en-US" dirty="0" err="1"/>
              <a:t>sympolgy</a:t>
            </a:r>
            <a:r>
              <a:rPr lang="en-US" dirty="0"/>
              <a:t> is for university in the data area that has been collected from websites and recorded it in excel file with CSV extend. The Pink color shows the cities we recorded. We noticed the university distribute in the capital cities more than the small city by looking to  the map.    </a:t>
            </a:r>
            <a:endParaRPr lang="ar-SA" dirty="0"/>
          </a:p>
        </p:txBody>
      </p:sp>
    </p:spTree>
    <p:extLst>
      <p:ext uri="{BB962C8B-B14F-4D97-AF65-F5344CB8AC3E}">
        <p14:creationId xmlns:p14="http://schemas.microsoft.com/office/powerpoint/2010/main" val="667065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971CE42-1BF5-0A41-AD30-60B92DA5D518}"/>
              </a:ext>
            </a:extLst>
          </p:cNvPr>
          <p:cNvSpPr>
            <a:spLocks noGrp="1"/>
          </p:cNvSpPr>
          <p:nvPr>
            <p:ph type="title"/>
          </p:nvPr>
        </p:nvSpPr>
        <p:spPr/>
        <p:txBody>
          <a:bodyPr/>
          <a:lstStyle/>
          <a:p>
            <a:pPr algn="l" defTabSz="914400" rtl="0" eaLnBrk="1" latinLnBrk="0" hangingPunct="1">
              <a:lnSpc>
                <a:spcPct val="90000"/>
              </a:lnSpc>
              <a:spcBef>
                <a:spcPct val="0"/>
              </a:spcBef>
              <a:buNone/>
            </a:pPr>
            <a:r>
              <a:rPr lang="en-US" dirty="0"/>
              <a:t>2/Ports and cities Map:</a:t>
            </a:r>
            <a:endParaRPr lang="ar-SA" dirty="0"/>
          </a:p>
        </p:txBody>
      </p:sp>
      <p:pic>
        <p:nvPicPr>
          <p:cNvPr id="4" name="عنصر نائب للمحتوى 3">
            <a:extLst>
              <a:ext uri="{FF2B5EF4-FFF2-40B4-BE49-F238E27FC236}">
                <a16:creationId xmlns:a16="http://schemas.microsoft.com/office/drawing/2014/main" id="{2D1E8ED4-951F-0F4C-BE38-AFD76154E37B}"/>
              </a:ext>
            </a:extLst>
          </p:cNvPr>
          <p:cNvPicPr>
            <a:picLocks noGrp="1"/>
          </p:cNvPicPr>
          <p:nvPr>
            <p:ph idx="1"/>
          </p:nvPr>
        </p:nvPicPr>
        <p:blipFill rotWithShape="1">
          <a:blip r:embed="rId2"/>
          <a:srcRect l="28986" t="13256" r="7753" b="9643"/>
          <a:stretch/>
        </p:blipFill>
        <p:spPr>
          <a:xfrm>
            <a:off x="7298266" y="3503084"/>
            <a:ext cx="4893734" cy="3354916"/>
          </a:xfrm>
          <a:prstGeom prst="rect">
            <a:avLst/>
          </a:prstGeom>
        </p:spPr>
      </p:pic>
      <p:cxnSp>
        <p:nvCxnSpPr>
          <p:cNvPr id="5" name="موصل مستقيم 4">
            <a:extLst>
              <a:ext uri="{FF2B5EF4-FFF2-40B4-BE49-F238E27FC236}">
                <a16:creationId xmlns:a16="http://schemas.microsoft.com/office/drawing/2014/main" id="{A41DB4F1-488B-BE42-954F-AF25CEC91072}"/>
              </a:ext>
            </a:extLst>
          </p:cNvPr>
          <p:cNvCxnSpPr/>
          <p:nvPr/>
        </p:nvCxnSpPr>
        <p:spPr>
          <a:xfrm>
            <a:off x="736979" y="1501254"/>
            <a:ext cx="10399594" cy="0"/>
          </a:xfrm>
          <a:prstGeom prst="line">
            <a:avLst/>
          </a:prstGeom>
          <a:ln w="381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9" name="مربع نص 8">
            <a:extLst>
              <a:ext uri="{FF2B5EF4-FFF2-40B4-BE49-F238E27FC236}">
                <a16:creationId xmlns:a16="http://schemas.microsoft.com/office/drawing/2014/main" id="{5C249F55-F30A-304C-9D35-1C1A0B8A39D5}"/>
              </a:ext>
            </a:extLst>
          </p:cNvPr>
          <p:cNvSpPr txBox="1"/>
          <p:nvPr/>
        </p:nvSpPr>
        <p:spPr>
          <a:xfrm>
            <a:off x="736978" y="1801503"/>
            <a:ext cx="7369791" cy="3539430"/>
          </a:xfrm>
          <a:prstGeom prst="rect">
            <a:avLst/>
          </a:prstGeom>
          <a:noFill/>
        </p:spPr>
        <p:txBody>
          <a:bodyPr wrap="square" rtlCol="1">
            <a:spAutoFit/>
          </a:bodyPr>
          <a:lstStyle/>
          <a:p>
            <a:pPr marL="0" algn="l" defTabSz="914400" rtl="0" eaLnBrk="1" latinLnBrk="0" hangingPunct="1"/>
            <a:r>
              <a:rPr lang="en-US" sz="2800" dirty="0"/>
              <a:t>The ports is important for any country and it’s improve the economy for each city .We noticed that Australian cities have a lot of ports and it’s basic of supply each city. In the map show by green color the city have ports and the beige color show the cities who haven’t ports from our data that we collect. Also, the null value we chose grey color to represent it.</a:t>
            </a:r>
          </a:p>
        </p:txBody>
      </p:sp>
    </p:spTree>
    <p:extLst>
      <p:ext uri="{BB962C8B-B14F-4D97-AF65-F5344CB8AC3E}">
        <p14:creationId xmlns:p14="http://schemas.microsoft.com/office/powerpoint/2010/main" val="64802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عنصر نائب للمحتوى 4">
            <a:extLst>
              <a:ext uri="{FF2B5EF4-FFF2-40B4-BE49-F238E27FC236}">
                <a16:creationId xmlns:a16="http://schemas.microsoft.com/office/drawing/2014/main" id="{1549C3EA-7BC5-DD45-A1CF-12967FA8CCD3}"/>
              </a:ext>
            </a:extLst>
          </p:cNvPr>
          <p:cNvPicPr>
            <a:picLocks/>
          </p:cNvPicPr>
          <p:nvPr/>
        </p:nvPicPr>
        <p:blipFill rotWithShape="1">
          <a:blip r:embed="rId2"/>
          <a:srcRect l="28548" t="14471" r="5564" b="11589"/>
          <a:stretch/>
        </p:blipFill>
        <p:spPr>
          <a:xfrm>
            <a:off x="7298266" y="3503084"/>
            <a:ext cx="4893734" cy="3354916"/>
          </a:xfrm>
          <a:prstGeom prst="rect">
            <a:avLst/>
          </a:prstGeom>
        </p:spPr>
      </p:pic>
      <p:sp>
        <p:nvSpPr>
          <p:cNvPr id="2" name="عنوان 1">
            <a:extLst>
              <a:ext uri="{FF2B5EF4-FFF2-40B4-BE49-F238E27FC236}">
                <a16:creationId xmlns:a16="http://schemas.microsoft.com/office/drawing/2014/main" id="{A709EC68-7D10-B941-817A-9CE89B72B355}"/>
              </a:ext>
            </a:extLst>
          </p:cNvPr>
          <p:cNvSpPr>
            <a:spLocks noGrp="1"/>
          </p:cNvSpPr>
          <p:nvPr>
            <p:ph type="title"/>
          </p:nvPr>
        </p:nvSpPr>
        <p:spPr/>
        <p:txBody>
          <a:bodyPr/>
          <a:lstStyle/>
          <a:p>
            <a:pPr algn="l" defTabSz="914400" rtl="0" eaLnBrk="1" latinLnBrk="0" hangingPunct="1">
              <a:lnSpc>
                <a:spcPct val="90000"/>
              </a:lnSpc>
              <a:spcBef>
                <a:spcPct val="0"/>
              </a:spcBef>
              <a:buNone/>
            </a:pPr>
            <a:r>
              <a:rPr lang="en-US" dirty="0"/>
              <a:t>3/Islamic and Islamic School Map:</a:t>
            </a:r>
            <a:endParaRPr lang="ar-SA" dirty="0"/>
          </a:p>
        </p:txBody>
      </p:sp>
      <p:cxnSp>
        <p:nvCxnSpPr>
          <p:cNvPr id="4" name="موصل مستقيم 3">
            <a:extLst>
              <a:ext uri="{FF2B5EF4-FFF2-40B4-BE49-F238E27FC236}">
                <a16:creationId xmlns:a16="http://schemas.microsoft.com/office/drawing/2014/main" id="{935A1B8F-F765-A042-B8AB-4BE92CA34E11}"/>
              </a:ext>
            </a:extLst>
          </p:cNvPr>
          <p:cNvCxnSpPr/>
          <p:nvPr/>
        </p:nvCxnSpPr>
        <p:spPr>
          <a:xfrm>
            <a:off x="736979" y="1501254"/>
            <a:ext cx="10399594"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عنصر نائب للمحتوى 6">
            <a:extLst>
              <a:ext uri="{FF2B5EF4-FFF2-40B4-BE49-F238E27FC236}">
                <a16:creationId xmlns:a16="http://schemas.microsoft.com/office/drawing/2014/main" id="{EB859D4D-D77C-1143-8266-17C0F578CD00}"/>
              </a:ext>
            </a:extLst>
          </p:cNvPr>
          <p:cNvSpPr>
            <a:spLocks noGrp="1"/>
          </p:cNvSpPr>
          <p:nvPr>
            <p:ph idx="1"/>
          </p:nvPr>
        </p:nvSpPr>
        <p:spPr/>
        <p:txBody>
          <a:bodyPr/>
          <a:lstStyle/>
          <a:p>
            <a:pPr marL="228600" indent="-228600" algn="l" defTabSz="914400" rtl="0" eaLnBrk="1" latinLnBrk="0" hangingPunct="1">
              <a:lnSpc>
                <a:spcPct val="90000"/>
              </a:lnSpc>
              <a:spcBef>
                <a:spcPts val="1000"/>
              </a:spcBef>
              <a:buFont typeface="Arial" panose="020B0604020202020204" pitchFamily="34" charset="0"/>
              <a:buChar char="•"/>
            </a:pPr>
            <a:r>
              <a:rPr lang="en-US" dirty="0"/>
              <a:t>Map in this slide show the comparing between important attribute the numbers of Muslim people and who many Islamic school. The label show the names of cities from our data and the states. School </a:t>
            </a:r>
            <a:r>
              <a:rPr lang="en-US" dirty="0" err="1"/>
              <a:t>symbology</a:t>
            </a:r>
            <a:r>
              <a:rPr lang="en-US" dirty="0"/>
              <a:t> represent the Islamic school and the different color starting from light to the dark represent the numbers </a:t>
            </a:r>
          </a:p>
          <a:p>
            <a:pPr marL="0" indent="0" algn="l" defTabSz="914400" rtl="0" eaLnBrk="1" latinLnBrk="0" hangingPunct="1">
              <a:lnSpc>
                <a:spcPct val="90000"/>
              </a:lnSpc>
              <a:spcBef>
                <a:spcPts val="1000"/>
              </a:spcBef>
              <a:buNone/>
            </a:pPr>
            <a:r>
              <a:rPr lang="en-US" dirty="0"/>
              <a:t>of Muslim in each city.</a:t>
            </a:r>
            <a:endParaRPr lang="ar-SA" dirty="0"/>
          </a:p>
        </p:txBody>
      </p:sp>
    </p:spTree>
    <p:extLst>
      <p:ext uri="{BB962C8B-B14F-4D97-AF65-F5344CB8AC3E}">
        <p14:creationId xmlns:p14="http://schemas.microsoft.com/office/powerpoint/2010/main" val="788519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F3F767D-B670-4F49-97F6-2EBEDD3770C3}"/>
              </a:ext>
            </a:extLst>
          </p:cNvPr>
          <p:cNvSpPr>
            <a:spLocks noGrp="1"/>
          </p:cNvSpPr>
          <p:nvPr>
            <p:ph type="title"/>
          </p:nvPr>
        </p:nvSpPr>
        <p:spPr/>
        <p:txBody>
          <a:bodyPr/>
          <a:lstStyle/>
          <a:p>
            <a:pPr algn="l" defTabSz="914400" rtl="0" eaLnBrk="1" latinLnBrk="0" hangingPunct="1">
              <a:lnSpc>
                <a:spcPct val="90000"/>
              </a:lnSpc>
              <a:spcBef>
                <a:spcPct val="0"/>
              </a:spcBef>
              <a:buNone/>
            </a:pPr>
            <a:r>
              <a:rPr lang="en-US" dirty="0"/>
              <a:t>4/Forests Map:</a:t>
            </a:r>
            <a:endParaRPr lang="ar-SA" dirty="0"/>
          </a:p>
        </p:txBody>
      </p:sp>
      <p:cxnSp>
        <p:nvCxnSpPr>
          <p:cNvPr id="4" name="موصل مستقيم 3">
            <a:extLst>
              <a:ext uri="{FF2B5EF4-FFF2-40B4-BE49-F238E27FC236}">
                <a16:creationId xmlns:a16="http://schemas.microsoft.com/office/drawing/2014/main" id="{425AAA5D-50CD-3543-8DF7-B43EDE2C4B77}"/>
              </a:ext>
            </a:extLst>
          </p:cNvPr>
          <p:cNvCxnSpPr/>
          <p:nvPr/>
        </p:nvCxnSpPr>
        <p:spPr>
          <a:xfrm>
            <a:off x="736979" y="1501254"/>
            <a:ext cx="10399594"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5" name="عنصر نائب للمحتوى 4">
            <a:extLst>
              <a:ext uri="{FF2B5EF4-FFF2-40B4-BE49-F238E27FC236}">
                <a16:creationId xmlns:a16="http://schemas.microsoft.com/office/drawing/2014/main" id="{D7E56451-BBF7-4544-8A1D-20630804DAE6}"/>
              </a:ext>
            </a:extLst>
          </p:cNvPr>
          <p:cNvPicPr>
            <a:picLocks noGrp="1"/>
          </p:cNvPicPr>
          <p:nvPr>
            <p:ph idx="1"/>
          </p:nvPr>
        </p:nvPicPr>
        <p:blipFill rotWithShape="1">
          <a:blip r:embed="rId2"/>
          <a:srcRect l="30652" t="15442" r="3012" b="9283"/>
          <a:stretch/>
        </p:blipFill>
        <p:spPr>
          <a:xfrm>
            <a:off x="6923964" y="3411940"/>
            <a:ext cx="5268036" cy="3446060"/>
          </a:xfrm>
          <a:prstGeom prst="rect">
            <a:avLst/>
          </a:prstGeom>
        </p:spPr>
      </p:pic>
      <p:sp>
        <p:nvSpPr>
          <p:cNvPr id="6" name="مربع نص 5">
            <a:extLst>
              <a:ext uri="{FF2B5EF4-FFF2-40B4-BE49-F238E27FC236}">
                <a16:creationId xmlns:a16="http://schemas.microsoft.com/office/drawing/2014/main" id="{63D260D3-55AD-1844-89F6-57EF2F404EA2}"/>
              </a:ext>
            </a:extLst>
          </p:cNvPr>
          <p:cNvSpPr txBox="1"/>
          <p:nvPr/>
        </p:nvSpPr>
        <p:spPr>
          <a:xfrm>
            <a:off x="1097280" y="2053883"/>
            <a:ext cx="7427742" cy="2246769"/>
          </a:xfrm>
          <a:prstGeom prst="rect">
            <a:avLst/>
          </a:prstGeom>
          <a:noFill/>
        </p:spPr>
        <p:txBody>
          <a:bodyPr wrap="square" rtlCol="1">
            <a:spAutoFit/>
          </a:bodyPr>
          <a:lstStyle/>
          <a:p>
            <a:pPr algn="l"/>
            <a:r>
              <a:rPr lang="en-US" sz="2800" dirty="0"/>
              <a:t>The Forest map show the location of the forest with there names. We made new file to represent this information. Tree is the </a:t>
            </a:r>
            <a:r>
              <a:rPr lang="en-US" sz="2800" dirty="0" err="1"/>
              <a:t>sympology</a:t>
            </a:r>
            <a:r>
              <a:rPr lang="en-US" sz="2800" dirty="0"/>
              <a:t> that represent the location of forest by latitudes and longitudes.</a:t>
            </a:r>
            <a:endParaRPr lang="ar-SA" sz="2800" dirty="0"/>
          </a:p>
        </p:txBody>
      </p:sp>
    </p:spTree>
    <p:extLst>
      <p:ext uri="{BB962C8B-B14F-4D97-AF65-F5344CB8AC3E}">
        <p14:creationId xmlns:p14="http://schemas.microsoft.com/office/powerpoint/2010/main" val="4073394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8C9589B-32E8-6740-9A4D-E62EB2EC69FD}"/>
              </a:ext>
            </a:extLst>
          </p:cNvPr>
          <p:cNvSpPr>
            <a:spLocks noGrp="1"/>
          </p:cNvSpPr>
          <p:nvPr>
            <p:ph type="title"/>
          </p:nvPr>
        </p:nvSpPr>
        <p:spPr/>
        <p:txBody>
          <a:bodyPr/>
          <a:lstStyle/>
          <a:p>
            <a:pPr algn="l" rtl="0"/>
            <a:r>
              <a:rPr lang="en-US" dirty="0"/>
              <a:t>5/</a:t>
            </a:r>
            <a:r>
              <a:rPr lang="en-AU" dirty="0"/>
              <a:t>Rivers and Terrain</a:t>
            </a:r>
            <a:endParaRPr lang="ar-SA" dirty="0"/>
          </a:p>
        </p:txBody>
      </p:sp>
      <p:pic>
        <p:nvPicPr>
          <p:cNvPr id="6" name="عنصر نائب للمحتوى 5">
            <a:extLst>
              <a:ext uri="{FF2B5EF4-FFF2-40B4-BE49-F238E27FC236}">
                <a16:creationId xmlns:a16="http://schemas.microsoft.com/office/drawing/2014/main" id="{714052C5-9F37-D246-A4F4-D8C1BAB415B0}"/>
              </a:ext>
            </a:extLst>
          </p:cNvPr>
          <p:cNvPicPr>
            <a:picLocks noGrp="1"/>
          </p:cNvPicPr>
          <p:nvPr>
            <p:ph idx="1"/>
          </p:nvPr>
        </p:nvPicPr>
        <p:blipFill rotWithShape="1">
          <a:blip r:embed="rId2"/>
          <a:srcRect l="31832" t="15250" r="10160" b="13146"/>
          <a:stretch/>
        </p:blipFill>
        <p:spPr>
          <a:xfrm>
            <a:off x="6959601" y="3285067"/>
            <a:ext cx="5232400" cy="3572933"/>
          </a:xfrm>
          <a:prstGeom prst="rect">
            <a:avLst/>
          </a:prstGeom>
        </p:spPr>
      </p:pic>
      <p:cxnSp>
        <p:nvCxnSpPr>
          <p:cNvPr id="7" name="موصل مستقيم 6">
            <a:extLst>
              <a:ext uri="{FF2B5EF4-FFF2-40B4-BE49-F238E27FC236}">
                <a16:creationId xmlns:a16="http://schemas.microsoft.com/office/drawing/2014/main" id="{4494BE86-C699-364A-BD3A-7B96EC02E4E9}"/>
              </a:ext>
            </a:extLst>
          </p:cNvPr>
          <p:cNvCxnSpPr>
            <a:cxnSpLocks/>
          </p:cNvCxnSpPr>
          <p:nvPr/>
        </p:nvCxnSpPr>
        <p:spPr>
          <a:xfrm>
            <a:off x="736979" y="1501254"/>
            <a:ext cx="281143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موصل مستقيم 7">
            <a:extLst>
              <a:ext uri="{FF2B5EF4-FFF2-40B4-BE49-F238E27FC236}">
                <a16:creationId xmlns:a16="http://schemas.microsoft.com/office/drawing/2014/main" id="{3EC5B3C2-CD2B-164C-B08F-239DAAC03596}"/>
              </a:ext>
            </a:extLst>
          </p:cNvPr>
          <p:cNvCxnSpPr>
            <a:cxnSpLocks/>
          </p:cNvCxnSpPr>
          <p:nvPr/>
        </p:nvCxnSpPr>
        <p:spPr>
          <a:xfrm>
            <a:off x="3548418" y="1501254"/>
            <a:ext cx="3850943"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موصل مستقيم 10">
            <a:extLst>
              <a:ext uri="{FF2B5EF4-FFF2-40B4-BE49-F238E27FC236}">
                <a16:creationId xmlns:a16="http://schemas.microsoft.com/office/drawing/2014/main" id="{F875B103-9C2B-A94C-9E84-9D897B316810}"/>
              </a:ext>
            </a:extLst>
          </p:cNvPr>
          <p:cNvCxnSpPr>
            <a:cxnSpLocks/>
          </p:cNvCxnSpPr>
          <p:nvPr/>
        </p:nvCxnSpPr>
        <p:spPr>
          <a:xfrm>
            <a:off x="7399361" y="1501254"/>
            <a:ext cx="3850943" cy="0"/>
          </a:xfrm>
          <a:prstGeom prst="line">
            <a:avLst/>
          </a:prstGeom>
          <a:ln w="38100">
            <a:solidFill>
              <a:srgbClr val="E73C97"/>
            </a:solidFill>
          </a:ln>
        </p:spPr>
        <p:style>
          <a:lnRef idx="1">
            <a:schemeClr val="accent1"/>
          </a:lnRef>
          <a:fillRef idx="0">
            <a:schemeClr val="accent1"/>
          </a:fillRef>
          <a:effectRef idx="0">
            <a:schemeClr val="accent1"/>
          </a:effectRef>
          <a:fontRef idx="minor">
            <a:schemeClr val="tx1"/>
          </a:fontRef>
        </p:style>
      </p:cxnSp>
      <p:sp>
        <p:nvSpPr>
          <p:cNvPr id="14" name="مربع نص 13">
            <a:extLst>
              <a:ext uri="{FF2B5EF4-FFF2-40B4-BE49-F238E27FC236}">
                <a16:creationId xmlns:a16="http://schemas.microsoft.com/office/drawing/2014/main" id="{9E462F38-C00C-F244-BBBB-1341E788B0A0}"/>
              </a:ext>
            </a:extLst>
          </p:cNvPr>
          <p:cNvSpPr txBox="1"/>
          <p:nvPr/>
        </p:nvSpPr>
        <p:spPr>
          <a:xfrm>
            <a:off x="1125415" y="2236763"/>
            <a:ext cx="6400800" cy="2246769"/>
          </a:xfrm>
          <a:prstGeom prst="rect">
            <a:avLst/>
          </a:prstGeom>
          <a:noFill/>
        </p:spPr>
        <p:txBody>
          <a:bodyPr wrap="square" rtlCol="1">
            <a:spAutoFit/>
          </a:bodyPr>
          <a:lstStyle/>
          <a:p>
            <a:pPr marL="0" algn="l" defTabSz="914400" rtl="0" eaLnBrk="1" latinLnBrk="0" hangingPunct="1"/>
            <a:r>
              <a:rPr lang="en-US" sz="2800" dirty="0"/>
              <a:t>Australia popular by rivers and because it’s have large area that make the terrain different and multiple. Using ARCMAP to show the terrain by coloring them and comparing them by river.</a:t>
            </a:r>
            <a:endParaRPr lang="ar-SA" sz="2800" dirty="0"/>
          </a:p>
        </p:txBody>
      </p:sp>
    </p:spTree>
    <p:extLst>
      <p:ext uri="{BB962C8B-B14F-4D97-AF65-F5344CB8AC3E}">
        <p14:creationId xmlns:p14="http://schemas.microsoft.com/office/powerpoint/2010/main" val="268947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63DAAED-082A-F14A-B9DA-CCEBF9620C95}"/>
              </a:ext>
            </a:extLst>
          </p:cNvPr>
          <p:cNvSpPr>
            <a:spLocks noGrp="1"/>
          </p:cNvSpPr>
          <p:nvPr>
            <p:ph type="title"/>
          </p:nvPr>
        </p:nvSpPr>
        <p:spPr/>
        <p:txBody>
          <a:bodyPr/>
          <a:lstStyle/>
          <a:p>
            <a:pPr algn="l" defTabSz="914400" rtl="0" eaLnBrk="1" latinLnBrk="0" hangingPunct="1">
              <a:lnSpc>
                <a:spcPct val="90000"/>
              </a:lnSpc>
              <a:spcBef>
                <a:spcPct val="0"/>
              </a:spcBef>
              <a:buNone/>
            </a:pPr>
            <a:r>
              <a:rPr lang="en-US" dirty="0"/>
              <a:t>6/Economy and Statues</a:t>
            </a:r>
            <a:endParaRPr lang="ar-SA" dirty="0"/>
          </a:p>
        </p:txBody>
      </p:sp>
      <p:sp>
        <p:nvSpPr>
          <p:cNvPr id="3" name="عنصر نائب للمحتوى 2">
            <a:extLst>
              <a:ext uri="{FF2B5EF4-FFF2-40B4-BE49-F238E27FC236}">
                <a16:creationId xmlns:a16="http://schemas.microsoft.com/office/drawing/2014/main" id="{0D3864E9-14C8-214A-B603-8B0800A65E1F}"/>
              </a:ext>
            </a:extLst>
          </p:cNvPr>
          <p:cNvSpPr>
            <a:spLocks noGrp="1"/>
          </p:cNvSpPr>
          <p:nvPr>
            <p:ph idx="1"/>
          </p:nvPr>
        </p:nvSpPr>
        <p:spPr>
          <a:xfrm>
            <a:off x="406400" y="1928812"/>
            <a:ext cx="6544733" cy="2746375"/>
          </a:xfrm>
        </p:spPr>
        <p:txBody>
          <a:bodyPr/>
          <a:lstStyle/>
          <a:p>
            <a:pPr marL="228600" indent="-228600" algn="l" defTabSz="914400" rtl="0" eaLnBrk="1" latinLnBrk="0" hangingPunct="1">
              <a:lnSpc>
                <a:spcPct val="90000"/>
              </a:lnSpc>
              <a:spcBef>
                <a:spcPts val="1000"/>
              </a:spcBef>
              <a:buFont typeface="Arial" panose="020B0604020202020204" pitchFamily="34" charset="0"/>
              <a:buChar char="•"/>
            </a:pPr>
            <a:r>
              <a:rPr lang="en-US" dirty="0"/>
              <a:t>Australia have many states area and that gave it chance to have many kind of resource who growth the economy that showing in this map. Represent by dollar sign to make different from the usual. </a:t>
            </a:r>
            <a:endParaRPr lang="ar-SA" dirty="0"/>
          </a:p>
        </p:txBody>
      </p:sp>
      <p:pic>
        <p:nvPicPr>
          <p:cNvPr id="4" name="صورة 3">
            <a:extLst>
              <a:ext uri="{FF2B5EF4-FFF2-40B4-BE49-F238E27FC236}">
                <a16:creationId xmlns:a16="http://schemas.microsoft.com/office/drawing/2014/main" id="{4179FE55-1407-2448-BA78-21310E742987}"/>
              </a:ext>
            </a:extLst>
          </p:cNvPr>
          <p:cNvPicPr/>
          <p:nvPr/>
        </p:nvPicPr>
        <p:blipFill rotWithShape="1">
          <a:blip r:embed="rId2"/>
          <a:srcRect l="30247" t="14609" r="4321" b="11317"/>
          <a:stretch/>
        </p:blipFill>
        <p:spPr>
          <a:xfrm>
            <a:off x="6688667" y="3302000"/>
            <a:ext cx="5503333" cy="3556000"/>
          </a:xfrm>
          <a:prstGeom prst="rect">
            <a:avLst/>
          </a:prstGeom>
        </p:spPr>
      </p:pic>
      <p:cxnSp>
        <p:nvCxnSpPr>
          <p:cNvPr id="6" name="موصل مستقيم 5">
            <a:extLst>
              <a:ext uri="{FF2B5EF4-FFF2-40B4-BE49-F238E27FC236}">
                <a16:creationId xmlns:a16="http://schemas.microsoft.com/office/drawing/2014/main" id="{10B6850D-14F4-EB4B-956B-30AF034B7C78}"/>
              </a:ext>
            </a:extLst>
          </p:cNvPr>
          <p:cNvCxnSpPr/>
          <p:nvPr/>
        </p:nvCxnSpPr>
        <p:spPr>
          <a:xfrm>
            <a:off x="736979" y="1501254"/>
            <a:ext cx="10399594" cy="0"/>
          </a:xfrm>
          <a:prstGeom prst="line">
            <a:avLst/>
          </a:prstGeom>
          <a:ln w="38100">
            <a:solidFill>
              <a:srgbClr val="E8D0F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8871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EE80876-2B31-9B44-A91B-C026EF2BECCB}"/>
              </a:ext>
            </a:extLst>
          </p:cNvPr>
          <p:cNvSpPr>
            <a:spLocks noGrp="1"/>
          </p:cNvSpPr>
          <p:nvPr>
            <p:ph type="title"/>
          </p:nvPr>
        </p:nvSpPr>
        <p:spPr/>
        <p:txBody>
          <a:bodyPr/>
          <a:lstStyle/>
          <a:p>
            <a:pPr algn="l" rtl="0"/>
            <a:r>
              <a:rPr lang="en-AU" dirty="0"/>
              <a:t>7/Graduate and </a:t>
            </a:r>
            <a:r>
              <a:rPr lang="en-AU" dirty="0" err="1"/>
              <a:t>unemployee</a:t>
            </a:r>
            <a:r>
              <a:rPr lang="en-AU" dirty="0"/>
              <a:t> map:</a:t>
            </a:r>
            <a:endParaRPr lang="ar-SA" dirty="0"/>
          </a:p>
        </p:txBody>
      </p:sp>
      <p:pic>
        <p:nvPicPr>
          <p:cNvPr id="4" name="عنصر نائب للمحتوى 3">
            <a:extLst>
              <a:ext uri="{FF2B5EF4-FFF2-40B4-BE49-F238E27FC236}">
                <a16:creationId xmlns:a16="http://schemas.microsoft.com/office/drawing/2014/main" id="{F6AD0780-27F3-7C48-85C5-5309C660FC1B}"/>
              </a:ext>
            </a:extLst>
          </p:cNvPr>
          <p:cNvPicPr>
            <a:picLocks noGrp="1"/>
          </p:cNvPicPr>
          <p:nvPr>
            <p:ph idx="1"/>
          </p:nvPr>
        </p:nvPicPr>
        <p:blipFill rotWithShape="1">
          <a:blip r:embed="rId2"/>
          <a:srcRect l="30081" t="15250" r="3594" b="10033"/>
          <a:stretch/>
        </p:blipFill>
        <p:spPr>
          <a:xfrm>
            <a:off x="6908800" y="3640667"/>
            <a:ext cx="5283200" cy="3217333"/>
          </a:xfrm>
          <a:prstGeom prst="rect">
            <a:avLst/>
          </a:prstGeom>
        </p:spPr>
      </p:pic>
      <p:sp>
        <p:nvSpPr>
          <p:cNvPr id="5" name="مربع نص 4">
            <a:extLst>
              <a:ext uri="{FF2B5EF4-FFF2-40B4-BE49-F238E27FC236}">
                <a16:creationId xmlns:a16="http://schemas.microsoft.com/office/drawing/2014/main" id="{BAF02B63-17B2-9140-B06B-CAEF1851D508}"/>
              </a:ext>
            </a:extLst>
          </p:cNvPr>
          <p:cNvSpPr txBox="1"/>
          <p:nvPr/>
        </p:nvSpPr>
        <p:spPr>
          <a:xfrm>
            <a:off x="1094509" y="1690688"/>
            <a:ext cx="6761018" cy="3108543"/>
          </a:xfrm>
          <a:prstGeom prst="rect">
            <a:avLst/>
          </a:prstGeom>
          <a:noFill/>
        </p:spPr>
        <p:txBody>
          <a:bodyPr wrap="square" rtlCol="1">
            <a:spAutoFit/>
          </a:bodyPr>
          <a:lstStyle/>
          <a:p>
            <a:pPr marL="0" algn="l" defTabSz="914400" rtl="0" eaLnBrk="1" latinLnBrk="0" hangingPunct="1"/>
            <a:r>
              <a:rPr lang="en-US" sz="2800" dirty="0"/>
              <a:t>The chart from ARCMAP show the student who graduate from school by blue color and yellow show the the student who graduate and still unemployed. From the we can noticed that the percentage of the unemployed people few comparing with the number of student who graduate.</a:t>
            </a:r>
            <a:endParaRPr lang="ar-SA" sz="2800" dirty="0"/>
          </a:p>
        </p:txBody>
      </p:sp>
    </p:spTree>
    <p:extLst>
      <p:ext uri="{BB962C8B-B14F-4D97-AF65-F5344CB8AC3E}">
        <p14:creationId xmlns:p14="http://schemas.microsoft.com/office/powerpoint/2010/main" val="696056504"/>
      </p:ext>
    </p:extLst>
  </p:cSld>
  <p:clrMapOvr>
    <a:masterClrMapping/>
  </p:clrMapOvr>
</p:sld>
</file>

<file path=ppt/theme/theme1.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TotalTime>
  <Words>576</Words>
  <Application>Microsoft Macintosh PowerPoint</Application>
  <PresentationFormat>شاشة عريضة</PresentationFormat>
  <Paragraphs>25</Paragraphs>
  <Slides>11</Slides>
  <Notes>0</Notes>
  <HiddenSlides>0</HiddenSlides>
  <MMClips>0</MMClips>
  <ScaleCrop>false</ScaleCrop>
  <HeadingPairs>
    <vt:vector size="6" baseType="variant">
      <vt:variant>
        <vt:lpstr>الخطوط المستخدمة</vt:lpstr>
      </vt:variant>
      <vt:variant>
        <vt:i4>4</vt:i4>
      </vt:variant>
      <vt:variant>
        <vt:lpstr>نسق</vt:lpstr>
      </vt:variant>
      <vt:variant>
        <vt:i4>1</vt:i4>
      </vt:variant>
      <vt:variant>
        <vt:lpstr>عناوين الشرائح</vt:lpstr>
      </vt:variant>
      <vt:variant>
        <vt:i4>11</vt:i4>
      </vt:variant>
    </vt:vector>
  </HeadingPairs>
  <TitlesOfParts>
    <vt:vector size="16" baseType="lpstr">
      <vt:lpstr>Arial</vt:lpstr>
      <vt:lpstr>Calibri</vt:lpstr>
      <vt:lpstr>Calibri Light</vt:lpstr>
      <vt:lpstr>Times New Roman</vt:lpstr>
      <vt:lpstr>نسق Office</vt:lpstr>
      <vt:lpstr>Work with GIS Australia Map</vt:lpstr>
      <vt:lpstr>Poster of Australian Maps:</vt:lpstr>
      <vt:lpstr>1/University and Cities Map :</vt:lpstr>
      <vt:lpstr>2/Ports and cities Map:</vt:lpstr>
      <vt:lpstr>3/Islamic and Islamic School Map:</vt:lpstr>
      <vt:lpstr>4/Forests Map:</vt:lpstr>
      <vt:lpstr>5/Rivers and Terrain</vt:lpstr>
      <vt:lpstr>6/Economy and Statues</vt:lpstr>
      <vt:lpstr>7/Graduate and unemployee map:</vt:lpstr>
      <vt:lpstr>Airport and tourism map:</vt:lpstr>
      <vt:lpstr>Conclusion:</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ملاك فهد العنزان</dc:creator>
  <cp:lastModifiedBy>ملاك فهد العنزان</cp:lastModifiedBy>
  <cp:revision>14</cp:revision>
  <dcterms:created xsi:type="dcterms:W3CDTF">2018-04-24T20:01:01Z</dcterms:created>
  <dcterms:modified xsi:type="dcterms:W3CDTF">2018-04-25T00:29:29Z</dcterms:modified>
</cp:coreProperties>
</file>