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A2AF-34D9-7517-131F-05D893BAC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9A22B-6E07-A78A-43F2-56CAD4F7C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100B88-6BC4-9BF2-FFCA-E16E4587B92E}"/>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930D5CC7-CE0F-1A35-E36A-718C5C361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21F3CE-F20F-EC11-C46F-0FC9C39F8E8A}"/>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54958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3CB3-30BC-2A13-B8C2-F8703F520F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216CB6-6098-EEC5-3716-6B9174513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B8EEBE-C9BB-082E-5BF0-794F2A3A8F37}"/>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E33490AF-1F36-40FF-C7E5-9317F461E3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2AC044-991D-4E2D-87C0-C6EE0F19CA7E}"/>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158218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B1150-F63D-13F7-F2B9-01BAE483A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AADB06-787B-3C46-12C3-B6819E65E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BC9B09-B3B6-8165-79B6-6C7957D58459}"/>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B98508D8-16EE-1E75-0DD0-354C513C0F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ABB2AD-2037-1A66-C00F-D29D71F7B542}"/>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52308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D4B9-A9BB-1601-DF2C-1B8B2003DB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DDF042-9026-7013-E280-C2761608A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A9BEC-A971-970E-03FD-1B704DE81797}"/>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62EA2F09-4AF1-EA88-31FC-9E1DDF2E7F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D4AFB1-5635-C73A-DEFE-F9F61FC55B01}"/>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410309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C5D8-678C-BBD4-BD8D-F24B39BAF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565A3A-31A0-EA54-8C9F-54482FF28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4E99B-33C4-9714-5256-0D4A2FB8F3E5}"/>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CE2AB316-E5FF-22E8-1DE8-F358BF9001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62FD65-7AC9-22BF-AC1E-17FDBBD88755}"/>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267260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37D-4FE3-60CC-E029-99363BD0C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BDA50F-3C33-6487-6ADA-9DF9819D0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A75916-3C1E-4D40-EC68-71E269A56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DD6938-DACC-03A4-0448-4E1C8434D74C}"/>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6" name="Footer Placeholder 5">
            <a:extLst>
              <a:ext uri="{FF2B5EF4-FFF2-40B4-BE49-F238E27FC236}">
                <a16:creationId xmlns:a16="http://schemas.microsoft.com/office/drawing/2014/main" id="{7278FB2F-D587-C1B3-0006-30C95B3F73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FE3BD7-20E4-97D7-0B50-C4A49B864D07}"/>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126584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9602-5C94-5E13-67D6-F0FF8A31AC8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64DE57-E9C4-B084-7D2C-312A4247D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9E106-D618-D267-B0A9-FF2C33A39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56D138-97F0-12D6-89B3-7482CE9AB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1BA79-751B-F16E-B7DA-44ED46640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4713E48-1936-9208-0E66-E4E985EC444F}"/>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8" name="Footer Placeholder 7">
            <a:extLst>
              <a:ext uri="{FF2B5EF4-FFF2-40B4-BE49-F238E27FC236}">
                <a16:creationId xmlns:a16="http://schemas.microsoft.com/office/drawing/2014/main" id="{3165DAAB-81F5-EC5F-514A-EB85DE3249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31837E-A8DC-6BBB-51C9-6803789C8924}"/>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207480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D32A-1515-9466-7DA6-BB4C17D3FE2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12B3977-E713-2C48-3CC9-8677B9E369F9}"/>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4" name="Footer Placeholder 3">
            <a:extLst>
              <a:ext uri="{FF2B5EF4-FFF2-40B4-BE49-F238E27FC236}">
                <a16:creationId xmlns:a16="http://schemas.microsoft.com/office/drawing/2014/main" id="{F3EFCE1F-D52C-7469-822B-F03C100929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F899E71-5D32-FF55-21E7-939511F230B2}"/>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162258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0CC17-8BAA-0381-B9D2-BD952BEEB7C5}"/>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3" name="Footer Placeholder 2">
            <a:extLst>
              <a:ext uri="{FF2B5EF4-FFF2-40B4-BE49-F238E27FC236}">
                <a16:creationId xmlns:a16="http://schemas.microsoft.com/office/drawing/2014/main" id="{FDAB447B-36BB-E5C9-936F-C7FEE0445E3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2A6AD4-DD76-0807-C5DF-33AF5FB68990}"/>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221327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0120-748D-ECB0-4D33-A9A50484E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00802-F6EB-010B-FDA3-0032E6C64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754CDD-E2C0-144E-FD21-2A32F47D3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5467D-48CD-511B-7EE7-45BB27554F35}"/>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6" name="Footer Placeholder 5">
            <a:extLst>
              <a:ext uri="{FF2B5EF4-FFF2-40B4-BE49-F238E27FC236}">
                <a16:creationId xmlns:a16="http://schemas.microsoft.com/office/drawing/2014/main" id="{9E22988A-C1ED-CD22-5B06-78E924BF76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7BCC48-5C0F-510C-8161-3CD2E431DE77}"/>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247548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EFBA-4E25-3C04-A189-A798C4819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B1745B-34F1-C21F-F5CD-8E938FA93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A5BC1B-987D-F371-4486-8DAE14F4A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75A44-2A37-822E-CA04-8EE73075DA34}"/>
              </a:ext>
            </a:extLst>
          </p:cNvPr>
          <p:cNvSpPr>
            <a:spLocks noGrp="1"/>
          </p:cNvSpPr>
          <p:nvPr>
            <p:ph type="dt" sz="half" idx="10"/>
          </p:nvPr>
        </p:nvSpPr>
        <p:spPr/>
        <p:txBody>
          <a:bodyPr/>
          <a:lstStyle/>
          <a:p>
            <a:fld id="{A0CFAA0C-8634-4B83-8E80-00B0A742F01F}" type="datetimeFigureOut">
              <a:rPr lang="en-GB" smtClean="0"/>
              <a:t>30/09/2022</a:t>
            </a:fld>
            <a:endParaRPr lang="en-GB"/>
          </a:p>
        </p:txBody>
      </p:sp>
      <p:sp>
        <p:nvSpPr>
          <p:cNvPr id="6" name="Footer Placeholder 5">
            <a:extLst>
              <a:ext uri="{FF2B5EF4-FFF2-40B4-BE49-F238E27FC236}">
                <a16:creationId xmlns:a16="http://schemas.microsoft.com/office/drawing/2014/main" id="{E8D417D1-1489-AD57-24B2-9F1D6CE004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BCC061-ADF5-272D-BF23-72A111E06B2F}"/>
              </a:ext>
            </a:extLst>
          </p:cNvPr>
          <p:cNvSpPr>
            <a:spLocks noGrp="1"/>
          </p:cNvSpPr>
          <p:nvPr>
            <p:ph type="sldNum" sz="quarter" idx="12"/>
          </p:nvPr>
        </p:nvSpPr>
        <p:spPr/>
        <p:txBody>
          <a:bodyPr/>
          <a:lstStyle/>
          <a:p>
            <a:fld id="{434C1636-F52B-4E9E-ABFC-7383F5D1C6B6}" type="slidenum">
              <a:rPr lang="en-GB" smtClean="0"/>
              <a:t>‹#›</a:t>
            </a:fld>
            <a:endParaRPr lang="en-GB"/>
          </a:p>
        </p:txBody>
      </p:sp>
    </p:spTree>
    <p:extLst>
      <p:ext uri="{BB962C8B-B14F-4D97-AF65-F5344CB8AC3E}">
        <p14:creationId xmlns:p14="http://schemas.microsoft.com/office/powerpoint/2010/main" val="148753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D8A32C-9073-B260-FAA1-8B6743E0B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C57B44-ABD9-E02D-82A1-AA89C24EE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9B900B-6145-4ACB-3CA4-F771CE8CA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FAA0C-8634-4B83-8E80-00B0A742F01F}" type="datetimeFigureOut">
              <a:rPr lang="en-GB" smtClean="0"/>
              <a:t>30/09/2022</a:t>
            </a:fld>
            <a:endParaRPr lang="en-GB"/>
          </a:p>
        </p:txBody>
      </p:sp>
      <p:sp>
        <p:nvSpPr>
          <p:cNvPr id="5" name="Footer Placeholder 4">
            <a:extLst>
              <a:ext uri="{FF2B5EF4-FFF2-40B4-BE49-F238E27FC236}">
                <a16:creationId xmlns:a16="http://schemas.microsoft.com/office/drawing/2014/main" id="{52CCF8D5-E613-FD6E-A76C-4C528A698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A2EEFD-4C9C-D5BF-9C15-A80252E90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C1636-F52B-4E9E-ABFC-7383F5D1C6B6}" type="slidenum">
              <a:rPr lang="en-GB" smtClean="0"/>
              <a:t>‹#›</a:t>
            </a:fld>
            <a:endParaRPr lang="en-GB"/>
          </a:p>
        </p:txBody>
      </p:sp>
    </p:spTree>
    <p:extLst>
      <p:ext uri="{BB962C8B-B14F-4D97-AF65-F5344CB8AC3E}">
        <p14:creationId xmlns:p14="http://schemas.microsoft.com/office/powerpoint/2010/main" val="799630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99A4F4-2CF8-37B3-01A3-EF56E07A3E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085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251D-3069-AD7E-9796-0DDC25757502}"/>
              </a:ext>
            </a:extLst>
          </p:cNvPr>
          <p:cNvSpPr>
            <a:spLocks noGrp="1"/>
          </p:cNvSpPr>
          <p:nvPr>
            <p:ph type="title"/>
          </p:nvPr>
        </p:nvSpPr>
        <p:spPr/>
        <p:txBody>
          <a:bodyPr/>
          <a:lstStyle/>
          <a:p>
            <a:r>
              <a:rPr lang="en-GB" b="0" i="1" dirty="0">
                <a:solidFill>
                  <a:srgbClr val="0F0F19"/>
                </a:solidFill>
                <a:effectLst/>
                <a:latin typeface="inherit"/>
              </a:rPr>
              <a:t>How does the web work</a:t>
            </a:r>
            <a:r>
              <a:rPr lang="en-GB" b="0" i="0" dirty="0">
                <a:solidFill>
                  <a:srgbClr val="0F0F19"/>
                </a:solidFill>
                <a:effectLst/>
                <a:latin typeface="inherit"/>
              </a:rPr>
              <a:t>?</a:t>
            </a:r>
            <a:br>
              <a:rPr lang="en-GB" b="0" i="0" dirty="0">
                <a:solidFill>
                  <a:srgbClr val="0F0F19"/>
                </a:solidFill>
                <a:effectLst/>
                <a:latin typeface="inherit"/>
              </a:rPr>
            </a:br>
            <a:endParaRPr lang="en-GB" dirty="0"/>
          </a:p>
        </p:txBody>
      </p:sp>
      <p:sp>
        <p:nvSpPr>
          <p:cNvPr id="3" name="Content Placeholder 2">
            <a:extLst>
              <a:ext uri="{FF2B5EF4-FFF2-40B4-BE49-F238E27FC236}">
                <a16:creationId xmlns:a16="http://schemas.microsoft.com/office/drawing/2014/main" id="{8129AFA4-3749-FAF3-FF67-C3C3C178ACC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Times New Roman" panose="02020603050405020304" pitchFamily="18" charset="0"/>
              </a:rPr>
              <a:t>web servers and web browsers communicate via HTTP</a:t>
            </a:r>
          </a:p>
          <a:p>
            <a:pPr algn="l">
              <a:buFont typeface="Arial" panose="020B0604020202020204" pitchFamily="34" charset="0"/>
              <a:buChar char="•"/>
            </a:pPr>
            <a:r>
              <a:rPr lang="en-GB" b="0" i="0" dirty="0">
                <a:solidFill>
                  <a:srgbClr val="000000"/>
                </a:solidFill>
                <a:effectLst/>
                <a:latin typeface="Times New Roman" panose="02020603050405020304" pitchFamily="18" charset="0"/>
              </a:rPr>
              <a:t>HTTP ensures that all parts of the web page are delivered</a:t>
            </a:r>
          </a:p>
          <a:p>
            <a:pPr algn="l">
              <a:buFont typeface="Arial" panose="020B0604020202020204" pitchFamily="34" charset="0"/>
              <a:buChar char="•"/>
            </a:pPr>
            <a:r>
              <a:rPr lang="en-GB" b="0" i="0" dirty="0">
                <a:solidFill>
                  <a:srgbClr val="000000"/>
                </a:solidFill>
                <a:effectLst/>
                <a:latin typeface="Times New Roman" panose="02020603050405020304" pitchFamily="18" charset="0"/>
              </a:rPr>
              <a:t>Web browser decides how these items are displayed</a:t>
            </a:r>
          </a:p>
          <a:p>
            <a:pPr algn="l"/>
            <a:r>
              <a:rPr lang="en-GB" b="0" i="0" dirty="0">
                <a:solidFill>
                  <a:srgbClr val="000000"/>
                </a:solidFill>
                <a:effectLst/>
                <a:latin typeface="Times New Roman" panose="02020603050405020304" pitchFamily="18" charset="0"/>
              </a:rPr>
              <a:t>The backbone of the web is the network of </a:t>
            </a:r>
            <a:r>
              <a:rPr lang="en-GB" b="0" i="1" dirty="0">
                <a:solidFill>
                  <a:srgbClr val="000000"/>
                </a:solidFill>
                <a:effectLst/>
                <a:latin typeface="Times New Roman" panose="02020603050405020304" pitchFamily="18" charset="0"/>
              </a:rPr>
              <a:t>webservers</a:t>
            </a:r>
            <a:r>
              <a:rPr lang="en-GB" b="0" i="0" dirty="0">
                <a:solidFill>
                  <a:srgbClr val="000000"/>
                </a:solidFill>
                <a:effectLst/>
                <a:latin typeface="Times New Roman" panose="02020603050405020304" pitchFamily="18" charset="0"/>
              </a:rPr>
              <a:t> across the world. These are really just computers that have a particular type of software running on them - software that knows how to speak the HTTP protocol and knows which information stored on the computer should be made accessible through the web.</a:t>
            </a:r>
          </a:p>
          <a:p>
            <a:endParaRPr lang="en-GB" dirty="0"/>
          </a:p>
        </p:txBody>
      </p:sp>
    </p:spTree>
    <p:extLst>
      <p:ext uri="{BB962C8B-B14F-4D97-AF65-F5344CB8AC3E}">
        <p14:creationId xmlns:p14="http://schemas.microsoft.com/office/powerpoint/2010/main" val="412628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43DC-ABE2-BFBF-137F-9E855EEEB27A}"/>
              </a:ext>
            </a:extLst>
          </p:cNvPr>
          <p:cNvSpPr>
            <a:spLocks noGrp="1"/>
          </p:cNvSpPr>
          <p:nvPr>
            <p:ph type="title"/>
          </p:nvPr>
        </p:nvSpPr>
        <p:spPr/>
        <p:txBody>
          <a:bodyPr/>
          <a:lstStyle/>
          <a:p>
            <a:r>
              <a:rPr lang="en-GB" b="0" i="1" dirty="0">
                <a:solidFill>
                  <a:srgbClr val="0F0F19"/>
                </a:solidFill>
                <a:effectLst/>
                <a:latin typeface="inherit"/>
              </a:rPr>
              <a:t>What </a:t>
            </a:r>
            <a:r>
              <a:rPr lang="en-GB" b="0" i="0" dirty="0">
                <a:solidFill>
                  <a:srgbClr val="0F0F19"/>
                </a:solidFill>
                <a:effectLst/>
                <a:latin typeface="inherit"/>
              </a:rPr>
              <a:t>do you need</a:t>
            </a:r>
            <a:r>
              <a:rPr lang="en-GB" b="0" i="1" dirty="0">
                <a:solidFill>
                  <a:srgbClr val="0F0F19"/>
                </a:solidFill>
                <a:effectLst/>
                <a:latin typeface="inherit"/>
              </a:rPr>
              <a:t> to be a web developer?</a:t>
            </a:r>
            <a:br>
              <a:rPr lang="en-GB" b="0" i="0" dirty="0">
                <a:solidFill>
                  <a:srgbClr val="0F0F19"/>
                </a:solidFill>
                <a:effectLst/>
                <a:latin typeface="inherit"/>
              </a:rPr>
            </a:br>
            <a:endParaRPr lang="en-GB" dirty="0"/>
          </a:p>
        </p:txBody>
      </p:sp>
      <p:sp>
        <p:nvSpPr>
          <p:cNvPr id="3" name="Content Placeholder 2">
            <a:extLst>
              <a:ext uri="{FF2B5EF4-FFF2-40B4-BE49-F238E27FC236}">
                <a16:creationId xmlns:a16="http://schemas.microsoft.com/office/drawing/2014/main" id="{34E5C095-6C8C-27D3-26BD-9B8610F30B77}"/>
              </a:ext>
            </a:extLst>
          </p:cNvPr>
          <p:cNvSpPr>
            <a:spLocks noGrp="1"/>
          </p:cNvSpPr>
          <p:nvPr>
            <p:ph idx="1"/>
          </p:nvPr>
        </p:nvSpPr>
        <p:spPr/>
        <p:txBody>
          <a:bodyPr/>
          <a:lstStyle/>
          <a:p>
            <a:pPr algn="just"/>
            <a:r>
              <a:rPr lang="en-GB" b="0" i="0" dirty="0">
                <a:solidFill>
                  <a:srgbClr val="202124"/>
                </a:solidFill>
                <a:effectLst/>
                <a:latin typeface="arial" panose="020B0604020202020204" pitchFamily="34" charset="0"/>
              </a:rPr>
              <a:t>To become a Web Developer, you should have </a:t>
            </a:r>
            <a:r>
              <a:rPr lang="en-GB" b="1" i="0" dirty="0">
                <a:solidFill>
                  <a:srgbClr val="202124"/>
                </a:solidFill>
                <a:effectLst/>
                <a:latin typeface="arial" panose="020B0604020202020204" pitchFamily="34" charset="0"/>
              </a:rPr>
              <a:t>an understanding of HTML, CSS, and JavaScript</a:t>
            </a:r>
            <a:r>
              <a:rPr lang="en-GB" b="0" i="0" dirty="0">
                <a:solidFill>
                  <a:srgbClr val="202124"/>
                </a:solidFill>
                <a:effectLst/>
                <a:latin typeface="arial" panose="020B0604020202020204" pitchFamily="34" charset="0"/>
              </a:rPr>
              <a:t>. It's also recommended to learn about CSS and CSS frameworks. Developing these fundamental web development skills will give you the foundation and logic for communicating with programming languages.</a:t>
            </a:r>
            <a:endParaRPr lang="en-GB" dirty="0"/>
          </a:p>
        </p:txBody>
      </p:sp>
    </p:spTree>
    <p:extLst>
      <p:ext uri="{BB962C8B-B14F-4D97-AF65-F5344CB8AC3E}">
        <p14:creationId xmlns:p14="http://schemas.microsoft.com/office/powerpoint/2010/main" val="256067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4CE6-8A19-E5ED-DBEE-61D2FF02DA2A}"/>
              </a:ext>
            </a:extLst>
          </p:cNvPr>
          <p:cNvSpPr>
            <a:spLocks noGrp="1"/>
          </p:cNvSpPr>
          <p:nvPr>
            <p:ph type="title"/>
          </p:nvPr>
        </p:nvSpPr>
        <p:spPr/>
        <p:txBody>
          <a:bodyPr>
            <a:normAutofit fontScale="90000"/>
          </a:bodyPr>
          <a:lstStyle/>
          <a:p>
            <a:r>
              <a:rPr lang="en-GB" b="0" i="0" dirty="0">
                <a:solidFill>
                  <a:srgbClr val="0F0F19"/>
                </a:solidFill>
                <a:effectLst/>
                <a:latin typeface="inherit"/>
              </a:rPr>
              <a:t>Why did you choose to learn web development?</a:t>
            </a:r>
            <a:br>
              <a:rPr lang="en-GB" b="0" i="0" dirty="0">
                <a:solidFill>
                  <a:srgbClr val="0F0F19"/>
                </a:solidFill>
                <a:effectLst/>
                <a:latin typeface="inherit"/>
              </a:rPr>
            </a:br>
            <a:endParaRPr lang="en-GB" dirty="0"/>
          </a:p>
        </p:txBody>
      </p:sp>
      <p:sp>
        <p:nvSpPr>
          <p:cNvPr id="3" name="Content Placeholder 2">
            <a:extLst>
              <a:ext uri="{FF2B5EF4-FFF2-40B4-BE49-F238E27FC236}">
                <a16:creationId xmlns:a16="http://schemas.microsoft.com/office/drawing/2014/main" id="{4493FE29-D947-4A5B-E747-CF1076C18EC6}"/>
              </a:ext>
            </a:extLst>
          </p:cNvPr>
          <p:cNvSpPr>
            <a:spLocks noGrp="1"/>
          </p:cNvSpPr>
          <p:nvPr>
            <p:ph idx="1"/>
          </p:nvPr>
        </p:nvSpPr>
        <p:spPr/>
        <p:txBody>
          <a:bodyPr/>
          <a:lstStyle/>
          <a:p>
            <a:r>
              <a:rPr lang="en-GB" dirty="0"/>
              <a:t>Web development gives you the opportunity to express yourself creatively on the internet. If you have an idea you would like to try as you discover your web dev skills, try it out. Web dev is a fun, creative experience.</a:t>
            </a:r>
          </a:p>
        </p:txBody>
      </p:sp>
      <p:sp>
        <p:nvSpPr>
          <p:cNvPr id="5" name="Rectangle 2">
            <a:extLst>
              <a:ext uri="{FF2B5EF4-FFF2-40B4-BE49-F238E27FC236}">
                <a16:creationId xmlns:a16="http://schemas.microsoft.com/office/drawing/2014/main" id="{AAF91237-38D1-76F1-AD1B-3744BA647CED}"/>
              </a:ext>
            </a:extLst>
          </p:cNvPr>
          <p:cNvSpPr>
            <a:spLocks noChangeArrowheads="1"/>
          </p:cNvSpPr>
          <p:nvPr/>
        </p:nvSpPr>
        <p:spPr bwMode="auto">
          <a:xfrm>
            <a:off x="152400" y="152400"/>
            <a:ext cx="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GB"/>
          </a:p>
        </p:txBody>
      </p:sp>
      <p:sp>
        <p:nvSpPr>
          <p:cNvPr id="6" name="AutoShape 3" descr="🤝">
            <a:extLst>
              <a:ext uri="{FF2B5EF4-FFF2-40B4-BE49-F238E27FC236}">
                <a16:creationId xmlns:a16="http://schemas.microsoft.com/office/drawing/2014/main" id="{F47A5B07-D3FC-A168-4D71-D96FA373F62E}"/>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Rectangle 4">
            <a:extLst>
              <a:ext uri="{FF2B5EF4-FFF2-40B4-BE49-F238E27FC236}">
                <a16:creationId xmlns:a16="http://schemas.microsoft.com/office/drawing/2014/main" id="{756DD1C2-83AB-AC54-A807-D524F5F7E32B}"/>
              </a:ext>
            </a:extLst>
          </p:cNvPr>
          <p:cNvSpPr>
            <a:spLocks noChangeArrowheads="1"/>
          </p:cNvSpPr>
          <p:nvPr/>
        </p:nvSpPr>
        <p:spPr bwMode="auto">
          <a:xfrm>
            <a:off x="152400" y="1524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rInter"/>
                <a:cs typeface="Arial" panose="020B0604020202020204" pitchFamily="34" charset="0"/>
              </a:rPr>
              <a:t> </a:t>
            </a:r>
            <a:endParaRPr kumimoji="0" lang="en-US" altLang="en-US" sz="1100" b="0" i="0" u="none" strike="noStrike" cap="none" normalizeH="0" baseline="0">
              <a:ln>
                <a:noFill/>
              </a:ln>
              <a:solidFill>
                <a:srgbClr val="202124"/>
              </a:solidFill>
              <a:effectLst/>
              <a:latin typeface="grInter"/>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A6E6F2A6-9E5F-D54D-C2DC-55476E8BD962}"/>
              </a:ext>
            </a:extLst>
          </p:cNvPr>
          <p:cNvSpPr>
            <a:spLocks noChangeArrowheads="1"/>
          </p:cNvSpPr>
          <p:nvPr/>
        </p:nvSpPr>
        <p:spPr bwMode="auto">
          <a:xfrm>
            <a:off x="152400" y="1524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FFFFFF"/>
                </a:solidFill>
                <a:effectLst/>
                <a:latin typeface="grInter"/>
                <a:cs typeface="Arial" panose="020B0604020202020204" pitchFamily="34" charset="0"/>
              </a:rPr>
              <a:t>1</a:t>
            </a:r>
            <a:endParaRPr kumimoji="0" lang="en-US" altLang="en-US" sz="1100"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F4E3E657-E278-6C40-3177-E59002E3AFE9}"/>
              </a:ext>
            </a:extLst>
          </p:cNvPr>
          <p:cNvSpPr>
            <a:spLocks noChangeArrowheads="1"/>
          </p:cNvSpPr>
          <p:nvPr/>
        </p:nvSpPr>
        <p:spPr bwMode="auto">
          <a:xfrm>
            <a:off x="304800" y="304800"/>
            <a:ext cx="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GB"/>
          </a:p>
        </p:txBody>
      </p:sp>
      <p:sp>
        <p:nvSpPr>
          <p:cNvPr id="16" name="AutoShape 8" descr="🤝">
            <a:extLst>
              <a:ext uri="{FF2B5EF4-FFF2-40B4-BE49-F238E27FC236}">
                <a16:creationId xmlns:a16="http://schemas.microsoft.com/office/drawing/2014/main" id="{A51AAB84-2493-52D5-1BB8-250348EDB65B}"/>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Rectangle 9">
            <a:extLst>
              <a:ext uri="{FF2B5EF4-FFF2-40B4-BE49-F238E27FC236}">
                <a16:creationId xmlns:a16="http://schemas.microsoft.com/office/drawing/2014/main" id="{8272749A-7F38-44FE-30FF-533A84DC8561}"/>
              </a:ext>
            </a:extLst>
          </p:cNvPr>
          <p:cNvSpPr>
            <a:spLocks noChangeArrowheads="1"/>
          </p:cNvSpPr>
          <p:nvPr/>
        </p:nvSpPr>
        <p:spPr bwMode="auto">
          <a:xfrm>
            <a:off x="304800" y="3048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rInter"/>
                <a:cs typeface="Arial" panose="020B0604020202020204" pitchFamily="34" charset="0"/>
              </a:rPr>
              <a:t> </a:t>
            </a:r>
            <a:endParaRPr kumimoji="0" lang="en-US" altLang="en-US" sz="1100" b="0" i="0" u="none" strike="noStrike" cap="none" normalizeH="0" baseline="0">
              <a:ln>
                <a:noFill/>
              </a:ln>
              <a:solidFill>
                <a:srgbClr val="202124"/>
              </a:solidFill>
              <a:effectLst/>
              <a:latin typeface="grInter"/>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0">
            <a:extLst>
              <a:ext uri="{FF2B5EF4-FFF2-40B4-BE49-F238E27FC236}">
                <a16:creationId xmlns:a16="http://schemas.microsoft.com/office/drawing/2014/main" id="{B76DF202-E7D6-6266-A637-1E3145DFAA80}"/>
              </a:ext>
            </a:extLst>
          </p:cNvPr>
          <p:cNvSpPr>
            <a:spLocks noChangeArrowheads="1"/>
          </p:cNvSpPr>
          <p:nvPr/>
        </p:nvSpPr>
        <p:spPr bwMode="auto">
          <a:xfrm>
            <a:off x="304800" y="3048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FFFFFF"/>
                </a:solidFill>
                <a:effectLst/>
                <a:latin typeface="grInter"/>
                <a:cs typeface="Arial" panose="020B0604020202020204" pitchFamily="34" charset="0"/>
              </a:rPr>
              <a:t>1</a:t>
            </a:r>
            <a:endParaRPr kumimoji="0" lang="en-US" altLang="en-US" sz="1100"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7966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210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vt:lpstr>
      <vt:lpstr>Calibri</vt:lpstr>
      <vt:lpstr>Calibri Light</vt:lpstr>
      <vt:lpstr>grInter</vt:lpstr>
      <vt:lpstr>inherit</vt:lpstr>
      <vt:lpstr>Times New Roman</vt:lpstr>
      <vt:lpstr>Office Theme</vt:lpstr>
      <vt:lpstr>PowerPoint Presentation</vt:lpstr>
      <vt:lpstr>How does the web work? </vt:lpstr>
      <vt:lpstr>What do you need to be a web developer? </vt:lpstr>
      <vt:lpstr>Why did you choose to learn web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fatmabenaissa1@gmail.com</dc:creator>
  <cp:lastModifiedBy>fatmabenaissa1@gmail.com</cp:lastModifiedBy>
  <cp:revision>1</cp:revision>
  <dcterms:created xsi:type="dcterms:W3CDTF">2022-09-30T14:26:08Z</dcterms:created>
  <dcterms:modified xsi:type="dcterms:W3CDTF">2022-09-30T14:47:20Z</dcterms:modified>
</cp:coreProperties>
</file>